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5" r:id="rId9"/>
    <p:sldId id="266" r:id="rId10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5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5238" autoAdjust="0"/>
  </p:normalViewPr>
  <p:slideViewPr>
    <p:cSldViewPr snapToGrid="0" snapToObjects="1">
      <p:cViewPr varScale="1">
        <p:scale>
          <a:sx n="55" d="100"/>
          <a:sy n="55" d="100"/>
        </p:scale>
        <p:origin x="6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1368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58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212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5512E28-D27F-4809-B2EA-0039747FB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740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D9B2EC-DBA1-4924-B508-6923F8E08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75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F922CE-7727-4EB0-9B11-F8A15E5B6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6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1E5E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7</Words>
  <Application>Microsoft Office PowerPoint</Application>
  <PresentationFormat>사용자 지정</PresentationFormat>
  <Paragraphs>7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유 정현</cp:lastModifiedBy>
  <cp:revision>9</cp:revision>
  <dcterms:created xsi:type="dcterms:W3CDTF">2020-10-24T17:24:50Z</dcterms:created>
  <dcterms:modified xsi:type="dcterms:W3CDTF">2020-11-23T21:14:14Z</dcterms:modified>
</cp:coreProperties>
</file>