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7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96D3C91-DE89-4993-82CC-6641EC9206D6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CAEAB8-B87B-4377-BE10-AE62149BFB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Pain\Desktop\M\VID-20181006-WA0001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422" y="142852"/>
            <a:ext cx="5929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  <a:latin typeface="Monotype Corsiva" pitchFamily="66" charset="0"/>
              </a:rPr>
              <a:t>Minioniwar</a:t>
            </a:r>
            <a:endParaRPr lang="en-US" sz="6000" b="1" dirty="0">
              <a:solidFill>
                <a:schemeClr val="bg1"/>
              </a:solidFill>
              <a:latin typeface="Monotype Corsiva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285860"/>
            <a:ext cx="757242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game fulfilling all your </a:t>
            </a:r>
            <a:r>
              <a:rPr lang="en-US" b="1" dirty="0" err="1" smtClean="0"/>
              <a:t>craZy</a:t>
            </a:r>
            <a:r>
              <a:rPr lang="en-US" dirty="0" smtClean="0"/>
              <a:t> cravings.</a:t>
            </a:r>
          </a:p>
          <a:p>
            <a:r>
              <a:rPr lang="en-US" dirty="0" smtClean="0"/>
              <a:t>Made with support of </a:t>
            </a:r>
            <a:r>
              <a:rPr lang="en-US" b="1" dirty="0" smtClean="0"/>
              <a:t>fart</a:t>
            </a:r>
            <a:r>
              <a:rPr lang="en-US" dirty="0" smtClean="0"/>
              <a:t> and </a:t>
            </a:r>
            <a:r>
              <a:rPr lang="en-US" b="1" dirty="0" smtClean="0"/>
              <a:t>fire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_BY THE CRAZINESS OF___: </a:t>
            </a:r>
            <a:r>
              <a:rPr lang="en-US" dirty="0" err="1" smtClean="0"/>
              <a:t>Rishi</a:t>
            </a:r>
            <a:r>
              <a:rPr lang="en-US" dirty="0" smtClean="0"/>
              <a:t>, Ajay, </a:t>
            </a:r>
            <a:r>
              <a:rPr lang="en-US" dirty="0" err="1" smtClean="0"/>
              <a:t>Ritik</a:t>
            </a:r>
            <a:r>
              <a:rPr lang="en-U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Kunal</a:t>
            </a:r>
            <a:endParaRPr lang="en-US" dirty="0" smtClean="0"/>
          </a:p>
        </p:txBody>
      </p:sp>
      <p:pic>
        <p:nvPicPr>
          <p:cNvPr id="6" name="VID-20181006-WA000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0232" y="4000504"/>
            <a:ext cx="3809995" cy="2857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</TotalTime>
  <Words>30</Words>
  <Application>Microsoft Office PowerPoint</Application>
  <PresentationFormat>On-screen Show (4:3)</PresentationFormat>
  <Paragraphs>6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Pain</dc:creator>
  <cp:lastModifiedBy>Pain</cp:lastModifiedBy>
  <cp:revision>9</cp:revision>
  <dcterms:created xsi:type="dcterms:W3CDTF">2018-10-06T04:22:23Z</dcterms:created>
  <dcterms:modified xsi:type="dcterms:W3CDTF">2018-10-06T05:32:31Z</dcterms:modified>
</cp:coreProperties>
</file>