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481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4027E-A09C-4ABA-84FC-DE21D5EEE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B9BC-0EAC-4A66-8081-3D10462D8A66}" type="datetimeFigureOut">
              <a:rPr lang="en-ID" smtClean="0"/>
              <a:t>03 Nov 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68A8E-ED3D-4743-83FE-51CAAEA92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9FFD5-3EBE-4DD1-9373-804D838B7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7606F-3153-4586-AEF9-3E34D3226A8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9759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00446-97D0-4BF7-838A-3DF9F1A28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5E9DA-4DF1-488F-8532-3396990394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C571F-3902-46FA-AE3D-93FE3A0B2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72DCC2-D556-4432-9C14-5EDD7ACAD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B9BC-0EAC-4A66-8081-3D10462D8A66}" type="datetimeFigureOut">
              <a:rPr lang="en-ID" smtClean="0"/>
              <a:t>03 Nov 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0D030-5470-41B1-A438-5D46D4A51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EF846-E10D-4DAD-947B-E397550B7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7606F-3153-4586-AEF9-3E34D3226A8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24500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03D33-47A7-412A-B483-826A58DE9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38281D-4C3E-47EA-A8A7-CDCC97637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73C5B-0391-432D-90A9-74D8E9421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B9BC-0EAC-4A66-8081-3D10462D8A66}" type="datetimeFigureOut">
              <a:rPr lang="en-ID" smtClean="0"/>
              <a:t>03 Nov 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7E8DB-8F85-4385-9C30-4B9003936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B0308-D6DE-4DB8-86AB-5A6A0AD2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7606F-3153-4586-AEF9-3E34D3226A8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68776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86D0DF-B2DF-4E7B-BFA6-DC24385988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D91F17-6E98-4BD8-A39C-950960CBA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E4DDE-90A3-4B8C-937B-732CD45C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B9BC-0EAC-4A66-8081-3D10462D8A66}" type="datetimeFigureOut">
              <a:rPr lang="en-ID" smtClean="0"/>
              <a:t>03 Nov 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70728-2AD5-44FA-AA1A-76A9D0A35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367D8-AC9D-4654-B911-3877AEA03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7606F-3153-4586-AEF9-3E34D3226A8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53100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4027E-A09C-4ABA-84FC-DE21D5EEE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B9BC-0EAC-4A66-8081-3D10462D8A66}" type="datetimeFigureOut">
              <a:rPr lang="en-ID" smtClean="0"/>
              <a:t>03 Nov 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68A8E-ED3D-4743-83FE-51CAAEA92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9FFD5-3EBE-4DD1-9373-804D838B7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7606F-3153-4586-AEF9-3E34D3226A80}" type="slidenum">
              <a:rPr lang="en-ID" smtClean="0"/>
              <a:t>‹#›</a:t>
            </a:fld>
            <a:endParaRPr lang="en-ID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594174-A762-43D2-96FB-9ACF35C46F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2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E4AFE-0407-400F-8B29-D1F57C6E2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B3953-F4A0-4662-B7CA-2F610C29D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9968C-833C-4FAF-9BB0-6DAC3B1C9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B9BC-0EAC-4A66-8081-3D10462D8A66}" type="datetimeFigureOut">
              <a:rPr lang="en-ID" smtClean="0"/>
              <a:t>03 Nov 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22C86-5785-4CBE-9CF2-F671F98B7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73D6B-C117-4978-A39C-E60D2D5F5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7606F-3153-4586-AEF9-3E34D3226A8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6328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0EDC4-FC66-4350-AAF3-7367636A2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AFD45-A260-4F09-B84C-CA4B8A686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C37A8-C0B2-4D5F-98A6-8149F604B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B9BC-0EAC-4A66-8081-3D10462D8A66}" type="datetimeFigureOut">
              <a:rPr lang="en-ID" smtClean="0"/>
              <a:t>03 Nov 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669F9-5338-4D7E-9D37-7628C7735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EC9A3-6035-4598-A7B6-49FD0A168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7606F-3153-4586-AEF9-3E34D3226A8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1357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FE638-EAB8-4303-A062-A61C01206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C46A6-8187-49F3-B5AD-DF47D74810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49B75C-15BA-42C1-9F70-7BC6A84C2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1B3EC-6326-48EA-B4CA-8EA5D058A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B9BC-0EAC-4A66-8081-3D10462D8A66}" type="datetimeFigureOut">
              <a:rPr lang="en-ID" smtClean="0"/>
              <a:t>03 Nov 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734B7-8FBD-418F-BA5A-D1587B205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9DFA9-1BAA-46DD-B637-6AB3FF419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7606F-3153-4586-AEF9-3E34D3226A8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39184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7B596-2D0D-491E-A47E-520680B10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56522-6E39-40B3-8831-2A209279A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44524-F9EF-4B4C-9133-8071D904F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ECED7A-27B5-4199-95B0-92C0FA687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857698-E1C4-4760-9355-A42F8C501B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2FDC9A-8762-44DB-B065-F9026442C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B9BC-0EAC-4A66-8081-3D10462D8A66}" type="datetimeFigureOut">
              <a:rPr lang="en-ID" smtClean="0"/>
              <a:t>03 Nov 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8EBBEE-456F-4114-90D2-F67739012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9791F2-9206-4FFE-96E8-8A87FF901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7606F-3153-4586-AEF9-3E34D3226A8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32197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958FF-F7B5-4038-8D93-25E6E266A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5E166E-3E34-4091-9F03-668C3E86E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B9BC-0EAC-4A66-8081-3D10462D8A66}" type="datetimeFigureOut">
              <a:rPr lang="en-ID" smtClean="0"/>
              <a:t>03 Nov 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6B8E0C-F684-467B-85BC-F5AFCEB21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3F62A8-6B66-4559-A1A9-B345D537A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7606F-3153-4586-AEF9-3E34D3226A8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50142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82B57F-B75D-48EF-B71F-0CD6D29DA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B9BC-0EAC-4A66-8081-3D10462D8A66}" type="datetimeFigureOut">
              <a:rPr lang="en-ID" smtClean="0"/>
              <a:t>03 Nov 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A27D1C-62A4-49BF-BC15-080BA4470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0775A-14EB-4D4D-9E88-EB0CB8FB0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7606F-3153-4586-AEF9-3E34D3226A8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1847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EA31B-8D8F-48CC-A909-590632826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B78E7-0C55-4FA2-84B0-AD881414E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1CF6C-0100-4A7B-9C80-E4FC87CB4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5784D-E3A0-42E5-8B3F-6DC4F6215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B9BC-0EAC-4A66-8081-3D10462D8A66}" type="datetimeFigureOut">
              <a:rPr lang="en-ID" smtClean="0"/>
              <a:t>03 Nov 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20F38-7236-4D47-9867-80AA1063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795FB-11B3-40DB-84A3-66DF42843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7606F-3153-4586-AEF9-3E34D3226A8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19161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7601E2-97A6-48AE-A966-3B43C521E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75EB9-DC96-409E-A2CA-84D2E5968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EC961-4DFE-4000-A3FD-B84B4C3D5B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9B9BC-0EAC-4A66-8081-3D10462D8A66}" type="datetimeFigureOut">
              <a:rPr lang="en-ID" smtClean="0"/>
              <a:t>03 Nov 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1A3D8-E857-4BE5-95DB-A89DC62BBE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0C1D3-D989-444E-83B8-01FD97860A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7606F-3153-4586-AEF9-3E34D3226A8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0774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inyurl.com/PAEmpoweringB3" TargetMode="Externa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CF0435-F117-4C89-A36C-C366ABA8A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3659" y="200488"/>
            <a:ext cx="925683" cy="7405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FA2E3A-DCE2-401B-94F6-74445DBC93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087" y="242820"/>
            <a:ext cx="2019879" cy="5066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A64E43-76F3-3CAD-176E-E18C0877D0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128" y="141376"/>
            <a:ext cx="1958217" cy="799658"/>
          </a:xfrm>
          <a:prstGeom prst="rect">
            <a:avLst/>
          </a:prstGeom>
        </p:spPr>
      </p:pic>
      <p:sp>
        <p:nvSpPr>
          <p:cNvPr id="6" name="Text Box 6">
            <a:extLst>
              <a:ext uri="{FF2B5EF4-FFF2-40B4-BE49-F238E27FC236}">
                <a16:creationId xmlns:a16="http://schemas.microsoft.com/office/drawing/2014/main" id="{8B0CDA05-1423-E257-E8A5-54A0644582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6698" y="2289922"/>
            <a:ext cx="7486575" cy="1798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806" tIns="36902" rIns="73806" bIns="36902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301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mbria" panose="02040503050406030204" pitchFamily="18" charset="0"/>
                <a:ea typeface="ヒラギノ角ゴ Pro W3"/>
                <a:cs typeface="ヒラギノ角ゴ Pro W3"/>
              </a:rPr>
              <a:t>FINAL </a:t>
            </a:r>
            <a:r>
              <a:rPr lang="en-US" altLang="en-US" sz="2800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mbria" panose="02040503050406030204" pitchFamily="18" charset="0"/>
                <a:ea typeface="ヒラギノ角ゴ Pro W3"/>
                <a:cs typeface="ヒラギノ角ゴ Pro W3"/>
              </a:rPr>
              <a:t>PRESENTATION</a:t>
            </a:r>
          </a:p>
          <a:p>
            <a:pPr algn="ctr">
              <a:defRPr/>
            </a:pPr>
            <a:r>
              <a:rPr lang="en-US" altLang="en-US" sz="2800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mbria" panose="02040503050406030204" pitchFamily="18" charset="0"/>
                <a:ea typeface="ヒラギノ角ゴ Pro W3"/>
                <a:cs typeface="ヒラギノ角ゴ Pro W3"/>
              </a:rPr>
              <a:t>EMPOWERING MINDSET &amp; BUSINESS GROWTH</a:t>
            </a:r>
          </a:p>
          <a:p>
            <a:pPr algn="ctr">
              <a:defRPr/>
            </a:pPr>
            <a:r>
              <a:rPr lang="en-US" altLang="en-US" sz="2800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mbria" panose="02040503050406030204" pitchFamily="18" charset="0"/>
                <a:ea typeface="ヒラギノ角ゴ Pro W3"/>
                <a:cs typeface="ヒラギノ角ゴ Pro W3"/>
              </a:rPr>
              <a:t>BATCH III</a:t>
            </a:r>
          </a:p>
          <a:p>
            <a:pPr algn="ctr">
              <a:defRPr/>
            </a:pPr>
            <a:r>
              <a:rPr lang="en-US" altLang="en-US" sz="2800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mbria" panose="02040503050406030204" pitchFamily="18" charset="0"/>
                <a:ea typeface="ヒラギノ角ゴ Pro W3"/>
                <a:cs typeface="ヒラギノ角ゴ Pro W3"/>
              </a:rPr>
              <a:t>TAHUN 2022</a:t>
            </a:r>
          </a:p>
        </p:txBody>
      </p:sp>
    </p:spTree>
    <p:extLst>
      <p:ext uri="{BB962C8B-B14F-4D97-AF65-F5344CB8AC3E}">
        <p14:creationId xmlns:p14="http://schemas.microsoft.com/office/powerpoint/2010/main" val="3120859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CF0435-F117-4C89-A36C-C366ABA8A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3659" y="200488"/>
            <a:ext cx="925683" cy="7405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FA2E3A-DCE2-401B-94F6-74445DBC93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087" y="242820"/>
            <a:ext cx="2019879" cy="5066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A64E43-76F3-3CAD-176E-E18C0877D0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128" y="141376"/>
            <a:ext cx="1958217" cy="799658"/>
          </a:xfrm>
          <a:prstGeom prst="rect">
            <a:avLst/>
          </a:prstGeom>
        </p:spPr>
      </p:pic>
      <p:sp>
        <p:nvSpPr>
          <p:cNvPr id="2" name="Text Box 6">
            <a:extLst>
              <a:ext uri="{FF2B5EF4-FFF2-40B4-BE49-F238E27FC236}">
                <a16:creationId xmlns:a16="http://schemas.microsoft.com/office/drawing/2014/main" id="{AD2112A6-DB27-9E1A-1411-077D6FDA4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6120" y="863771"/>
            <a:ext cx="5077519" cy="751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806" tIns="36902" rIns="73806" bIns="36902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301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44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ヒラギノ角ゴ Pro W3"/>
                <a:cs typeface="Calibri" panose="020F0502020204030204" pitchFamily="34" charset="0"/>
              </a:rPr>
              <a:t>FINAL </a:t>
            </a:r>
            <a:r>
              <a:rPr lang="en-US" altLang="en-US" sz="4400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ヒラギノ角ゴ Pro W3"/>
                <a:cs typeface="Calibri" panose="020F0502020204030204" pitchFamily="34" charset="0"/>
              </a:rPr>
              <a:t>PRESENTATION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7B370F-9766-6408-6A5B-C4B73AE74DF1}"/>
              </a:ext>
            </a:extLst>
          </p:cNvPr>
          <p:cNvSpPr/>
          <p:nvPr/>
        </p:nvSpPr>
        <p:spPr>
          <a:xfrm>
            <a:off x="977773" y="1615404"/>
            <a:ext cx="1079173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prstClr val="black"/>
                </a:solidFill>
              </a:rPr>
              <a:t>Setiap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peserta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membuat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materi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paparan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terkait</a:t>
            </a:r>
            <a:r>
              <a:rPr lang="en-US" sz="2000" dirty="0">
                <a:solidFill>
                  <a:prstClr val="black"/>
                </a:solidFill>
              </a:rPr>
              <a:t> :</a:t>
            </a:r>
          </a:p>
          <a:p>
            <a:pPr marL="806450" indent="-457200">
              <a:buFont typeface="+mj-lt"/>
              <a:buAutoNum type="arabicPeriod"/>
            </a:pPr>
            <a:r>
              <a:rPr lang="en-US" sz="2000" b="1" dirty="0" err="1">
                <a:solidFill>
                  <a:prstClr val="black"/>
                </a:solidFill>
              </a:rPr>
              <a:t>Komitmen</a:t>
            </a:r>
            <a:r>
              <a:rPr lang="en-US" sz="2000" dirty="0">
                <a:solidFill>
                  <a:prstClr val="black"/>
                </a:solidFill>
              </a:rPr>
              <a:t> yang </a:t>
            </a:r>
            <a:r>
              <a:rPr lang="en-US" sz="2000" dirty="0" err="1">
                <a:solidFill>
                  <a:prstClr val="black"/>
                </a:solidFill>
              </a:rPr>
              <a:t>dilakukan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untuk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b="1" dirty="0" err="1">
                <a:solidFill>
                  <a:prstClr val="black"/>
                </a:solidFill>
              </a:rPr>
              <a:t>menurunkan</a:t>
            </a:r>
            <a:r>
              <a:rPr lang="en-US" sz="2000" b="1" dirty="0">
                <a:solidFill>
                  <a:prstClr val="black"/>
                </a:solidFill>
              </a:rPr>
              <a:t> gap </a:t>
            </a:r>
            <a:r>
              <a:rPr lang="en-US" sz="2000" b="1" dirty="0" err="1">
                <a:solidFill>
                  <a:prstClr val="black"/>
                </a:solidFill>
              </a:rPr>
              <a:t>Kompetensi</a:t>
            </a:r>
            <a:r>
              <a:rPr lang="en-US" sz="2000" b="1" dirty="0">
                <a:solidFill>
                  <a:prstClr val="black"/>
                </a:solidFill>
              </a:rPr>
              <a:t>.</a:t>
            </a:r>
          </a:p>
          <a:p>
            <a:pPr marL="806450" indent="-457200">
              <a:buFont typeface="+mj-lt"/>
              <a:buAutoNum type="arabicPeriod"/>
            </a:pPr>
            <a:r>
              <a:rPr lang="en-US" sz="2000" b="1" dirty="0" err="1">
                <a:solidFill>
                  <a:prstClr val="black"/>
                </a:solidFill>
              </a:rPr>
              <a:t>Komitmen</a:t>
            </a:r>
            <a:r>
              <a:rPr lang="en-US" sz="2000" dirty="0">
                <a:solidFill>
                  <a:prstClr val="black"/>
                </a:solidFill>
              </a:rPr>
              <a:t> yang </a:t>
            </a:r>
            <a:r>
              <a:rPr lang="en-US" sz="2000" dirty="0" err="1">
                <a:solidFill>
                  <a:prstClr val="black"/>
                </a:solidFill>
              </a:rPr>
              <a:t>dilakukan</a:t>
            </a:r>
            <a:r>
              <a:rPr lang="en-US" sz="2000" dirty="0">
                <a:solidFill>
                  <a:prstClr val="black"/>
                </a:solidFill>
              </a:rPr>
              <a:t> untuk </a:t>
            </a:r>
            <a:r>
              <a:rPr lang="en-US" sz="2000" b="1" dirty="0" err="1">
                <a:solidFill>
                  <a:prstClr val="black"/>
                </a:solidFill>
              </a:rPr>
              <a:t>menggerakkan</a:t>
            </a:r>
            <a:r>
              <a:rPr lang="en-US" sz="2000" b="1" dirty="0">
                <a:solidFill>
                  <a:prstClr val="black"/>
                </a:solidFill>
              </a:rPr>
              <a:t> </a:t>
            </a:r>
            <a:r>
              <a:rPr lang="en-US" sz="2000" b="1" dirty="0" err="1">
                <a:solidFill>
                  <a:prstClr val="black"/>
                </a:solidFill>
              </a:rPr>
              <a:t>pencapaian</a:t>
            </a:r>
            <a:r>
              <a:rPr lang="en-US" sz="2000" b="1" dirty="0">
                <a:solidFill>
                  <a:prstClr val="black"/>
                </a:solidFill>
              </a:rPr>
              <a:t> KPI Tim.</a:t>
            </a:r>
          </a:p>
          <a:p>
            <a:pPr marL="806450" indent="-457200">
              <a:buFont typeface="+mj-lt"/>
              <a:buAutoNum type="arabicPeriod"/>
            </a:pPr>
            <a:r>
              <a:rPr lang="en-US" sz="2000" b="1" dirty="0">
                <a:solidFill>
                  <a:prstClr val="black"/>
                </a:solidFill>
              </a:rPr>
              <a:t>Insight </a:t>
            </a:r>
            <a:r>
              <a:rPr lang="en-US" sz="2000" dirty="0" err="1">
                <a:solidFill>
                  <a:prstClr val="black"/>
                </a:solidFill>
              </a:rPr>
              <a:t>apa</a:t>
            </a:r>
            <a:r>
              <a:rPr lang="en-US" sz="2000" dirty="0">
                <a:solidFill>
                  <a:prstClr val="black"/>
                </a:solidFill>
              </a:rPr>
              <a:t> yang </a:t>
            </a:r>
            <a:r>
              <a:rPr lang="en-US" sz="2000" dirty="0" err="1">
                <a:solidFill>
                  <a:prstClr val="black"/>
                </a:solidFill>
              </a:rPr>
              <a:t>Anda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dapatkan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dari</a:t>
            </a:r>
            <a:r>
              <a:rPr lang="en-US" sz="2000" dirty="0">
                <a:solidFill>
                  <a:prstClr val="black"/>
                </a:solidFill>
              </a:rPr>
              <a:t> proses </a:t>
            </a:r>
            <a:r>
              <a:rPr lang="en-US" sz="2000" dirty="0" err="1">
                <a:solidFill>
                  <a:prstClr val="black"/>
                </a:solidFill>
              </a:rPr>
              <a:t>pembelajaran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dalam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b="1" dirty="0" err="1">
                <a:solidFill>
                  <a:prstClr val="black"/>
                </a:solidFill>
              </a:rPr>
              <a:t>pencapaian</a:t>
            </a:r>
            <a:r>
              <a:rPr lang="en-US" sz="2000" b="1" dirty="0">
                <a:solidFill>
                  <a:prstClr val="black"/>
                </a:solidFill>
              </a:rPr>
              <a:t> </a:t>
            </a:r>
            <a:r>
              <a:rPr lang="en-US" sz="2000" b="1" dirty="0" err="1">
                <a:solidFill>
                  <a:prstClr val="black"/>
                </a:solidFill>
              </a:rPr>
              <a:t>EGC</a:t>
            </a:r>
            <a:r>
              <a:rPr lang="en-US" sz="2000" b="1" dirty="0">
                <a:solidFill>
                  <a:prstClr val="black"/>
                </a:solidFill>
              </a:rPr>
              <a:t> </a:t>
            </a:r>
            <a:r>
              <a:rPr lang="en-US" sz="2000" b="1" dirty="0" err="1">
                <a:solidFill>
                  <a:prstClr val="black"/>
                </a:solidFill>
              </a:rPr>
              <a:t>kelompok</a:t>
            </a:r>
            <a:r>
              <a:rPr lang="en-US" sz="2000" b="1" dirty="0">
                <a:solidFill>
                  <a:prstClr val="black"/>
                </a:solidFill>
              </a:rPr>
              <a:t>, </a:t>
            </a:r>
            <a:r>
              <a:rPr lang="en-US" sz="2000" dirty="0" err="1">
                <a:solidFill>
                  <a:prstClr val="black"/>
                </a:solidFill>
              </a:rPr>
              <a:t>buatlah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dalam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bentuk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b="1" dirty="0">
                <a:solidFill>
                  <a:prstClr val="black"/>
                </a:solidFill>
              </a:rPr>
              <a:t>summary </a:t>
            </a:r>
            <a:r>
              <a:rPr lang="en-US" sz="2000" dirty="0">
                <a:solidFill>
                  <a:prstClr val="black"/>
                </a:solidFill>
              </a:rPr>
              <a:t>yang </a:t>
            </a:r>
            <a:r>
              <a:rPr lang="en-US" sz="2000" dirty="0" err="1">
                <a:solidFill>
                  <a:prstClr val="black"/>
                </a:solidFill>
              </a:rPr>
              <a:t>menjelaskan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b="1" dirty="0" err="1">
                <a:solidFill>
                  <a:prstClr val="black"/>
                </a:solidFill>
              </a:rPr>
              <a:t>kolaborasi</a:t>
            </a:r>
            <a:r>
              <a:rPr lang="en-US" sz="2000" b="1" dirty="0">
                <a:solidFill>
                  <a:prstClr val="black"/>
                </a:solidFill>
              </a:rPr>
              <a:t>, </a:t>
            </a:r>
            <a:r>
              <a:rPr lang="en-US" sz="2000" b="1" dirty="0" err="1">
                <a:solidFill>
                  <a:prstClr val="black"/>
                </a:solidFill>
              </a:rPr>
              <a:t>pengembangan</a:t>
            </a:r>
            <a:r>
              <a:rPr lang="en-US" sz="2000" b="1" dirty="0">
                <a:solidFill>
                  <a:prstClr val="black"/>
                </a:solidFill>
              </a:rPr>
              <a:t> </a:t>
            </a:r>
            <a:r>
              <a:rPr lang="en-US" sz="2000" b="1" dirty="0" err="1">
                <a:solidFill>
                  <a:prstClr val="black"/>
                </a:solidFill>
              </a:rPr>
              <a:t>kompetensi</a:t>
            </a:r>
            <a:r>
              <a:rPr lang="en-US" sz="2000" b="1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dan</a:t>
            </a:r>
            <a:r>
              <a:rPr lang="en-US" sz="2000" b="1" dirty="0">
                <a:solidFill>
                  <a:prstClr val="black"/>
                </a:solidFill>
              </a:rPr>
              <a:t> </a:t>
            </a:r>
            <a:r>
              <a:rPr lang="en-US" sz="2000" b="1" dirty="0" err="1">
                <a:solidFill>
                  <a:prstClr val="black"/>
                </a:solidFill>
              </a:rPr>
              <a:t>dampaknya</a:t>
            </a:r>
            <a:r>
              <a:rPr lang="en-US" sz="2000" b="1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 err="1">
                <a:solidFill>
                  <a:prstClr val="black"/>
                </a:solidFill>
              </a:rPr>
              <a:t>Silahkan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berkonsolidasi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bersama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kelompok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EGC</a:t>
            </a:r>
            <a:r>
              <a:rPr lang="en-US" sz="2000" dirty="0">
                <a:solidFill>
                  <a:prstClr val="black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prstClr val="black"/>
                </a:solidFill>
              </a:rPr>
              <a:t>Materi</a:t>
            </a:r>
            <a:r>
              <a:rPr lang="en-US" sz="2000" dirty="0">
                <a:solidFill>
                  <a:prstClr val="black"/>
                </a:solidFill>
              </a:rPr>
              <a:t> final presentation </a:t>
            </a:r>
            <a:r>
              <a:rPr lang="en-US" sz="2000" dirty="0" err="1">
                <a:solidFill>
                  <a:prstClr val="black"/>
                </a:solidFill>
              </a:rPr>
              <a:t>dibuat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dalam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b="1" dirty="0">
                <a:solidFill>
                  <a:prstClr val="black"/>
                </a:solidFill>
              </a:rPr>
              <a:t>format </a:t>
            </a:r>
            <a:r>
              <a:rPr lang="en-US" sz="2000" b="1" dirty="0" err="1">
                <a:solidFill>
                  <a:prstClr val="black"/>
                </a:solidFill>
              </a:rPr>
              <a:t>PPT</a:t>
            </a:r>
            <a:endParaRPr lang="en-US" sz="2000" b="1" dirty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prstClr val="black"/>
                </a:solidFill>
              </a:rPr>
              <a:t>Menampilkan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b="1" dirty="0">
                <a:solidFill>
                  <a:prstClr val="black"/>
                </a:solidFill>
              </a:rPr>
              <a:t>evidence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b="1" dirty="0">
                <a:solidFill>
                  <a:prstClr val="black"/>
                </a:solidFill>
              </a:rPr>
              <a:t>(No. 1, 2 </a:t>
            </a:r>
            <a:r>
              <a:rPr lang="en-US" sz="2000" b="1" dirty="0" err="1">
                <a:solidFill>
                  <a:prstClr val="black"/>
                </a:solidFill>
              </a:rPr>
              <a:t>dan</a:t>
            </a:r>
            <a:r>
              <a:rPr lang="en-US" sz="2000" b="1" dirty="0">
                <a:solidFill>
                  <a:prstClr val="black"/>
                </a:solidFill>
              </a:rPr>
              <a:t> 3)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prstClr val="black"/>
                </a:solidFill>
              </a:rPr>
              <a:t>Materi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dibuat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sesuai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b="1" dirty="0" err="1">
                <a:solidFill>
                  <a:prstClr val="black"/>
                </a:solidFill>
              </a:rPr>
              <a:t>durasi</a:t>
            </a:r>
            <a:r>
              <a:rPr lang="en-US" sz="2000" b="1" dirty="0">
                <a:solidFill>
                  <a:prstClr val="black"/>
                </a:solidFill>
              </a:rPr>
              <a:t> </a:t>
            </a:r>
            <a:r>
              <a:rPr lang="en-US" sz="2000" b="1" dirty="0" err="1">
                <a:solidFill>
                  <a:prstClr val="black"/>
                </a:solidFill>
              </a:rPr>
              <a:t>presentasi</a:t>
            </a:r>
            <a:r>
              <a:rPr lang="en-US" sz="2000" b="1" dirty="0">
                <a:solidFill>
                  <a:prstClr val="black"/>
                </a:solidFill>
              </a:rPr>
              <a:t> </a:t>
            </a:r>
            <a:r>
              <a:rPr lang="en-US" sz="2000" b="1" dirty="0" err="1">
                <a:solidFill>
                  <a:prstClr val="black"/>
                </a:solidFill>
              </a:rPr>
              <a:t>selama</a:t>
            </a:r>
            <a:r>
              <a:rPr lang="en-US" sz="2000" b="1" dirty="0">
                <a:solidFill>
                  <a:prstClr val="black"/>
                </a:solidFill>
              </a:rPr>
              <a:t> 30 </a:t>
            </a:r>
            <a:r>
              <a:rPr lang="en-US" sz="2000" b="1" dirty="0" err="1">
                <a:solidFill>
                  <a:prstClr val="black"/>
                </a:solidFill>
              </a:rPr>
              <a:t>menit</a:t>
            </a:r>
            <a:endParaRPr lang="en-US" sz="2000" b="1" dirty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prstClr val="black"/>
                </a:solidFill>
              </a:rPr>
              <a:t>Materi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dikumpulkan</a:t>
            </a:r>
            <a:r>
              <a:rPr lang="en-US" sz="2000" dirty="0">
                <a:solidFill>
                  <a:prstClr val="black"/>
                </a:solidFill>
              </a:rPr>
              <a:t> pada link : </a:t>
            </a:r>
            <a:r>
              <a:rPr lang="en-US" sz="2000" b="1" dirty="0">
                <a:solidFill>
                  <a:srgbClr val="0070C0"/>
                </a:solidFill>
                <a:hlinkClick r:id="rId5"/>
              </a:rPr>
              <a:t>https://tinyurl.com/PAEmpoweringB3</a:t>
            </a:r>
            <a:endParaRPr lang="en-US" sz="2000" b="1" dirty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prstClr val="black"/>
                </a:solidFill>
              </a:rPr>
              <a:t>Materi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dikumpulkan</a:t>
            </a:r>
            <a:r>
              <a:rPr lang="en-US" sz="2000" dirty="0">
                <a:solidFill>
                  <a:prstClr val="black"/>
                </a:solidFill>
              </a:rPr>
              <a:t> paling lama pada </a:t>
            </a:r>
            <a:r>
              <a:rPr lang="en-US" sz="2000" dirty="0" err="1">
                <a:solidFill>
                  <a:prstClr val="black"/>
                </a:solidFill>
              </a:rPr>
              <a:t>hari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b="1" dirty="0" err="1">
                <a:solidFill>
                  <a:prstClr val="black"/>
                </a:solidFill>
              </a:rPr>
              <a:t>Jumat</a:t>
            </a:r>
            <a:r>
              <a:rPr lang="en-US" sz="2000" b="1" dirty="0">
                <a:solidFill>
                  <a:prstClr val="black"/>
                </a:solidFill>
              </a:rPr>
              <a:t>, 4 November 2022, </a:t>
            </a:r>
            <a:r>
              <a:rPr lang="en-US" sz="2000" b="1" dirty="0" err="1">
                <a:solidFill>
                  <a:prstClr val="black"/>
                </a:solidFill>
              </a:rPr>
              <a:t>pukul</a:t>
            </a:r>
            <a:r>
              <a:rPr lang="en-US" sz="2000" b="1" dirty="0">
                <a:solidFill>
                  <a:prstClr val="black"/>
                </a:solidFill>
              </a:rPr>
              <a:t> 08.00 WIB</a:t>
            </a:r>
          </a:p>
        </p:txBody>
      </p:sp>
    </p:spTree>
    <p:extLst>
      <p:ext uri="{BB962C8B-B14F-4D97-AF65-F5344CB8AC3E}">
        <p14:creationId xmlns:p14="http://schemas.microsoft.com/office/powerpoint/2010/main" val="1531990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CF0435-F117-4C89-A36C-C366ABA8A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3659" y="200488"/>
            <a:ext cx="925683" cy="7405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FA2E3A-DCE2-401B-94F6-74445DBC93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087" y="242820"/>
            <a:ext cx="2019879" cy="5066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A64E43-76F3-3CAD-176E-E18C0877D0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128" y="141376"/>
            <a:ext cx="1958217" cy="799658"/>
          </a:xfrm>
          <a:prstGeom prst="rect">
            <a:avLst/>
          </a:prstGeom>
        </p:spPr>
      </p:pic>
      <p:sp>
        <p:nvSpPr>
          <p:cNvPr id="2" name="object 11">
            <a:extLst>
              <a:ext uri="{FF2B5EF4-FFF2-40B4-BE49-F238E27FC236}">
                <a16:creationId xmlns:a16="http://schemas.microsoft.com/office/drawing/2014/main" id="{A650A09F-AAF7-E5E5-7984-4524545A169F}"/>
              </a:ext>
            </a:extLst>
          </p:cNvPr>
          <p:cNvSpPr txBox="1"/>
          <p:nvPr/>
        </p:nvSpPr>
        <p:spPr>
          <a:xfrm>
            <a:off x="4657276" y="1149686"/>
            <a:ext cx="6831571" cy="17655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pPr marL="79756">
              <a:lnSpc>
                <a:spcPts val="2545"/>
              </a:lnSpc>
              <a:spcBef>
                <a:spcPts val="127"/>
              </a:spcBef>
            </a:pPr>
            <a:r>
              <a:rPr lang="en-US" sz="3200" b="1" baseline="3413" dirty="0" err="1">
                <a:solidFill>
                  <a:srgbClr val="1F3863"/>
                </a:solidFill>
                <a:latin typeface="Calibri"/>
                <a:cs typeface="Calibri"/>
              </a:rPr>
              <a:t>Jadwal</a:t>
            </a:r>
            <a:r>
              <a:rPr lang="en-US" sz="3200" b="1" baseline="3413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lang="en-US" sz="3200" b="1" baseline="3413" dirty="0" err="1">
                <a:solidFill>
                  <a:srgbClr val="1F3863"/>
                </a:solidFill>
                <a:latin typeface="Calibri"/>
                <a:cs typeface="Calibri"/>
              </a:rPr>
              <a:t>Presentasi</a:t>
            </a:r>
            <a:r>
              <a:rPr sz="3200" b="1" spc="0" baseline="3413" dirty="0">
                <a:solidFill>
                  <a:srgbClr val="1F3863"/>
                </a:solidFill>
                <a:latin typeface="Calibri"/>
                <a:cs typeface="Calibri"/>
              </a:rPr>
              <a:t> (</a:t>
            </a:r>
            <a:r>
              <a:rPr lang="en-US" sz="3200" b="1" baseline="3413" dirty="0">
                <a:solidFill>
                  <a:srgbClr val="1F3863"/>
                </a:solidFill>
                <a:latin typeface="Calibri"/>
                <a:cs typeface="Calibri"/>
              </a:rPr>
              <a:t>1 jam /</a:t>
            </a:r>
            <a:r>
              <a:rPr lang="en-US" sz="3200" b="1" baseline="3413" dirty="0" err="1">
                <a:solidFill>
                  <a:srgbClr val="1F3863"/>
                </a:solidFill>
                <a:latin typeface="Calibri"/>
                <a:cs typeface="Calibri"/>
              </a:rPr>
              <a:t>kelompok</a:t>
            </a:r>
            <a:r>
              <a:rPr lang="en-US" sz="3200" b="1" baseline="3413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endParaRPr sz="2000" dirty="0">
              <a:latin typeface="Calibri"/>
              <a:cs typeface="Calibri"/>
            </a:endParaRPr>
          </a:p>
          <a:p>
            <a:pPr marL="469900" marR="45720" indent="-45720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sz="2800" spc="0" baseline="1365" dirty="0">
                <a:latin typeface="Calibri"/>
                <a:cs typeface="Calibri"/>
              </a:rPr>
              <a:t>5 M</a:t>
            </a:r>
            <a:r>
              <a:rPr sz="2800" spc="-4" baseline="1365" dirty="0">
                <a:latin typeface="Calibri"/>
                <a:cs typeface="Calibri"/>
              </a:rPr>
              <a:t>i</a:t>
            </a:r>
            <a:r>
              <a:rPr sz="2800" spc="0" baseline="1365" dirty="0">
                <a:latin typeface="Calibri"/>
                <a:cs typeface="Calibri"/>
              </a:rPr>
              <a:t>n </a:t>
            </a:r>
            <a:r>
              <a:rPr lang="en-US" sz="2800" baseline="1365" dirty="0" err="1">
                <a:latin typeface="Calibri"/>
                <a:cs typeface="Calibri"/>
              </a:rPr>
              <a:t>Penjelasan</a:t>
            </a:r>
            <a:r>
              <a:rPr lang="en-US" sz="2800" baseline="1365" dirty="0">
                <a:latin typeface="Calibri"/>
                <a:cs typeface="Calibri"/>
              </a:rPr>
              <a:t> (</a:t>
            </a:r>
            <a:r>
              <a:rPr lang="en-US" sz="2800" baseline="1365" dirty="0" err="1">
                <a:latin typeface="Calibri"/>
                <a:cs typeface="Calibri"/>
              </a:rPr>
              <a:t>Koordinator</a:t>
            </a:r>
            <a:r>
              <a:rPr lang="en-US" sz="2800" baseline="1365" dirty="0">
                <a:latin typeface="Calibri"/>
                <a:cs typeface="Calibri"/>
              </a:rPr>
              <a:t> Acara)</a:t>
            </a:r>
            <a:endParaRPr dirty="0">
              <a:latin typeface="Calibri"/>
              <a:cs typeface="Calibri"/>
            </a:endParaRPr>
          </a:p>
          <a:p>
            <a:pPr marL="469900" marR="45720" indent="-45720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sz="2800" spc="0" baseline="1365" dirty="0">
                <a:latin typeface="Calibri"/>
                <a:cs typeface="Calibri"/>
              </a:rPr>
              <a:t>3</a:t>
            </a:r>
            <a:r>
              <a:rPr sz="2800" spc="0" baseline="1365" dirty="0">
                <a:latin typeface="Calibri"/>
                <a:cs typeface="Calibri"/>
              </a:rPr>
              <a:t>0 Min </a:t>
            </a:r>
            <a:r>
              <a:rPr sz="2800" spc="0" baseline="1365" dirty="0" err="1">
                <a:latin typeface="Calibri"/>
                <a:cs typeface="Calibri"/>
              </a:rPr>
              <a:t>P</a:t>
            </a:r>
            <a:r>
              <a:rPr sz="2800" spc="-19" baseline="1365" dirty="0" err="1">
                <a:latin typeface="Calibri"/>
                <a:cs typeface="Calibri"/>
              </a:rPr>
              <a:t>r</a:t>
            </a:r>
            <a:r>
              <a:rPr sz="2800" spc="0" baseline="1365" dirty="0" err="1">
                <a:latin typeface="Calibri"/>
                <a:cs typeface="Calibri"/>
              </a:rPr>
              <a:t>e</a:t>
            </a:r>
            <a:r>
              <a:rPr lang="en-US" sz="2800" spc="0" baseline="1365" dirty="0" err="1">
                <a:latin typeface="Calibri"/>
                <a:cs typeface="Calibri"/>
              </a:rPr>
              <a:t>sentasi</a:t>
            </a:r>
            <a:r>
              <a:rPr lang="en-US" sz="2800" spc="0" baseline="1365" dirty="0">
                <a:latin typeface="Calibri"/>
                <a:cs typeface="Calibri"/>
              </a:rPr>
              <a:t> (</a:t>
            </a:r>
            <a:r>
              <a:rPr lang="en-US" sz="2800" spc="0" baseline="1365" dirty="0" err="1">
                <a:latin typeface="Calibri"/>
                <a:cs typeface="Calibri"/>
              </a:rPr>
              <a:t>Kelompok</a:t>
            </a:r>
            <a:r>
              <a:rPr lang="en-US" sz="2800" spc="0" baseline="1365" dirty="0">
                <a:latin typeface="Calibri"/>
                <a:cs typeface="Calibri"/>
              </a:rPr>
              <a:t>)</a:t>
            </a:r>
            <a:endParaRPr dirty="0">
              <a:latin typeface="Calibri"/>
              <a:cs typeface="Calibri"/>
            </a:endParaRPr>
          </a:p>
          <a:p>
            <a:pPr marL="469900" marR="45720" indent="-45720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sz="2800" baseline="1365" dirty="0">
                <a:latin typeface="Calibri"/>
                <a:cs typeface="Calibri"/>
              </a:rPr>
              <a:t>20</a:t>
            </a:r>
            <a:r>
              <a:rPr sz="2800" spc="0" baseline="1365" dirty="0">
                <a:latin typeface="Calibri"/>
                <a:cs typeface="Calibri"/>
              </a:rPr>
              <a:t> Min Q&amp;A</a:t>
            </a:r>
            <a:r>
              <a:rPr lang="en-US" sz="2800" spc="0" baseline="1365" dirty="0">
                <a:latin typeface="Calibri"/>
                <a:cs typeface="Calibri"/>
              </a:rPr>
              <a:t> (Coach  </a:t>
            </a:r>
            <a:r>
              <a:rPr lang="en-US" sz="2800" spc="0" baseline="1365" dirty="0" err="1">
                <a:latin typeface="Calibri"/>
                <a:cs typeface="Calibri"/>
              </a:rPr>
              <a:t>Penguji</a:t>
            </a:r>
            <a:r>
              <a:rPr lang="en-US" sz="2800" spc="0" baseline="1365" dirty="0">
                <a:latin typeface="Calibri"/>
                <a:cs typeface="Calibri"/>
              </a:rPr>
              <a:t> &amp; </a:t>
            </a:r>
            <a:r>
              <a:rPr lang="en-US" sz="2800" spc="0" baseline="1365" dirty="0" err="1">
                <a:latin typeface="Calibri"/>
                <a:cs typeface="Calibri"/>
              </a:rPr>
              <a:t>Kelompok</a:t>
            </a:r>
            <a:r>
              <a:rPr lang="en-US" sz="2800" spc="0" baseline="1365" dirty="0">
                <a:latin typeface="Calibri"/>
                <a:cs typeface="Calibri"/>
              </a:rPr>
              <a:t>)</a:t>
            </a:r>
          </a:p>
          <a:p>
            <a:pPr marL="469900" marR="45720" indent="-45720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sz="2800" baseline="2730" dirty="0">
                <a:latin typeface="Calibri"/>
                <a:cs typeface="Calibri"/>
              </a:rPr>
              <a:t>5</a:t>
            </a:r>
            <a:r>
              <a:rPr lang="en-US" sz="2800" spc="0" baseline="2730" dirty="0">
                <a:latin typeface="Calibri"/>
                <a:cs typeface="Calibri"/>
              </a:rPr>
              <a:t> Min </a:t>
            </a:r>
            <a:r>
              <a:rPr lang="en-US" sz="2800" spc="-44" baseline="2730" dirty="0" err="1">
                <a:latin typeface="Calibri"/>
                <a:cs typeface="Calibri"/>
              </a:rPr>
              <a:t>Penilaian</a:t>
            </a:r>
            <a:r>
              <a:rPr lang="en-US" sz="2800" spc="-44" baseline="2730" dirty="0">
                <a:latin typeface="Calibri"/>
                <a:cs typeface="Calibri"/>
              </a:rPr>
              <a:t> (Coach </a:t>
            </a:r>
            <a:r>
              <a:rPr lang="en-US" sz="2800" spc="-44" baseline="2730" dirty="0" err="1">
                <a:latin typeface="Calibri"/>
                <a:cs typeface="Calibri"/>
              </a:rPr>
              <a:t>Penguji</a:t>
            </a:r>
            <a:r>
              <a:rPr lang="en-US" sz="2800" spc="-44" baseline="2730" dirty="0">
                <a:latin typeface="Calibri"/>
                <a:cs typeface="Calibri"/>
              </a:rPr>
              <a:t>)</a:t>
            </a:r>
            <a:endParaRPr lang="en-US" sz="2800" dirty="0">
              <a:latin typeface="Calibri"/>
              <a:cs typeface="Calibri"/>
            </a:endParaRPr>
          </a:p>
          <a:p>
            <a:pPr marL="469900" marR="45720" indent="-457200">
              <a:lnSpc>
                <a:spcPts val="2400"/>
              </a:lnSpc>
              <a:buFont typeface="Arial" panose="020B0604020202020204" pitchFamily="34" charset="0"/>
              <a:buChar char="•"/>
            </a:pPr>
            <a:endParaRPr lang="en-US" sz="2800" spc="0" baseline="1365" dirty="0">
              <a:latin typeface="Calibri"/>
              <a:cs typeface="Calibri"/>
            </a:endParaRPr>
          </a:p>
          <a:p>
            <a:pPr marL="469900" marR="45720" indent="-457200">
              <a:lnSpc>
                <a:spcPts val="2400"/>
              </a:lnSpc>
              <a:buFont typeface="Arial" panose="020B0604020202020204" pitchFamily="34" charset="0"/>
              <a:buChar char="•"/>
            </a:pPr>
            <a:endParaRPr dirty="0">
              <a:latin typeface="Calibri"/>
              <a:cs typeface="Calibri"/>
            </a:endParaRPr>
          </a:p>
        </p:txBody>
      </p:sp>
      <p:pic>
        <p:nvPicPr>
          <p:cNvPr id="6" name="object 11">
            <a:extLst>
              <a:ext uri="{FF2B5EF4-FFF2-40B4-BE49-F238E27FC236}">
                <a16:creationId xmlns:a16="http://schemas.microsoft.com/office/drawing/2014/main" id="{F0FC30AA-171D-AA18-C6BE-4CD14F53EB51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3722" y="1841394"/>
            <a:ext cx="3496235" cy="34856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240E0C-5C63-B6C1-1844-8705F693B5F8}"/>
              </a:ext>
            </a:extLst>
          </p:cNvPr>
          <p:cNvSpPr txBox="1"/>
          <p:nvPr/>
        </p:nvSpPr>
        <p:spPr>
          <a:xfrm>
            <a:off x="4657276" y="3277326"/>
            <a:ext cx="6967374" cy="2622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Diharapkan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sudah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hadir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zoom 15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menit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sebelum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jadwal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ditentukan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dilarang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mengubah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jadwal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presentasi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tanpa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persetujuan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Memeriksa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materi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presentasi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masing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masing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Laptop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sudah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tersedia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Melaksanakan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presentasi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selama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30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tiga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puluh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menit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Menjalankan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tanya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Jawab pada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tanya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jawab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sesuai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waktu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ditentukan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336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CF0435-F117-4C89-A36C-C366ABA8A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3659" y="200488"/>
            <a:ext cx="925683" cy="7405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FA2E3A-DCE2-401B-94F6-74445DBC93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087" y="242820"/>
            <a:ext cx="2019879" cy="5066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A64E43-76F3-3CAD-176E-E18C0877D0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128" y="141376"/>
            <a:ext cx="1958217" cy="799658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9BA3DF5-1B4E-613D-69CA-33852CDC0B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203353"/>
              </p:ext>
            </p:extLst>
          </p:nvPr>
        </p:nvGraphicFramePr>
        <p:xfrm>
          <a:off x="1457608" y="1430448"/>
          <a:ext cx="8664166" cy="4536811"/>
        </p:xfrm>
        <a:graphic>
          <a:graphicData uri="http://schemas.openxmlformats.org/drawingml/2006/table">
            <a:tbl>
              <a:tblPr/>
              <a:tblGrid>
                <a:gridCol w="423380">
                  <a:extLst>
                    <a:ext uri="{9D8B030D-6E8A-4147-A177-3AD203B41FA5}">
                      <a16:colId xmlns:a16="http://schemas.microsoft.com/office/drawing/2014/main" val="66400434"/>
                    </a:ext>
                  </a:extLst>
                </a:gridCol>
                <a:gridCol w="1209657">
                  <a:extLst>
                    <a:ext uri="{9D8B030D-6E8A-4147-A177-3AD203B41FA5}">
                      <a16:colId xmlns:a16="http://schemas.microsoft.com/office/drawing/2014/main" val="265805715"/>
                    </a:ext>
                  </a:extLst>
                </a:gridCol>
                <a:gridCol w="2086658">
                  <a:extLst>
                    <a:ext uri="{9D8B030D-6E8A-4147-A177-3AD203B41FA5}">
                      <a16:colId xmlns:a16="http://schemas.microsoft.com/office/drawing/2014/main" val="87617644"/>
                    </a:ext>
                  </a:extLst>
                </a:gridCol>
                <a:gridCol w="1466709">
                  <a:extLst>
                    <a:ext uri="{9D8B030D-6E8A-4147-A177-3AD203B41FA5}">
                      <a16:colId xmlns:a16="http://schemas.microsoft.com/office/drawing/2014/main" val="533518904"/>
                    </a:ext>
                  </a:extLst>
                </a:gridCol>
                <a:gridCol w="1738881">
                  <a:extLst>
                    <a:ext uri="{9D8B030D-6E8A-4147-A177-3AD203B41FA5}">
                      <a16:colId xmlns:a16="http://schemas.microsoft.com/office/drawing/2014/main" val="582910296"/>
                    </a:ext>
                  </a:extLst>
                </a:gridCol>
                <a:gridCol w="1738881">
                  <a:extLst>
                    <a:ext uri="{9D8B030D-6E8A-4147-A177-3AD203B41FA5}">
                      <a16:colId xmlns:a16="http://schemas.microsoft.com/office/drawing/2014/main" val="854853617"/>
                    </a:ext>
                  </a:extLst>
                </a:gridCol>
              </a:tblGrid>
              <a:tr h="425692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NO</a:t>
                      </a:r>
                    </a:p>
                  </a:txBody>
                  <a:tcPr marL="6824" marR="6824" marT="68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WAKTU</a:t>
                      </a:r>
                    </a:p>
                  </a:txBody>
                  <a:tcPr marL="6824" marR="6824" marT="6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NAMA</a:t>
                      </a:r>
                    </a:p>
                  </a:txBody>
                  <a:tcPr marL="6824" marR="6824" marT="6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KELOMPOK EGC</a:t>
                      </a:r>
                    </a:p>
                  </a:txBody>
                  <a:tcPr marL="6824" marR="6824" marT="6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COACH 1</a:t>
                      </a:r>
                    </a:p>
                  </a:txBody>
                  <a:tcPr marL="6824" marR="6824" marT="6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COACH 2</a:t>
                      </a:r>
                    </a:p>
                  </a:txBody>
                  <a:tcPr marL="6824" marR="6824" marT="6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445906"/>
                  </a:ext>
                </a:extLst>
              </a:tr>
              <a:tr h="213212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6824" marR="6824" marT="68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13.00 - 13.30</a:t>
                      </a:r>
                    </a:p>
                  </a:txBody>
                  <a:tcPr marL="6824" marR="6824" marT="6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GUIDANCE FINAL PRESENTATION COACHES  &amp; PANPEL</a:t>
                      </a:r>
                    </a:p>
                  </a:txBody>
                  <a:tcPr marL="6824" marR="6824" marT="6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43672"/>
                  </a:ext>
                </a:extLst>
              </a:tr>
              <a:tr h="205153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6824" marR="6824" marT="68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13.30 - 14.30 (BOR 1)</a:t>
                      </a:r>
                    </a:p>
                  </a:txBody>
                  <a:tcPr marL="6824" marR="6824" marT="6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FAOZAN WAHYU</a:t>
                      </a:r>
                    </a:p>
                  </a:txBody>
                  <a:tcPr marL="6824" marR="6824" marT="68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KELOMPOK 1</a:t>
                      </a:r>
                    </a:p>
                  </a:txBody>
                  <a:tcPr marL="6824" marR="6824" marT="6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Coach Anti</a:t>
                      </a:r>
                    </a:p>
                  </a:txBody>
                  <a:tcPr marL="6824" marR="6824" marT="6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Coach Ganesh</a:t>
                      </a:r>
                    </a:p>
                  </a:txBody>
                  <a:tcPr marL="6824" marR="6824" marT="6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982134"/>
                  </a:ext>
                </a:extLst>
              </a:tr>
              <a:tr h="205153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6824" marR="6824" marT="68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WAWAN TRIADI</a:t>
                      </a:r>
                    </a:p>
                  </a:txBody>
                  <a:tcPr marL="6824" marR="6824" marT="68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57373"/>
                  </a:ext>
                </a:extLst>
              </a:tr>
              <a:tr h="205153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 marL="6824" marR="6824" marT="68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YUNI MUGIARTO</a:t>
                      </a:r>
                    </a:p>
                  </a:txBody>
                  <a:tcPr marL="6824" marR="6824" marT="68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342678"/>
                  </a:ext>
                </a:extLst>
              </a:tr>
              <a:tr h="205153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 marL="6824" marR="6824" marT="68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13.30 - 14.30 (BOR 2)</a:t>
                      </a:r>
                    </a:p>
                  </a:txBody>
                  <a:tcPr marL="6824" marR="6824" marT="6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DIDIK KRISTIANTO</a:t>
                      </a:r>
                    </a:p>
                  </a:txBody>
                  <a:tcPr marL="6824" marR="6824" marT="68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KELOMPOK 2</a:t>
                      </a:r>
                    </a:p>
                  </a:txBody>
                  <a:tcPr marL="6824" marR="6824" marT="6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Coach Andi</a:t>
                      </a:r>
                    </a:p>
                  </a:txBody>
                  <a:tcPr marL="6824" marR="6824" marT="6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Coach Arif</a:t>
                      </a:r>
                    </a:p>
                  </a:txBody>
                  <a:tcPr marL="6824" marR="6824" marT="6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245473"/>
                  </a:ext>
                </a:extLst>
              </a:tr>
              <a:tr h="205153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5</a:t>
                      </a:r>
                    </a:p>
                  </a:txBody>
                  <a:tcPr marL="6824" marR="6824" marT="68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HENRIKUS BUDI KURNIAWAN</a:t>
                      </a:r>
                    </a:p>
                  </a:txBody>
                  <a:tcPr marL="6824" marR="6824" marT="68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289410"/>
                  </a:ext>
                </a:extLst>
              </a:tr>
              <a:tr h="205153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6</a:t>
                      </a:r>
                    </a:p>
                  </a:txBody>
                  <a:tcPr marL="6824" marR="6824" marT="68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YULI ARSIYANTY</a:t>
                      </a:r>
                    </a:p>
                  </a:txBody>
                  <a:tcPr marL="6824" marR="6824" marT="68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836890"/>
                  </a:ext>
                </a:extLst>
              </a:tr>
              <a:tr h="205153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7</a:t>
                      </a:r>
                    </a:p>
                  </a:txBody>
                  <a:tcPr marL="6824" marR="6824" marT="68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14.30 - 15.30 (BOR 1)</a:t>
                      </a:r>
                    </a:p>
                  </a:txBody>
                  <a:tcPr marL="6824" marR="6824" marT="6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AGUS PURWADI</a:t>
                      </a:r>
                    </a:p>
                  </a:txBody>
                  <a:tcPr marL="6824" marR="6824" marT="68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KELOMPOK 3</a:t>
                      </a:r>
                    </a:p>
                  </a:txBody>
                  <a:tcPr marL="6824" marR="6824" marT="6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Coach Anti</a:t>
                      </a:r>
                    </a:p>
                  </a:txBody>
                  <a:tcPr marL="6824" marR="6824" marT="6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Coach Ganesh</a:t>
                      </a:r>
                    </a:p>
                  </a:txBody>
                  <a:tcPr marL="6824" marR="6824" marT="6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519706"/>
                  </a:ext>
                </a:extLst>
              </a:tr>
              <a:tr h="205153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8</a:t>
                      </a:r>
                    </a:p>
                  </a:txBody>
                  <a:tcPr marL="6824" marR="6824" marT="68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RAMDIYAH</a:t>
                      </a:r>
                    </a:p>
                  </a:txBody>
                  <a:tcPr marL="6824" marR="6824" marT="68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925632"/>
                  </a:ext>
                </a:extLst>
              </a:tr>
              <a:tr h="205153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9</a:t>
                      </a:r>
                    </a:p>
                  </a:txBody>
                  <a:tcPr marL="6824" marR="6824" marT="68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YANDRI</a:t>
                      </a:r>
                    </a:p>
                  </a:txBody>
                  <a:tcPr marL="6824" marR="6824" marT="68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462298"/>
                  </a:ext>
                </a:extLst>
              </a:tr>
              <a:tr h="205153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10</a:t>
                      </a:r>
                    </a:p>
                  </a:txBody>
                  <a:tcPr marL="6824" marR="6824" marT="68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14.30 - 15.30 (BOR 2)</a:t>
                      </a:r>
                    </a:p>
                  </a:txBody>
                  <a:tcPr marL="6824" marR="6824" marT="6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DJATMIKO ANDI PRABOWO</a:t>
                      </a:r>
                    </a:p>
                  </a:txBody>
                  <a:tcPr marL="6824" marR="6824" marT="68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KELOMPOK 4</a:t>
                      </a:r>
                    </a:p>
                  </a:txBody>
                  <a:tcPr marL="6824" marR="6824" marT="6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Coach Andi</a:t>
                      </a:r>
                    </a:p>
                  </a:txBody>
                  <a:tcPr marL="6824" marR="6824" marT="6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Coach Arif</a:t>
                      </a:r>
                    </a:p>
                  </a:txBody>
                  <a:tcPr marL="6824" marR="6824" marT="6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401699"/>
                  </a:ext>
                </a:extLst>
              </a:tr>
              <a:tr h="205153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11</a:t>
                      </a:r>
                    </a:p>
                  </a:txBody>
                  <a:tcPr marL="6824" marR="6824" marT="68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SURIPTO</a:t>
                      </a:r>
                    </a:p>
                  </a:txBody>
                  <a:tcPr marL="6824" marR="6824" marT="68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20767"/>
                  </a:ext>
                </a:extLst>
              </a:tr>
              <a:tr h="205153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12</a:t>
                      </a:r>
                    </a:p>
                  </a:txBody>
                  <a:tcPr marL="6824" marR="6824" marT="68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WAGIMAN</a:t>
                      </a:r>
                    </a:p>
                  </a:txBody>
                  <a:tcPr marL="6824" marR="6824" marT="68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348725"/>
                  </a:ext>
                </a:extLst>
              </a:tr>
              <a:tr h="205153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6824" marR="6824" marT="68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15.30-15.45</a:t>
                      </a:r>
                    </a:p>
                  </a:txBody>
                  <a:tcPr marL="6824" marR="6824" marT="68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ID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BREAK SHOLAT ASHAR</a:t>
                      </a:r>
                    </a:p>
                  </a:txBody>
                  <a:tcPr marL="6824" marR="6824" marT="68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"/>
                  </a:ext>
                </a:extLst>
              </a:tr>
              <a:tr h="205153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13</a:t>
                      </a:r>
                    </a:p>
                  </a:txBody>
                  <a:tcPr marL="6824" marR="6824" marT="68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15.45 - 16.45 (BOR 1)</a:t>
                      </a:r>
                    </a:p>
                  </a:txBody>
                  <a:tcPr marL="6824" marR="6824" marT="68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AGUS SUPRIYANTO</a:t>
                      </a:r>
                    </a:p>
                  </a:txBody>
                  <a:tcPr marL="6824" marR="6824" marT="68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KELOMPOK 5</a:t>
                      </a:r>
                    </a:p>
                  </a:txBody>
                  <a:tcPr marL="6824" marR="6824" marT="6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Coach Anti</a:t>
                      </a:r>
                    </a:p>
                  </a:txBody>
                  <a:tcPr marL="6824" marR="6824" marT="6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Coach Ganesh</a:t>
                      </a:r>
                    </a:p>
                  </a:txBody>
                  <a:tcPr marL="6824" marR="6824" marT="6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979246"/>
                  </a:ext>
                </a:extLst>
              </a:tr>
              <a:tr h="205153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14</a:t>
                      </a:r>
                    </a:p>
                  </a:txBody>
                  <a:tcPr marL="6824" marR="6824" marT="68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FENDY ANDRY WINDARTO</a:t>
                      </a:r>
                    </a:p>
                  </a:txBody>
                  <a:tcPr marL="6824" marR="6824" marT="68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122450"/>
                  </a:ext>
                </a:extLst>
              </a:tr>
              <a:tr h="205153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15</a:t>
                      </a:r>
                    </a:p>
                  </a:txBody>
                  <a:tcPr marL="6824" marR="6824" marT="68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KUSDI</a:t>
                      </a:r>
                    </a:p>
                  </a:txBody>
                  <a:tcPr marL="6824" marR="6824" marT="68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780537"/>
                  </a:ext>
                </a:extLst>
              </a:tr>
              <a:tr h="205153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16</a:t>
                      </a:r>
                    </a:p>
                  </a:txBody>
                  <a:tcPr marL="6824" marR="6824" marT="68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15.45 - 16.45 (BOR 2)</a:t>
                      </a:r>
                    </a:p>
                  </a:txBody>
                  <a:tcPr marL="6824" marR="6824" marT="6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ADI PRASETYO</a:t>
                      </a:r>
                    </a:p>
                  </a:txBody>
                  <a:tcPr marL="6824" marR="6824" marT="68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KELOMPOK 6</a:t>
                      </a:r>
                    </a:p>
                  </a:txBody>
                  <a:tcPr marL="6824" marR="6824" marT="6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Coach Andi</a:t>
                      </a:r>
                    </a:p>
                  </a:txBody>
                  <a:tcPr marL="6824" marR="6824" marT="6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Coach Arif</a:t>
                      </a:r>
                    </a:p>
                  </a:txBody>
                  <a:tcPr marL="6824" marR="6824" marT="6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112979"/>
                  </a:ext>
                </a:extLst>
              </a:tr>
              <a:tr h="205153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17</a:t>
                      </a:r>
                    </a:p>
                  </a:txBody>
                  <a:tcPr marL="6824" marR="6824" marT="68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GUNAWAN</a:t>
                      </a:r>
                    </a:p>
                  </a:txBody>
                  <a:tcPr marL="6824" marR="6824" marT="68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240751"/>
                  </a:ext>
                </a:extLst>
              </a:tr>
              <a:tr h="205153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18</a:t>
                      </a:r>
                    </a:p>
                  </a:txBody>
                  <a:tcPr marL="6824" marR="6824" marT="68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LUKAS MULYONO</a:t>
                      </a:r>
                    </a:p>
                  </a:txBody>
                  <a:tcPr marL="6824" marR="6824" marT="68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771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3122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368</Words>
  <Application>Microsoft Office PowerPoint</Application>
  <PresentationFormat>Widescreen</PresentationFormat>
  <Paragraphs>95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Arial Narrow</vt:lpstr>
      <vt:lpstr>Calibri</vt:lpstr>
      <vt:lpstr>Calibri Light</vt:lpstr>
      <vt:lpstr>Cambria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MKT</dc:creator>
  <cp:lastModifiedBy>Fifie</cp:lastModifiedBy>
  <cp:revision>5</cp:revision>
  <dcterms:created xsi:type="dcterms:W3CDTF">2022-03-03T04:40:17Z</dcterms:created>
  <dcterms:modified xsi:type="dcterms:W3CDTF">2022-11-03T07:53:57Z</dcterms:modified>
</cp:coreProperties>
</file>