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81" r:id="rId3"/>
    <p:sldId id="289" r:id="rId4"/>
    <p:sldId id="295" r:id="rId5"/>
    <p:sldId id="293" r:id="rId6"/>
    <p:sldId id="296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6"/>
    <a:srgbClr val="202C8F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644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7392" y="917448"/>
            <a:ext cx="5385816" cy="122529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Plan </a:t>
            </a:r>
            <a:r>
              <a:rPr lang="en-US" dirty="0" err="1">
                <a:latin typeface="Arial Rounded MT Bold" panose="020F0704030504030204" pitchFamily="34" charset="0"/>
              </a:rPr>
              <a:t>sosialisasi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Learning wallet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19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2"/>
            <a:ext cx="733425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Rounded MT Bold" panose="020F0704030504030204" pitchFamily="34" charset="0"/>
                <a:cs typeface="Arial Black" panose="020B0604020202020204" pitchFamily="34" charset="0"/>
              </a:rPr>
              <a:t>TARGET </a:t>
            </a:r>
            <a:r>
              <a:rPr lang="en-US" sz="4400" b="1" dirty="0" err="1">
                <a:solidFill>
                  <a:schemeClr val="accent6"/>
                </a:solidFill>
                <a:latin typeface="Arial Rounded MT Bold" panose="020F0704030504030204" pitchFamily="34" charset="0"/>
                <a:cs typeface="Arial Black" panose="020B0604020202020204" pitchFamily="34" charset="0"/>
              </a:rPr>
              <a:t>Sosialisasi</a:t>
            </a:r>
            <a:br>
              <a:rPr lang="en-US" sz="4400" b="1" dirty="0">
                <a:solidFill>
                  <a:schemeClr val="accent6"/>
                </a:solidFill>
                <a:latin typeface="Arial Rounded MT Bold" panose="020F0704030504030204" pitchFamily="34" charset="0"/>
                <a:cs typeface="Arial Black" panose="020B0604020202020204" pitchFamily="34" charset="0"/>
              </a:rPr>
            </a:br>
            <a:r>
              <a:rPr lang="en-US" sz="4400" b="1" dirty="0">
                <a:solidFill>
                  <a:schemeClr val="accent6"/>
                </a:solidFill>
                <a:latin typeface="Arial Rounded MT Bold" panose="020F0704030504030204" pitchFamily="34" charset="0"/>
                <a:cs typeface="Arial Black" panose="020B0604020202020204" pitchFamily="34" charset="0"/>
              </a:rPr>
              <a:t>: 28 Sept 2022</a:t>
            </a:r>
            <a:br>
              <a:rPr lang="en-US" sz="4400" b="1" dirty="0">
                <a:solidFill>
                  <a:schemeClr val="accent6"/>
                </a:solidFill>
                <a:latin typeface="Arial Rounded MT Bold" panose="020F0704030504030204" pitchFamily="34" charset="0"/>
                <a:cs typeface="Arial Black" panose="020B0604020202020204" pitchFamily="34" charset="0"/>
              </a:rPr>
            </a:br>
            <a:endParaRPr lang="en-US" sz="4400" b="1" dirty="0">
              <a:solidFill>
                <a:schemeClr val="accent6"/>
              </a:solidFill>
              <a:latin typeface="Arial Rounded MT Bold" panose="020F070403050403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1A5C8-48BD-F8BF-E99B-B8898289AB39}"/>
              </a:ext>
            </a:extLst>
          </p:cNvPr>
          <p:cNvSpPr txBox="1"/>
          <p:nvPr/>
        </p:nvSpPr>
        <p:spPr>
          <a:xfrm>
            <a:off x="8543925" y="238125"/>
            <a:ext cx="2657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100%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done</a:t>
            </a:r>
            <a:endParaRPr lang="en-ID" sz="6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Upcoming plans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/>
              <a:t>Konfirm</a:t>
            </a:r>
            <a:r>
              <a:rPr lang="en-US" dirty="0"/>
              <a:t> PIC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dirty="0"/>
              <a:t>Update catalogs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err="1"/>
              <a:t>Mekanisme</a:t>
            </a:r>
            <a:endParaRPr lang="en-US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reward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7488" y="4146646"/>
            <a:ext cx="1993392" cy="795528"/>
          </a:xfrm>
        </p:spPr>
        <p:txBody>
          <a:bodyPr/>
          <a:lstStyle/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Rounded MT Bold" panose="020F0704030504030204" pitchFamily="34" charset="0"/>
              </a:rPr>
              <a:t>Schedule</a:t>
            </a: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Rounded MT Bold" panose="020F0704030504030204" pitchFamily="34" charset="0"/>
              </a:rPr>
              <a:t>Team</a:t>
            </a: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Rounded MT Bold" panose="020F0704030504030204" pitchFamily="34" charset="0"/>
              </a:rPr>
              <a:t>Back Up Team : 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Pak Untung/Pak </a:t>
            </a:r>
            <a:r>
              <a:rPr lang="en-US" dirty="0" err="1">
                <a:latin typeface="Arial Rounded MT Bold" panose="020F0704030504030204" pitchFamily="34" charset="0"/>
              </a:rPr>
              <a:t>Mugi</a:t>
            </a:r>
            <a:r>
              <a:rPr lang="en-US" dirty="0">
                <a:latin typeface="Arial Rounded MT Bold" panose="020F0704030504030204" pitchFamily="34" charset="0"/>
              </a:rPr>
              <a:t>/</a:t>
            </a:r>
            <a:r>
              <a:rPr lang="en-US" dirty="0" err="1">
                <a:latin typeface="Arial Rounded MT Bold" panose="020F0704030504030204" pitchFamily="34" charset="0"/>
              </a:rPr>
              <a:t>Insan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228289"/>
            <a:ext cx="1993392" cy="795528"/>
          </a:xfrm>
        </p:spPr>
        <p:txBody>
          <a:bodyPr/>
          <a:lstStyle/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Done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2253" y="4228289"/>
            <a:ext cx="1993392" cy="795528"/>
          </a:xfrm>
        </p:spPr>
        <p:txBody>
          <a:bodyPr/>
          <a:lstStyle/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Rounded MT Bold" panose="020F0704030504030204" pitchFamily="34" charset="0"/>
              </a:rPr>
              <a:t>Share ke Grup </a:t>
            </a:r>
            <a:r>
              <a:rPr lang="en-US" dirty="0" err="1">
                <a:latin typeface="Arial Rounded MT Bold" panose="020F0704030504030204" pitchFamily="34" charset="0"/>
              </a:rPr>
              <a:t>Div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melalui</a:t>
            </a:r>
            <a:r>
              <a:rPr lang="en-US" dirty="0">
                <a:latin typeface="Arial Rounded MT Bold" panose="020F0704030504030204" pitchFamily="34" charset="0"/>
              </a:rPr>
              <a:t> WA </a:t>
            </a:r>
            <a:r>
              <a:rPr lang="en-US" dirty="0" err="1">
                <a:latin typeface="Arial Rounded MT Bold" panose="020F0704030504030204" pitchFamily="34" charset="0"/>
              </a:rPr>
              <a:t>Sek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Div</a:t>
            </a:r>
            <a:r>
              <a:rPr lang="en-US" dirty="0">
                <a:latin typeface="Arial Rounded MT Bold" panose="020F070403050403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Arial Rounded MT Bold" panose="020F0704030504030204" pitchFamily="34" charset="0"/>
                <a:sym typeface="Wingdings" panose="05000000000000000000" pitchFamily="2" charset="2"/>
              </a:rPr>
              <a:t>Ms</a:t>
            </a:r>
            <a:r>
              <a:rPr lang="en-US" dirty="0">
                <a:latin typeface="Arial Rounded MT Bold" panose="020F0704030504030204" pitchFamily="34" charset="0"/>
                <a:sym typeface="Wingdings" panose="05000000000000000000" pitchFamily="2" charset="2"/>
              </a:rPr>
              <a:t> Rina</a:t>
            </a:r>
            <a:endParaRPr lang="en-US" dirty="0">
              <a:latin typeface="Arial Rounded MT Bold" panose="020F0704030504030204" pitchFamily="34" charset="0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Rounded MT Bold" panose="020F0704030504030204" pitchFamily="34" charset="0"/>
              </a:rPr>
              <a:t>Set up </a:t>
            </a:r>
            <a:r>
              <a:rPr lang="en-US" dirty="0" err="1">
                <a:latin typeface="Arial Rounded MT Bold" panose="020F0704030504030204" pitchFamily="34" charset="0"/>
              </a:rPr>
              <a:t>Gcal</a:t>
            </a:r>
            <a:r>
              <a:rPr lang="en-US" dirty="0">
                <a:latin typeface="Arial Rounded MT Bold" panose="020F0704030504030204" pitchFamily="34" charset="0"/>
              </a:rPr>
              <a:t> all member </a:t>
            </a:r>
            <a:r>
              <a:rPr lang="en-US" dirty="0" err="1">
                <a:latin typeface="Arial Rounded MT Bold" panose="020F0704030504030204" pitchFamily="34" charset="0"/>
              </a:rPr>
              <a:t>Div+PIC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Sosialisasi</a:t>
            </a:r>
            <a:r>
              <a:rPr lang="en-US" dirty="0">
                <a:latin typeface="Arial Rounded MT Bold" panose="020F070403050403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Arial Rounded MT Bold" panose="020F0704030504030204" pitchFamily="34" charset="0"/>
                <a:sym typeface="Wingdings" panose="05000000000000000000" pitchFamily="2" charset="2"/>
              </a:rPr>
              <a:t>Insan</a:t>
            </a:r>
            <a:r>
              <a:rPr lang="en-US" dirty="0">
                <a:latin typeface="Arial Rounded MT Bold" panose="020F0704030504030204" pitchFamily="34" charset="0"/>
                <a:sym typeface="Wingdings" panose="05000000000000000000" pitchFamily="2" charset="2"/>
              </a:rPr>
              <a:t> H-1</a:t>
            </a:r>
            <a:endParaRPr lang="en-US" dirty="0">
              <a:latin typeface="Arial Rounded MT Bold" panose="020F0704030504030204" pitchFamily="34" charset="0"/>
            </a:endParaRPr>
          </a:p>
          <a:p>
            <a:pPr lvl="0" algn="l">
              <a:lnSpc>
                <a:spcPct val="150000"/>
              </a:lnSpc>
            </a:pP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84206" y="4249625"/>
            <a:ext cx="1993392" cy="795528"/>
          </a:xfrm>
        </p:spPr>
        <p:txBody>
          <a:bodyPr/>
          <a:lstStyle/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 Rounded MT Bold" panose="020F0704030504030204" pitchFamily="34" charset="0"/>
              </a:rPr>
              <a:t>Pengajuan</a:t>
            </a:r>
            <a:r>
              <a:rPr lang="en-US" sz="1400" dirty="0">
                <a:latin typeface="Arial Rounded MT Bold" panose="020F0704030504030204" pitchFamily="34" charset="0"/>
              </a:rPr>
              <a:t> LW </a:t>
            </a:r>
            <a:r>
              <a:rPr lang="en-US" sz="1400" dirty="0" err="1">
                <a:latin typeface="Arial Rounded MT Bold" panose="020F0704030504030204" pitchFamily="34" charset="0"/>
              </a:rPr>
              <a:t>tgl</a:t>
            </a:r>
            <a:r>
              <a:rPr lang="en-US" sz="1400" dirty="0"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latin typeface="Arial Rounded MT Bold" panose="020F0704030504030204" pitchFamily="34" charset="0"/>
              </a:rPr>
              <a:t>sosialisasi</a:t>
            </a:r>
            <a:r>
              <a:rPr lang="en-US" sz="1400" dirty="0">
                <a:latin typeface="Arial Rounded MT Bold" panose="020F0704030504030204" pitchFamily="34" charset="0"/>
              </a:rPr>
              <a:t> 6 orang </a:t>
            </a:r>
            <a:r>
              <a:rPr lang="en-US" sz="1400" dirty="0" err="1">
                <a:latin typeface="Arial Rounded MT Bold" panose="020F0704030504030204" pitchFamily="34" charset="0"/>
              </a:rPr>
              <a:t>tercepat</a:t>
            </a:r>
            <a:r>
              <a:rPr lang="en-US" sz="1400" dirty="0"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latin typeface="Arial Rounded MT Bold" panose="020F0704030504030204" pitchFamily="34" charset="0"/>
              </a:rPr>
              <a:t>sd</a:t>
            </a:r>
            <a:r>
              <a:rPr lang="en-US" sz="1400" dirty="0"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latin typeface="Arial Rounded MT Bold" panose="020F0704030504030204" pitchFamily="34" charset="0"/>
              </a:rPr>
              <a:t>Kamis</a:t>
            </a:r>
            <a:r>
              <a:rPr lang="en-US" sz="1400" dirty="0">
                <a:latin typeface="Arial Rounded MT Bold" panose="020F0704030504030204" pitchFamily="34" charset="0"/>
              </a:rPr>
              <a:t>,         22 September 2022</a:t>
            </a: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 Rounded MT Bold" panose="020F0704030504030204" pitchFamily="34" charset="0"/>
              </a:rPr>
              <a:t>Link Reward : https://tinyurl.com/RewardLW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66159" y="4249625"/>
            <a:ext cx="1993392" cy="795528"/>
          </a:xfrm>
        </p:spPr>
        <p:txBody>
          <a:bodyPr/>
          <a:lstStyle/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 Rounded MT Bold" panose="020F0704030504030204" pitchFamily="34" charset="0"/>
              </a:rPr>
              <a:t>Update info di Grup </a:t>
            </a:r>
            <a:r>
              <a:rPr lang="en-US" sz="1400" dirty="0" err="1">
                <a:latin typeface="Arial Rounded MT Bold" panose="020F0704030504030204" pitchFamily="34" charset="0"/>
              </a:rPr>
              <a:t>jk</a:t>
            </a:r>
            <a:r>
              <a:rPr lang="en-US" sz="1400" dirty="0"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latin typeface="Arial Rounded MT Bold" panose="020F0704030504030204" pitchFamily="34" charset="0"/>
              </a:rPr>
              <a:t>ada</a:t>
            </a:r>
            <a:r>
              <a:rPr lang="en-US" sz="1400" dirty="0"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latin typeface="Arial Rounded MT Bold" panose="020F0704030504030204" pitchFamily="34" charset="0"/>
              </a:rPr>
              <a:t>perubahan</a:t>
            </a:r>
            <a:r>
              <a:rPr lang="en-US" sz="1400" dirty="0">
                <a:latin typeface="Arial Rounded MT Bold" panose="020F0704030504030204" pitchFamily="34" charset="0"/>
              </a:rPr>
              <a:t> PIC/Schedule</a:t>
            </a: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 Rounded MT Bold" panose="020F0704030504030204" pitchFamily="34" charset="0"/>
              </a:rPr>
              <a:t>Start 08.35 – 09.00</a:t>
            </a: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rial Rounded MT Bold" panose="020F0704030504030204" pitchFamily="34" charset="0"/>
            </a:endParaRPr>
          </a:p>
          <a:p>
            <a:pPr lvl="0" algn="l">
              <a:lnSpc>
                <a:spcPct val="150000"/>
              </a:lnSpc>
            </a:pP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1F084-86B8-7E3A-4DA5-F415BA0E39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TIPS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Often Question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600" dirty="0" err="1">
                <a:latin typeface="Arial Rounded MT Bold" panose="020F0704030504030204" pitchFamily="34" charset="0"/>
              </a:rPr>
              <a:t>Saldo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lw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tidak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sesuai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66551" y="2560429"/>
            <a:ext cx="1993392" cy="1025162"/>
          </a:xfrm>
        </p:spPr>
        <p:txBody>
          <a:bodyPr/>
          <a:lstStyle/>
          <a:p>
            <a:r>
              <a:rPr lang="en-US" sz="1400" dirty="0" err="1"/>
              <a:t>Pengajuan</a:t>
            </a:r>
            <a:r>
              <a:rPr lang="en-US" sz="1400" dirty="0"/>
              <a:t> &amp; </a:t>
            </a:r>
            <a:r>
              <a:rPr lang="en-US" sz="1400" dirty="0" err="1"/>
              <a:t>pertanggung</a:t>
            </a:r>
            <a:endParaRPr lang="en-US" sz="1400" dirty="0"/>
          </a:p>
          <a:p>
            <a:r>
              <a:rPr lang="en-US" sz="1400" dirty="0" err="1"/>
              <a:t>Jawaban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di email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err="1"/>
              <a:t>Saldo</a:t>
            </a:r>
            <a:r>
              <a:rPr lang="en-US" dirty="0"/>
              <a:t> o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sz="1200" dirty="0">
                <a:latin typeface="Arial Rounded MT Bold" panose="020F0704030504030204" pitchFamily="34" charset="0"/>
              </a:rPr>
              <a:t>Apakah </a:t>
            </a:r>
            <a:r>
              <a:rPr lang="en-US" sz="1200" dirty="0" err="1">
                <a:latin typeface="Arial Rounded MT Bold" panose="020F0704030504030204" pitchFamily="34" charset="0"/>
              </a:rPr>
              <a:t>penggunaan</a:t>
            </a:r>
            <a:r>
              <a:rPr lang="en-US" sz="1200" dirty="0"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latin typeface="Arial Rounded MT Bold" panose="020F0704030504030204" pitchFamily="34" charset="0"/>
              </a:rPr>
              <a:t>lw</a:t>
            </a:r>
            <a:r>
              <a:rPr lang="en-US" sz="1200" dirty="0"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latin typeface="Arial Rounded MT Bold" panose="020F0704030504030204" pitchFamily="34" charset="0"/>
              </a:rPr>
              <a:t>akan</a:t>
            </a:r>
            <a:r>
              <a:rPr lang="en-US" sz="1200" dirty="0"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latin typeface="Arial Rounded MT Bold" panose="020F0704030504030204" pitchFamily="34" charset="0"/>
              </a:rPr>
              <a:t>masuk</a:t>
            </a:r>
            <a:r>
              <a:rPr lang="en-US" sz="1200" dirty="0">
                <a:latin typeface="Arial Rounded MT Bold" panose="020F0704030504030204" pitchFamily="34" charset="0"/>
              </a:rPr>
              <a:t> history training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050" dirty="0" err="1"/>
              <a:t>Pertanggung</a:t>
            </a:r>
            <a:endParaRPr lang="en-US" sz="1050" dirty="0"/>
          </a:p>
          <a:p>
            <a:r>
              <a:rPr lang="en-US" sz="1050" dirty="0" err="1"/>
              <a:t>Jawaban</a:t>
            </a:r>
            <a:r>
              <a:rPr lang="en-US" sz="1050" dirty="0"/>
              <a:t> sdh </a:t>
            </a:r>
            <a:r>
              <a:rPr lang="en-US" sz="1050" dirty="0" err="1"/>
              <a:t>disetujui</a:t>
            </a:r>
            <a:r>
              <a:rPr lang="en-US" sz="1050" dirty="0"/>
              <a:t> admin Namun </a:t>
            </a:r>
            <a:r>
              <a:rPr lang="en-US" sz="1050" dirty="0" err="1"/>
              <a:t>belum</a:t>
            </a:r>
            <a:r>
              <a:rPr lang="en-US" sz="1050" dirty="0"/>
              <a:t> </a:t>
            </a:r>
            <a:r>
              <a:rPr lang="en-US" sz="1050" dirty="0" err="1"/>
              <a:t>ditransfer</a:t>
            </a:r>
            <a:endParaRPr lang="en-US" sz="1050" dirty="0"/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3566" y="4401867"/>
            <a:ext cx="1993392" cy="795528"/>
          </a:xfrm>
        </p:spPr>
        <p:txBody>
          <a:bodyPr/>
          <a:lstStyle/>
          <a:p>
            <a:pPr lvl="0" algn="l"/>
            <a:r>
              <a:rPr lang="en-US" sz="1200" dirty="0">
                <a:latin typeface="Arial Rounded MT Bold" panose="020F0704030504030204" pitchFamily="34" charset="0"/>
              </a:rPr>
              <a:t>Q : Promo ke level yang </a:t>
            </a:r>
            <a:r>
              <a:rPr lang="en-US" sz="1200" dirty="0" err="1">
                <a:latin typeface="Arial Rounded MT Bold" panose="020F0704030504030204" pitchFamily="34" charset="0"/>
              </a:rPr>
              <a:t>lebih</a:t>
            </a:r>
            <a:r>
              <a:rPr lang="en-US" sz="1200" dirty="0"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latin typeface="Arial Rounded MT Bold" panose="020F0704030504030204" pitchFamily="34" charset="0"/>
              </a:rPr>
              <a:t>tinggi</a:t>
            </a:r>
            <a:r>
              <a:rPr lang="en-US" sz="1200" dirty="0">
                <a:latin typeface="Arial Rounded MT Bold" panose="020F0704030504030204" pitchFamily="34" charset="0"/>
              </a:rPr>
              <a:t> Namun </a:t>
            </a:r>
            <a:r>
              <a:rPr lang="en-US" sz="1200" dirty="0" err="1">
                <a:latin typeface="Arial Rounded MT Bold" panose="020F0704030504030204" pitchFamily="34" charset="0"/>
              </a:rPr>
              <a:t>saldo</a:t>
            </a:r>
            <a:r>
              <a:rPr lang="en-US" sz="1200" dirty="0"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latin typeface="Arial Rounded MT Bold" panose="020F0704030504030204" pitchFamily="34" charset="0"/>
              </a:rPr>
              <a:t>poin</a:t>
            </a:r>
            <a:r>
              <a:rPr lang="en-US" sz="1200" dirty="0"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latin typeface="Arial Rounded MT Bold" panose="020F0704030504030204" pitchFamily="34" charset="0"/>
              </a:rPr>
              <a:t>masih</a:t>
            </a:r>
            <a:r>
              <a:rPr lang="en-US" sz="1200" dirty="0">
                <a:latin typeface="Arial Rounded MT Bold" panose="020F0704030504030204" pitchFamily="34" charset="0"/>
              </a:rPr>
              <a:t> = level </a:t>
            </a:r>
            <a:r>
              <a:rPr lang="en-US" sz="1200" dirty="0" err="1">
                <a:latin typeface="Arial Rounded MT Bold" panose="020F0704030504030204" pitchFamily="34" charset="0"/>
              </a:rPr>
              <a:t>sebelumnya</a:t>
            </a:r>
            <a:r>
              <a:rPr lang="en-US" sz="1200" dirty="0">
                <a:latin typeface="Arial Rounded MT Bold" panose="020F0704030504030204" pitchFamily="34" charset="0"/>
              </a:rPr>
              <a:t>.</a:t>
            </a:r>
          </a:p>
          <a:p>
            <a:pPr lvl="0" algn="l"/>
            <a:endParaRPr lang="en-US" sz="1200" dirty="0">
              <a:latin typeface="Arial Rounded MT Bold" panose="020F0704030504030204" pitchFamily="34" charset="0"/>
            </a:endParaRPr>
          </a:p>
          <a:p>
            <a:pPr lvl="0" algn="l"/>
            <a:endParaRPr lang="en-US" sz="1200" dirty="0">
              <a:latin typeface="Arial Rounded MT Bold" panose="020F0704030504030204" pitchFamily="34" charset="0"/>
            </a:endParaRPr>
          </a:p>
          <a:p>
            <a:pPr lvl="0" algn="l"/>
            <a:r>
              <a:rPr lang="en-US" sz="1200" dirty="0">
                <a:latin typeface="Arial Rounded MT Bold" panose="020F0704030504030204" pitchFamily="34" charset="0"/>
              </a:rPr>
              <a:t>A : Jika promo &gt; 15 </a:t>
            </a:r>
            <a:r>
              <a:rPr lang="en-US" sz="1200" dirty="0" err="1">
                <a:latin typeface="Arial Rounded MT Bold" panose="020F0704030504030204" pitchFamily="34" charset="0"/>
              </a:rPr>
              <a:t>Juni</a:t>
            </a:r>
            <a:r>
              <a:rPr lang="en-US" sz="1200" dirty="0">
                <a:latin typeface="Arial Rounded MT Bold" panose="020F0704030504030204" pitchFamily="34" charset="0"/>
              </a:rPr>
              <a:t> 2022, </a:t>
            </a:r>
            <a:r>
              <a:rPr lang="en-US" sz="1200" dirty="0" err="1">
                <a:latin typeface="Arial Rounded MT Bold" panose="020F0704030504030204" pitchFamily="34" charset="0"/>
              </a:rPr>
              <a:t>saldo</a:t>
            </a:r>
            <a:r>
              <a:rPr lang="en-US" sz="1200" dirty="0">
                <a:latin typeface="Arial Rounded MT Bold" panose="020F0704030504030204" pitchFamily="34" charset="0"/>
              </a:rPr>
              <a:t> LW </a:t>
            </a:r>
            <a:r>
              <a:rPr lang="en-US" sz="1200" dirty="0" err="1">
                <a:latin typeface="Arial Rounded MT Bold" panose="020F0704030504030204" pitchFamily="34" charset="0"/>
              </a:rPr>
              <a:t>tetap</a:t>
            </a:r>
            <a:r>
              <a:rPr lang="en-US" sz="1200" dirty="0"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latin typeface="Arial Rounded MT Bold" panose="020F0704030504030204" pitchFamily="34" charset="0"/>
              </a:rPr>
              <a:t>sesuai</a:t>
            </a:r>
            <a:r>
              <a:rPr lang="en-US" sz="1200" dirty="0"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latin typeface="Arial Rounded MT Bold" panose="020F0704030504030204" pitchFamily="34" charset="0"/>
              </a:rPr>
              <a:t>jabatan</a:t>
            </a:r>
            <a:r>
              <a:rPr lang="en-US" sz="1200" dirty="0">
                <a:latin typeface="Arial Rounded MT Bold" panose="020F0704030504030204" pitchFamily="34" charset="0"/>
              </a:rPr>
              <a:t> lama di HCIS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200" dirty="0">
              <a:latin typeface="Arial Rounded MT Bold" panose="020F070403050403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76197-AC05-EB59-E10A-D3F8B5F75A64}"/>
              </a:ext>
            </a:extLst>
          </p:cNvPr>
          <p:cNvSpPr txBox="1"/>
          <p:nvPr/>
        </p:nvSpPr>
        <p:spPr>
          <a:xfrm>
            <a:off x="5054681" y="4326744"/>
            <a:ext cx="1836778" cy="299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Rounded MT Bold" panose="020F0704030504030204" pitchFamily="34" charset="0"/>
              </a:rPr>
              <a:t>Log Out dan Login Kembali </a:t>
            </a:r>
            <a:r>
              <a:rPr lang="en-US" sz="1600" dirty="0" err="1">
                <a:latin typeface="Arial Rounded MT Bold" panose="020F0704030504030204" pitchFamily="34" charset="0"/>
              </a:rPr>
              <a:t>mel</a:t>
            </a:r>
            <a:r>
              <a:rPr lang="en-US" sz="1600" dirty="0">
                <a:latin typeface="Arial Rounded MT Bold" panose="020F0704030504030204" pitchFamily="34" charset="0"/>
              </a:rPr>
              <a:t> SSO/Refresh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>
                <a:latin typeface="Arial Rounded MT Bold" panose="020F0704030504030204" pitchFamily="34" charset="0"/>
              </a:rPr>
              <a:t>Kendala</a:t>
            </a:r>
            <a:r>
              <a:rPr lang="en-ID" sz="1600" dirty="0">
                <a:latin typeface="Arial Rounded MT Bold" panose="020F0704030504030204" pitchFamily="34" charset="0"/>
              </a:rPr>
              <a:t> </a:t>
            </a:r>
            <a:r>
              <a:rPr lang="en-ID" sz="1600" dirty="0" err="1">
                <a:latin typeface="Arial Rounded MT Bold" panose="020F0704030504030204" pitchFamily="34" charset="0"/>
              </a:rPr>
              <a:t>Sistem</a:t>
            </a:r>
            <a:r>
              <a:rPr lang="en-ID" sz="1600" dirty="0">
                <a:latin typeface="Arial Rounded MT Bold" panose="020F0704030504030204" pitchFamily="34" charset="0"/>
              </a:rPr>
              <a:t> </a:t>
            </a:r>
            <a:r>
              <a:rPr lang="en-ID" sz="1600" dirty="0" err="1">
                <a:latin typeface="Arial Rounded MT Bold" panose="020F0704030504030204" pitchFamily="34" charset="0"/>
              </a:rPr>
              <a:t>Konfirm</a:t>
            </a:r>
            <a:r>
              <a:rPr lang="en-ID" sz="1600" dirty="0">
                <a:latin typeface="Arial Rounded MT Bold" panose="020F0704030504030204" pitchFamily="34" charset="0"/>
              </a:rPr>
              <a:t> </a:t>
            </a:r>
            <a:r>
              <a:rPr lang="en-ID" sz="1600" dirty="0" err="1">
                <a:latin typeface="Arial Rounded MT Bold" panose="020F0704030504030204" pitchFamily="34" charset="0"/>
              </a:rPr>
              <a:t>Mbak</a:t>
            </a:r>
            <a:r>
              <a:rPr lang="en-ID" sz="1600" dirty="0">
                <a:latin typeface="Arial Rounded MT Bold" panose="020F0704030504030204" pitchFamily="34" charset="0"/>
              </a:rPr>
              <a:t> Dian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34758-59B3-A352-4F66-FBAD6FE1C29A}"/>
              </a:ext>
            </a:extLst>
          </p:cNvPr>
          <p:cNvSpPr txBox="1"/>
          <p:nvPr/>
        </p:nvSpPr>
        <p:spPr>
          <a:xfrm>
            <a:off x="2933700" y="4400550"/>
            <a:ext cx="2144684" cy="198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Utk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Pengajuan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training,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pembelian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LT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Otomatis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by Admin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tidak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lagi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melalui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approval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atasan</a:t>
            </a:r>
            <a:endParaRPr lang="en-ID" sz="14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EF724-D206-A841-7B52-70EE3103D024}"/>
              </a:ext>
            </a:extLst>
          </p:cNvPr>
          <p:cNvSpPr txBox="1"/>
          <p:nvPr/>
        </p:nvSpPr>
        <p:spPr>
          <a:xfrm>
            <a:off x="9620250" y="4324350"/>
            <a:ext cx="1836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 Rounded MT Bold" panose="020F0704030504030204" pitchFamily="34" charset="0"/>
              </a:rPr>
              <a:t>Minta 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 Rounded MT Bold" panose="020F0704030504030204" pitchFamily="34" charset="0"/>
              </a:rPr>
              <a:t>Konfirm</a:t>
            </a:r>
            <a:r>
              <a:rPr lang="en-US" sz="1400" dirty="0">
                <a:latin typeface="Arial Rounded MT Bold" panose="020F0704030504030204" pitchFamily="34" charset="0"/>
              </a:rPr>
              <a:t> Admin1 utk </a:t>
            </a:r>
            <a:r>
              <a:rPr lang="en-US" sz="1400" dirty="0" err="1">
                <a:latin typeface="Arial Rounded MT Bold" panose="020F0704030504030204" pitchFamily="34" charset="0"/>
              </a:rPr>
              <a:t>pengecekan</a:t>
            </a:r>
            <a:r>
              <a:rPr lang="en-US" sz="1400" dirty="0">
                <a:latin typeface="Arial Rounded MT Bold" panose="020F07040305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 Rounded MT Bold" panose="020F0704030504030204" pitchFamily="34" charset="0"/>
              </a:rPr>
              <a:t>SLA </a:t>
            </a:r>
            <a:r>
              <a:rPr lang="en-US" sz="1400" dirty="0" err="1">
                <a:latin typeface="Arial Rounded MT Bold" panose="020F0704030504030204" pitchFamily="34" charset="0"/>
              </a:rPr>
              <a:t>Maks</a:t>
            </a:r>
            <a:r>
              <a:rPr lang="en-US" sz="1400" dirty="0">
                <a:latin typeface="Arial Rounded MT Bold" panose="020F0704030504030204" pitchFamily="34" charset="0"/>
              </a:rPr>
              <a:t> 14 HK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EB6A3-7796-2546-87B1-00090D001546}"/>
              </a:ext>
            </a:extLst>
          </p:cNvPr>
          <p:cNvSpPr txBox="1"/>
          <p:nvPr/>
        </p:nvSpPr>
        <p:spPr>
          <a:xfrm>
            <a:off x="7391400" y="4324350"/>
            <a:ext cx="1836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 Rounded MT Bold" panose="020F0704030504030204" pitchFamily="34" charset="0"/>
              </a:rPr>
              <a:t>Tercatat</a:t>
            </a:r>
            <a:r>
              <a:rPr lang="en-US" sz="1400" dirty="0">
                <a:latin typeface="Arial Rounded MT Bold" panose="020F0704030504030204" pitchFamily="34" charset="0"/>
              </a:rPr>
              <a:t> di </a:t>
            </a:r>
            <a:r>
              <a:rPr lang="en-US" sz="1400" dirty="0" err="1">
                <a:latin typeface="Arial Rounded MT Bold" panose="020F0704030504030204" pitchFamily="34" charset="0"/>
              </a:rPr>
              <a:t>dalam</a:t>
            </a:r>
            <a:r>
              <a:rPr lang="en-US" sz="1400" dirty="0">
                <a:latin typeface="Arial Rounded MT Bold" panose="020F0704030504030204" pitchFamily="34" charset="0"/>
              </a:rPr>
              <a:t> History Training </a:t>
            </a:r>
            <a:r>
              <a:rPr lang="en-US" sz="1400" dirty="0" err="1">
                <a:latin typeface="Arial Rounded MT Bold" panose="020F0704030504030204" pitchFamily="34" charset="0"/>
              </a:rPr>
              <a:t>Karyawan</a:t>
            </a:r>
            <a:endParaRPr lang="en-ID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9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Often Question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3566" y="4401867"/>
            <a:ext cx="1993392" cy="795528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 Rounded MT Bold" panose="020F0704030504030204" pitchFamily="34" charset="0"/>
              </a:rPr>
              <a:t>Setelah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pertanggung</a:t>
            </a:r>
            <a:endParaRPr lang="en-US" sz="1800" dirty="0">
              <a:latin typeface="Arial Rounded MT Bold" panose="020F070403050403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 Rounded MT Bold" panose="020F0704030504030204" pitchFamily="34" charset="0"/>
              </a:rPr>
              <a:t>jawaban</a:t>
            </a:r>
            <a:r>
              <a:rPr lang="en-US" sz="1800" dirty="0">
                <a:latin typeface="Arial Rounded MT Bold" panose="020F0704030504030204" pitchFamily="34" charset="0"/>
              </a:rPr>
              <a:t> Learning Program Minimal 50% </a:t>
            </a:r>
            <a:r>
              <a:rPr lang="en-US" sz="1800" dirty="0" err="1">
                <a:latin typeface="Arial Rounded MT Bold" panose="020F0704030504030204" pitchFamily="34" charset="0"/>
              </a:rPr>
              <a:t>dari</a:t>
            </a:r>
            <a:r>
              <a:rPr lang="en-US" sz="1800" dirty="0">
                <a:latin typeface="Arial Rounded MT Bold" panose="020F0704030504030204" pitchFamily="34" charset="0"/>
              </a:rPr>
              <a:t> total </a:t>
            </a:r>
            <a:r>
              <a:rPr lang="en-US" sz="1800" dirty="0" err="1">
                <a:latin typeface="Arial Rounded MT Bold" panose="020F0704030504030204" pitchFamily="34" charset="0"/>
              </a:rPr>
              <a:t>saldo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poin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749B08-F264-F5F2-A8AF-340BBBA69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Kapan user bisa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lt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CDB69C-FAD0-9BDB-BCA0-2735CCB6331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579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513701-555A-5731-87C4-F36E55E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96D17F-A139-7F1F-AF9E-394964EDA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790700"/>
            <a:ext cx="5048250" cy="3733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6FDE6B-B5D1-68DF-805B-12C20D1751AD}"/>
              </a:ext>
            </a:extLst>
          </p:cNvPr>
          <p:cNvSpPr txBox="1"/>
          <p:nvPr/>
        </p:nvSpPr>
        <p:spPr>
          <a:xfrm>
            <a:off x="2867025" y="697468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Schedule Perdana </a:t>
            </a:r>
          </a:p>
          <a:p>
            <a:pPr algn="ct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20 September 2022</a:t>
            </a:r>
            <a:endParaRPr lang="en-ID" sz="3200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3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{F1BE420F-4EF1-4DAB-A074-635B52A03DEC}tf78438558_win32</Template>
  <TotalTime>644</TotalTime>
  <Words>242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Arial Rounded MT Bold</vt:lpstr>
      <vt:lpstr>Sabon Next LT</vt:lpstr>
      <vt:lpstr>Wingdings</vt:lpstr>
      <vt:lpstr>Office Theme</vt:lpstr>
      <vt:lpstr>Plan sosialisasi  Learning wallet 2.0</vt:lpstr>
      <vt:lpstr>TARGET Sosialisasi : 28 Sept 2022 </vt:lpstr>
      <vt:lpstr>Upcoming plans</vt:lpstr>
      <vt:lpstr>Often Question</vt:lpstr>
      <vt:lpstr>Often Question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INSANTI KAMILIA</dc:creator>
  <cp:lastModifiedBy>INSANTI KAMILIA</cp:lastModifiedBy>
  <cp:revision>17</cp:revision>
  <dcterms:created xsi:type="dcterms:W3CDTF">2022-09-13T18:28:17Z</dcterms:created>
  <dcterms:modified xsi:type="dcterms:W3CDTF">2022-09-19T08:57:06Z</dcterms:modified>
</cp:coreProperties>
</file>