
<file path=[Content_Types].xml><?xml version="1.0" encoding="utf-8"?>
<Types xmlns="http://schemas.openxmlformats.org/package/2006/content-types">
  <Default Extension="png" ContentType="image/png"/>
  <Default Extension="mp3" ContentType="audio/mpeg"/>
  <Default Extension="xlsm" ContentType="application/vnd.ms-excel.sheet.macroEnabled.12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56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0"/>
    <a:srgbClr val="7C52E5"/>
    <a:srgbClr val="43D7FF"/>
    <a:srgbClr val="DE394A"/>
    <a:srgbClr val="F58C23"/>
    <a:srgbClr val="F9B315"/>
    <a:srgbClr val="45C1A4"/>
    <a:srgbClr val="C0D936"/>
    <a:srgbClr val="20A3B4"/>
    <a:srgbClr val="4FB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0" autoAdjust="0"/>
    <p:restoredTop sz="94660"/>
  </p:normalViewPr>
  <p:slideViewPr>
    <p:cSldViewPr snapToGrid="0">
      <p:cViewPr>
        <p:scale>
          <a:sx n="33" d="100"/>
          <a:sy n="33" d="100"/>
        </p:scale>
        <p:origin x="139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.xlsm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840161198285803E-3"/>
          <c:y val="6.9018010679699496E-2"/>
          <c:w val="0.97556614189393498"/>
          <c:h val="0.766598485534136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Your Company</c:v>
                </c:pt>
              </c:strCache>
            </c:strRef>
          </c:tx>
          <c:spPr>
            <a:solidFill>
              <a:schemeClr val="accent1"/>
            </a:solidFill>
            <a:ln w="18078">
              <a:noFill/>
            </a:ln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DE394A"/>
                  </a:gs>
                  <a:gs pos="100000">
                    <a:srgbClr val="E6692F"/>
                  </a:gs>
                </a:gsLst>
                <a:lin ang="2700000" scaled="1"/>
              </a:gradFill>
              <a:ln w="18078">
                <a:noFill/>
              </a:ln>
            </c:spPr>
            <c:extLst>
              <c:ext xmlns:c16="http://schemas.microsoft.com/office/drawing/2014/chart" uri="{C3380CC4-5D6E-409C-BE32-E72D297353CC}">
                <c16:uniqueId val="{00000006-0B41-483E-8B23-7A5BAA7F2C1D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DE394A"/>
                  </a:gs>
                  <a:gs pos="100000">
                    <a:srgbClr val="E6692F"/>
                  </a:gs>
                </a:gsLst>
                <a:lin ang="2700000" scaled="1"/>
              </a:gradFill>
              <a:ln w="18078">
                <a:noFill/>
              </a:ln>
            </c:spPr>
            <c:extLst>
              <c:ext xmlns:c16="http://schemas.microsoft.com/office/drawing/2014/chart" uri="{C3380CC4-5D6E-409C-BE32-E72D297353CC}">
                <c16:uniqueId val="{00000005-0B41-483E-8B23-7A5BAA7F2C1D}"/>
              </c:ext>
            </c:extLst>
          </c:dPt>
          <c:dPt>
            <c:idx val="2"/>
            <c:invertIfNegative val="0"/>
            <c:bubble3D val="0"/>
            <c:spPr>
              <a:gradFill>
                <a:gsLst>
                  <a:gs pos="0">
                    <a:srgbClr val="DE394A"/>
                  </a:gs>
                  <a:gs pos="100000">
                    <a:srgbClr val="E6692F"/>
                  </a:gs>
                </a:gsLst>
                <a:lin ang="2700000" scaled="1"/>
              </a:gradFill>
              <a:ln w="18078">
                <a:noFill/>
              </a:ln>
            </c:spPr>
            <c:extLst>
              <c:ext xmlns:c16="http://schemas.microsoft.com/office/drawing/2014/chart" uri="{C3380CC4-5D6E-409C-BE32-E72D297353CC}">
                <c16:uniqueId val="{00000004-0B41-483E-8B23-7A5BAA7F2C1D}"/>
              </c:ext>
            </c:extLst>
          </c:dPt>
          <c:dPt>
            <c:idx val="3"/>
            <c:invertIfNegative val="0"/>
            <c:bubble3D val="0"/>
            <c:spPr>
              <a:gradFill>
                <a:gsLst>
                  <a:gs pos="0">
                    <a:srgbClr val="DE394A"/>
                  </a:gs>
                  <a:gs pos="100000">
                    <a:srgbClr val="E6692F"/>
                  </a:gs>
                </a:gsLst>
                <a:lin ang="2700000" scaled="1"/>
              </a:gradFill>
              <a:ln w="18078">
                <a:noFill/>
              </a:ln>
            </c:spPr>
            <c:extLst>
              <c:ext xmlns:c16="http://schemas.microsoft.com/office/drawing/2014/chart" uri="{C3380CC4-5D6E-409C-BE32-E72D297353CC}">
                <c16:uniqueId val="{00000003-0B41-483E-8B23-7A5BAA7F2C1D}"/>
              </c:ext>
            </c:extLst>
          </c:dPt>
          <c:cat>
            <c:strRef>
              <c:f>Sheet1!$B$1:$E$1</c:f>
              <c:strCach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104</c:v>
                </c:pt>
                <c:pt idx="1">
                  <c:v>106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41-483E-8B23-7A5BAA7F2C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2103598904"/>
        <c:axId val="-2103595656"/>
      </c:barChart>
      <c:catAx>
        <c:axId val="-210359890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6779">
            <a:noFill/>
          </a:ln>
        </c:spPr>
        <c:crossAx val="-2103595656"/>
        <c:crosses val="autoZero"/>
        <c:auto val="1"/>
        <c:lblAlgn val="ctr"/>
        <c:lblOffset val="100"/>
        <c:tickMarkSkip val="1"/>
        <c:noMultiLvlLbl val="0"/>
      </c:catAx>
      <c:valAx>
        <c:axId val="-2103595656"/>
        <c:scaling>
          <c:orientation val="minMax"/>
        </c:scaling>
        <c:delete val="0"/>
        <c:axPos val="t"/>
        <c:majorGridlines>
          <c:spPr>
            <a:ln w="9039">
              <a:solidFill>
                <a:schemeClr val="bg1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high"/>
        <c:spPr>
          <a:ln w="6779">
            <a:noFill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chemeClr val="bg1"/>
                </a:solidFill>
                <a:latin typeface="+mj-lt"/>
                <a:ea typeface="Helvetica"/>
                <a:cs typeface="Helvetica"/>
              </a:defRPr>
            </a:pPr>
            <a:endParaRPr lang="id-ID"/>
          </a:p>
        </c:txPr>
        <c:crossAx val="-210359890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68" b="0" i="0" u="none" strike="noStrike" baseline="0">
          <a:solidFill>
            <a:srgbClr val="000000"/>
          </a:solidFill>
          <a:latin typeface="Helvetica"/>
          <a:ea typeface="Helvetica"/>
          <a:cs typeface="Helvetica"/>
        </a:defRPr>
      </a:pPr>
      <a:endParaRPr lang="id-ID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840161198285803E-3"/>
          <c:y val="6.9018010679699496E-2"/>
          <c:w val="0.97556614189393498"/>
          <c:h val="0.76659848553413601"/>
        </c:manualLayout>
      </c:layout>
      <c:barChart>
        <c:barDir val="bar"/>
        <c:grouping val="stacked"/>
        <c:varyColors val="0"/>
        <c:ser>
          <c:idx val="2"/>
          <c:order val="0"/>
          <c:tx>
            <c:strRef>
              <c:f>Sheet1!$A$4</c:f>
              <c:strCache>
                <c:ptCount val="1"/>
                <c:pt idx="0">
                  <c:v>Other</c:v>
                </c:pt>
              </c:strCache>
            </c:strRef>
          </c:tx>
          <c:spPr>
            <a:gradFill>
              <a:gsLst>
                <a:gs pos="0">
                  <a:srgbClr val="DE394A"/>
                </a:gs>
                <a:gs pos="100000">
                  <a:srgbClr val="7030A0"/>
                </a:gs>
              </a:gsLst>
              <a:lin ang="2700000" scaled="1"/>
            </a:gradFill>
            <a:ln w="18078">
              <a:noFill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34</c:v>
                </c:pt>
                <c:pt idx="1">
                  <c:v>23</c:v>
                </c:pt>
                <c:pt idx="2">
                  <c:v>23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C6-4707-AD13-F823AE316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-2091250040"/>
        <c:axId val="-2091246792"/>
      </c:barChart>
      <c:catAx>
        <c:axId val="-2091250040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6779">
            <a:noFill/>
          </a:ln>
        </c:spPr>
        <c:crossAx val="-2091246792"/>
        <c:crosses val="autoZero"/>
        <c:auto val="1"/>
        <c:lblAlgn val="ctr"/>
        <c:lblOffset val="100"/>
        <c:tickMarkSkip val="1"/>
        <c:noMultiLvlLbl val="0"/>
      </c:catAx>
      <c:valAx>
        <c:axId val="-2091246792"/>
        <c:scaling>
          <c:orientation val="minMax"/>
        </c:scaling>
        <c:delete val="0"/>
        <c:axPos val="t"/>
        <c:majorGridlines>
          <c:spPr>
            <a:ln w="9039">
              <a:solidFill>
                <a:schemeClr val="bg1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high"/>
        <c:spPr>
          <a:ln w="6779">
            <a:noFill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chemeClr val="bg1"/>
                </a:solidFill>
                <a:latin typeface="+mj-lt"/>
                <a:ea typeface="Helvetica"/>
                <a:cs typeface="Helvetica"/>
              </a:defRPr>
            </a:pPr>
            <a:endParaRPr lang="id-ID"/>
          </a:p>
        </c:txPr>
        <c:crossAx val="-209125004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68" b="0" i="0" u="none" strike="noStrike" baseline="0">
          <a:solidFill>
            <a:srgbClr val="000000"/>
          </a:solidFill>
          <a:latin typeface="Helvetica"/>
          <a:ea typeface="Helvetica"/>
          <a:cs typeface="Helvetica"/>
        </a:defRPr>
      </a:pPr>
      <a:endParaRPr lang="id-ID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C11AB2-41C3-41FF-9922-40222898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08" y="0"/>
            <a:ext cx="18337608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3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9B48-E53B-4368-81D6-8C615AE53143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0AA4-5704-42A5-ABF0-A84948803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0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9B48-E53B-4368-81D6-8C615AE53143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0AA4-5704-42A5-ABF0-A84948803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4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9B48-E53B-4368-81D6-8C615AE53143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0AA4-5704-42A5-ABF0-A84948803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4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9B48-E53B-4368-81D6-8C615AE53143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0AA4-5704-42A5-ABF0-A84948803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4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9B48-E53B-4368-81D6-8C615AE53143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0AA4-5704-42A5-ABF0-A84948803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4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9B48-E53B-4368-81D6-8C615AE53143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0AA4-5704-42A5-ABF0-A84948803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9B48-E53B-4368-81D6-8C615AE53143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0AA4-5704-42A5-ABF0-A84948803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1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9B48-E53B-4368-81D6-8C615AE53143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0AA4-5704-42A5-ABF0-A84948803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0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9B48-E53B-4368-81D6-8C615AE53143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0AA4-5704-42A5-ABF0-A84948803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1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9B48-E53B-4368-81D6-8C615AE53143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0AA4-5704-42A5-ABF0-A84948803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7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59B48-E53B-4368-81D6-8C615AE53143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30AA4-5704-42A5-ABF0-A84948803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5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audio" Target="../media/audio1.wav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HART GROUP">
            <a:extLst>
              <a:ext uri="{FF2B5EF4-FFF2-40B4-BE49-F238E27FC236}">
                <a16:creationId xmlns:a16="http://schemas.microsoft.com/office/drawing/2014/main" id="{855F7F2D-88D9-4A5F-8CFC-5DCFC5599297}"/>
              </a:ext>
            </a:extLst>
          </p:cNvPr>
          <p:cNvGrpSpPr/>
          <p:nvPr/>
        </p:nvGrpSpPr>
        <p:grpSpPr>
          <a:xfrm>
            <a:off x="904877" y="3070872"/>
            <a:ext cx="16459200" cy="4204252"/>
            <a:chOff x="452438" y="1473206"/>
            <a:chExt cx="8229600" cy="2335695"/>
          </a:xfrm>
        </p:grpSpPr>
        <p:sp>
          <p:nvSpPr>
            <p:cNvPr id="5" name="CHANGE TEXT HERE">
              <a:extLst>
                <a:ext uri="{FF2B5EF4-FFF2-40B4-BE49-F238E27FC236}">
                  <a16:creationId xmlns:a16="http://schemas.microsoft.com/office/drawing/2014/main" id="{D1A722C7-8FCC-4F1E-B3D8-C68FD4860BAD}"/>
                </a:ext>
              </a:extLst>
            </p:cNvPr>
            <p:cNvSpPr txBox="1"/>
            <p:nvPr userDrawn="1"/>
          </p:nvSpPr>
          <p:spPr>
            <a:xfrm>
              <a:off x="452438" y="1473206"/>
              <a:ext cx="303930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60" b="1" dirty="0">
                  <a:solidFill>
                    <a:schemeClr val="bg1"/>
                  </a:solidFill>
                  <a:latin typeface="+mj-lt"/>
                  <a:cs typeface="Lato Regular"/>
                </a:rPr>
                <a:t>100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0FD6C3-F313-44BC-A2D2-20F8D0FDB2B5}"/>
                </a:ext>
              </a:extLst>
            </p:cNvPr>
            <p:cNvCxnSpPr/>
            <p:nvPr userDrawn="1"/>
          </p:nvCxnSpPr>
          <p:spPr>
            <a:xfrm>
              <a:off x="906408" y="1645572"/>
              <a:ext cx="7775630" cy="1390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HANGE TEXT HERE">
              <a:extLst>
                <a:ext uri="{FF2B5EF4-FFF2-40B4-BE49-F238E27FC236}">
                  <a16:creationId xmlns:a16="http://schemas.microsoft.com/office/drawing/2014/main" id="{6EC42868-D8F1-4C3D-9DCE-D75254EC7EFB}"/>
                </a:ext>
              </a:extLst>
            </p:cNvPr>
            <p:cNvSpPr txBox="1"/>
            <p:nvPr userDrawn="1"/>
          </p:nvSpPr>
          <p:spPr>
            <a:xfrm>
              <a:off x="452438" y="3572939"/>
              <a:ext cx="162865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60" b="1" dirty="0">
                  <a:solidFill>
                    <a:schemeClr val="bg1"/>
                  </a:solidFill>
                  <a:latin typeface="+mj-lt"/>
                  <a:cs typeface="Lato Regular"/>
                </a:rPr>
                <a:t>0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08EBBF5-4667-4FBC-92BD-362DDCE8060C}"/>
                </a:ext>
              </a:extLst>
            </p:cNvPr>
            <p:cNvCxnSpPr/>
            <p:nvPr userDrawn="1"/>
          </p:nvCxnSpPr>
          <p:spPr>
            <a:xfrm>
              <a:off x="906408" y="3745305"/>
              <a:ext cx="7775630" cy="1390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HANGE TEXT HERE">
              <a:extLst>
                <a:ext uri="{FF2B5EF4-FFF2-40B4-BE49-F238E27FC236}">
                  <a16:creationId xmlns:a16="http://schemas.microsoft.com/office/drawing/2014/main" id="{28A9BC02-6645-4D7A-B500-19D91CD8EB40}"/>
                </a:ext>
              </a:extLst>
            </p:cNvPr>
            <p:cNvSpPr txBox="1"/>
            <p:nvPr userDrawn="1"/>
          </p:nvSpPr>
          <p:spPr>
            <a:xfrm>
              <a:off x="452438" y="2540006"/>
              <a:ext cx="233397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60" b="1" dirty="0">
                  <a:solidFill>
                    <a:schemeClr val="bg1"/>
                  </a:solidFill>
                  <a:latin typeface="+mj-lt"/>
                  <a:cs typeface="Lato Regular"/>
                </a:rPr>
                <a:t>50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58D64B-E49A-48ED-BAE8-5A305ADB5C8B}"/>
                </a:ext>
              </a:extLst>
            </p:cNvPr>
            <p:cNvCxnSpPr/>
            <p:nvPr userDrawn="1"/>
          </p:nvCxnSpPr>
          <p:spPr>
            <a:xfrm>
              <a:off x="906408" y="2712372"/>
              <a:ext cx="7775630" cy="1390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HANGE TEXT HERE">
              <a:extLst>
                <a:ext uri="{FF2B5EF4-FFF2-40B4-BE49-F238E27FC236}">
                  <a16:creationId xmlns:a16="http://schemas.microsoft.com/office/drawing/2014/main" id="{6A8CFD6B-73A8-49A9-A279-889B7428C784}"/>
                </a:ext>
              </a:extLst>
            </p:cNvPr>
            <p:cNvSpPr txBox="1"/>
            <p:nvPr userDrawn="1"/>
          </p:nvSpPr>
          <p:spPr>
            <a:xfrm>
              <a:off x="452438" y="2032006"/>
              <a:ext cx="233397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60" b="1" dirty="0">
                  <a:solidFill>
                    <a:schemeClr val="bg1"/>
                  </a:solidFill>
                  <a:latin typeface="+mj-lt"/>
                  <a:cs typeface="Lato Regular"/>
                </a:rPr>
                <a:t>75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205111F-1F71-4F2A-BE07-731A5CD723B1}"/>
                </a:ext>
              </a:extLst>
            </p:cNvPr>
            <p:cNvCxnSpPr/>
            <p:nvPr userDrawn="1"/>
          </p:nvCxnSpPr>
          <p:spPr>
            <a:xfrm>
              <a:off x="906408" y="2204372"/>
              <a:ext cx="7775630" cy="1390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HANGE TEXT HERE">
              <a:extLst>
                <a:ext uri="{FF2B5EF4-FFF2-40B4-BE49-F238E27FC236}">
                  <a16:creationId xmlns:a16="http://schemas.microsoft.com/office/drawing/2014/main" id="{47B14377-7258-4EE4-9228-8CA0E693FB4F}"/>
                </a:ext>
              </a:extLst>
            </p:cNvPr>
            <p:cNvSpPr txBox="1"/>
            <p:nvPr userDrawn="1"/>
          </p:nvSpPr>
          <p:spPr>
            <a:xfrm>
              <a:off x="452438" y="3064940"/>
              <a:ext cx="233397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60" b="1" dirty="0">
                  <a:solidFill>
                    <a:schemeClr val="bg1"/>
                  </a:solidFill>
                  <a:latin typeface="+mj-lt"/>
                  <a:cs typeface="Lato Regular"/>
                </a:rPr>
                <a:t>25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9D38F1-D364-4622-B786-FACE5C1B5A59}"/>
                </a:ext>
              </a:extLst>
            </p:cNvPr>
            <p:cNvCxnSpPr/>
            <p:nvPr userDrawn="1"/>
          </p:nvCxnSpPr>
          <p:spPr>
            <a:xfrm>
              <a:off x="906408" y="3237306"/>
              <a:ext cx="7775630" cy="1390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">
            <a:extLst>
              <a:ext uri="{FF2B5EF4-FFF2-40B4-BE49-F238E27FC236}">
                <a16:creationId xmlns:a16="http://schemas.microsoft.com/office/drawing/2014/main" id="{E00B4D0C-88FD-4614-BCE5-B7F2F21941BF}"/>
              </a:ext>
            </a:extLst>
          </p:cNvPr>
          <p:cNvSpPr/>
          <p:nvPr/>
        </p:nvSpPr>
        <p:spPr>
          <a:xfrm>
            <a:off x="2881209" y="5301371"/>
            <a:ext cx="907698" cy="204761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E394A"/>
              </a:gs>
              <a:gs pos="100000">
                <a:srgbClr val="E66B2F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40">
              <a:latin typeface="+mj-lt"/>
            </a:endParaRPr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43C5FFB-AE60-46E7-B0B4-D4F121AFDCF2}"/>
              </a:ext>
            </a:extLst>
          </p:cNvPr>
          <p:cNvSpPr/>
          <p:nvPr/>
        </p:nvSpPr>
        <p:spPr>
          <a:xfrm>
            <a:off x="4069928" y="3863341"/>
            <a:ext cx="907698" cy="348564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58C23"/>
              </a:gs>
              <a:gs pos="100000">
                <a:srgbClr val="FBB215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40">
              <a:latin typeface="+mj-lt"/>
            </a:endParaRPr>
          </a:p>
        </p:txBody>
      </p:sp>
      <p:sp>
        <p:nvSpPr>
          <p:cNvPr id="17" name="RECTANGLE">
            <a:extLst>
              <a:ext uri="{FF2B5EF4-FFF2-40B4-BE49-F238E27FC236}">
                <a16:creationId xmlns:a16="http://schemas.microsoft.com/office/drawing/2014/main" id="{4C68FF7B-0F75-45B0-85F3-70CE718BF881}"/>
              </a:ext>
            </a:extLst>
          </p:cNvPr>
          <p:cNvSpPr/>
          <p:nvPr/>
        </p:nvSpPr>
        <p:spPr>
          <a:xfrm>
            <a:off x="5249270" y="4991113"/>
            <a:ext cx="907698" cy="235787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E394A"/>
              </a:gs>
              <a:gs pos="100000">
                <a:srgbClr val="E66B2F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40">
              <a:latin typeface="+mj-lt"/>
            </a:endParaRPr>
          </a:p>
        </p:txBody>
      </p:sp>
      <p:sp>
        <p:nvSpPr>
          <p:cNvPr id="18" name="RECTANGLE">
            <a:extLst>
              <a:ext uri="{FF2B5EF4-FFF2-40B4-BE49-F238E27FC236}">
                <a16:creationId xmlns:a16="http://schemas.microsoft.com/office/drawing/2014/main" id="{63C2825E-0025-4A70-97C7-168AB4EAFC99}"/>
              </a:ext>
            </a:extLst>
          </p:cNvPr>
          <p:cNvSpPr/>
          <p:nvPr/>
        </p:nvSpPr>
        <p:spPr>
          <a:xfrm>
            <a:off x="6517494" y="4575311"/>
            <a:ext cx="907698" cy="277367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58C23"/>
              </a:gs>
              <a:gs pos="100000">
                <a:srgbClr val="FBB215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40">
              <a:latin typeface="+mj-lt"/>
            </a:endParaRPr>
          </a:p>
        </p:txBody>
      </p:sp>
      <p:sp>
        <p:nvSpPr>
          <p:cNvPr id="19" name="RECTANGLE">
            <a:extLst>
              <a:ext uri="{FF2B5EF4-FFF2-40B4-BE49-F238E27FC236}">
                <a16:creationId xmlns:a16="http://schemas.microsoft.com/office/drawing/2014/main" id="{CB795B4F-072B-4D75-9F5B-557B6315F8C6}"/>
              </a:ext>
            </a:extLst>
          </p:cNvPr>
          <p:cNvSpPr/>
          <p:nvPr/>
        </p:nvSpPr>
        <p:spPr>
          <a:xfrm>
            <a:off x="7797650" y="3863339"/>
            <a:ext cx="907698" cy="348564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E394A"/>
              </a:gs>
              <a:gs pos="100000">
                <a:srgbClr val="E66B2F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40">
              <a:latin typeface="+mj-lt"/>
            </a:endParaRPr>
          </a:p>
        </p:txBody>
      </p:sp>
      <p:sp>
        <p:nvSpPr>
          <p:cNvPr id="20" name="RECTANGLE">
            <a:extLst>
              <a:ext uri="{FF2B5EF4-FFF2-40B4-BE49-F238E27FC236}">
                <a16:creationId xmlns:a16="http://schemas.microsoft.com/office/drawing/2014/main" id="{9B963085-A26C-438D-97D0-B14D49B88969}"/>
              </a:ext>
            </a:extLst>
          </p:cNvPr>
          <p:cNvSpPr/>
          <p:nvPr/>
        </p:nvSpPr>
        <p:spPr>
          <a:xfrm>
            <a:off x="9108290" y="3406151"/>
            <a:ext cx="907698" cy="394283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58C23"/>
              </a:gs>
              <a:gs pos="100000">
                <a:srgbClr val="FBB215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40">
              <a:latin typeface="+mj-lt"/>
            </a:endParaRPr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3BC4B3BC-1A25-427D-8800-1D0DF8FB034D}"/>
              </a:ext>
            </a:extLst>
          </p:cNvPr>
          <p:cNvSpPr/>
          <p:nvPr/>
        </p:nvSpPr>
        <p:spPr>
          <a:xfrm>
            <a:off x="10330836" y="4575311"/>
            <a:ext cx="907698" cy="277367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E394A"/>
              </a:gs>
              <a:gs pos="100000">
                <a:srgbClr val="E66B2F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40">
              <a:latin typeface="+mj-lt"/>
            </a:endParaRPr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C8789581-F7F9-4D8D-946B-9FEFF4C0EE17}"/>
              </a:ext>
            </a:extLst>
          </p:cNvPr>
          <p:cNvSpPr/>
          <p:nvPr/>
        </p:nvSpPr>
        <p:spPr>
          <a:xfrm>
            <a:off x="11599080" y="4991113"/>
            <a:ext cx="907698" cy="235787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58C23"/>
              </a:gs>
              <a:gs pos="100000">
                <a:srgbClr val="FBB215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40">
              <a:latin typeface="+mj-lt"/>
            </a:endParaRPr>
          </a:p>
        </p:txBody>
      </p:sp>
      <p:sp>
        <p:nvSpPr>
          <p:cNvPr id="23" name="RECTANGLE">
            <a:extLst>
              <a:ext uri="{FF2B5EF4-FFF2-40B4-BE49-F238E27FC236}">
                <a16:creationId xmlns:a16="http://schemas.microsoft.com/office/drawing/2014/main" id="{0FB0C5D1-FC25-4559-98BD-0E6EC423DF84}"/>
              </a:ext>
            </a:extLst>
          </p:cNvPr>
          <p:cNvSpPr/>
          <p:nvPr/>
        </p:nvSpPr>
        <p:spPr>
          <a:xfrm>
            <a:off x="12878651" y="5301371"/>
            <a:ext cx="907698" cy="204761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E394A"/>
              </a:gs>
              <a:gs pos="100000">
                <a:srgbClr val="E66B2F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40">
              <a:latin typeface="+mj-lt"/>
            </a:endParaRPr>
          </a:p>
        </p:txBody>
      </p:sp>
      <p:sp>
        <p:nvSpPr>
          <p:cNvPr id="24" name="RECTANGLE">
            <a:extLst>
              <a:ext uri="{FF2B5EF4-FFF2-40B4-BE49-F238E27FC236}">
                <a16:creationId xmlns:a16="http://schemas.microsoft.com/office/drawing/2014/main" id="{7767CC16-85DB-4BC9-A375-AD97640659E3}"/>
              </a:ext>
            </a:extLst>
          </p:cNvPr>
          <p:cNvSpPr/>
          <p:nvPr/>
        </p:nvSpPr>
        <p:spPr>
          <a:xfrm>
            <a:off x="14110356" y="4575311"/>
            <a:ext cx="907698" cy="277367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58C23"/>
              </a:gs>
              <a:gs pos="100000">
                <a:srgbClr val="FBB215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40">
              <a:latin typeface="+mj-lt"/>
            </a:endParaRPr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98DD6C09-AD1C-4271-B4ED-2C3B297CD3F7}"/>
              </a:ext>
            </a:extLst>
          </p:cNvPr>
          <p:cNvSpPr/>
          <p:nvPr/>
        </p:nvSpPr>
        <p:spPr>
          <a:xfrm>
            <a:off x="15360044" y="3406151"/>
            <a:ext cx="907698" cy="394283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E394A"/>
              </a:gs>
              <a:gs pos="100000">
                <a:srgbClr val="E66B2F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40">
              <a:latin typeface="+mj-lt"/>
            </a:endParaRPr>
          </a:p>
        </p:txBody>
      </p:sp>
      <p:sp>
        <p:nvSpPr>
          <p:cNvPr id="48" name="CHANGE TEXT HERE">
            <a:extLst>
              <a:ext uri="{FF2B5EF4-FFF2-40B4-BE49-F238E27FC236}">
                <a16:creationId xmlns:a16="http://schemas.microsoft.com/office/drawing/2014/main" id="{81333114-8124-4F0C-9C98-E55AFD734243}"/>
              </a:ext>
            </a:extLst>
          </p:cNvPr>
          <p:cNvSpPr/>
          <p:nvPr/>
        </p:nvSpPr>
        <p:spPr>
          <a:xfrm>
            <a:off x="2616205" y="8854593"/>
            <a:ext cx="13055590" cy="87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sed do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dolore magna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minim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exercitation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9" name="CHANGE TEXT HERE">
            <a:extLst>
              <a:ext uri="{FF2B5EF4-FFF2-40B4-BE49-F238E27FC236}">
                <a16:creationId xmlns:a16="http://schemas.microsoft.com/office/drawing/2014/main" id="{A2F691AC-5F85-4703-A743-39BB7E5D66A0}"/>
              </a:ext>
            </a:extLst>
          </p:cNvPr>
          <p:cNvSpPr txBox="1"/>
          <p:nvPr/>
        </p:nvSpPr>
        <p:spPr>
          <a:xfrm>
            <a:off x="6342629" y="982502"/>
            <a:ext cx="47254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48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YOUR TITLE</a:t>
            </a:r>
          </a:p>
          <a:p>
            <a:pPr algn="ctr" defTabSz="914400"/>
            <a:r>
              <a:rPr lang="en-US" sz="48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GOES HERE</a:t>
            </a:r>
          </a:p>
        </p:txBody>
      </p:sp>
      <p:sp>
        <p:nvSpPr>
          <p:cNvPr id="54" name="FREEFORM">
            <a:extLst>
              <a:ext uri="{FF2B5EF4-FFF2-40B4-BE49-F238E27FC236}">
                <a16:creationId xmlns:a16="http://schemas.microsoft.com/office/drawing/2014/main" id="{E1DCD527-D67F-4822-8172-6B41DB976BA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0" y="-1"/>
            <a:ext cx="4855985" cy="3399692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MER">
            <a:extLst>
              <a:ext uri="{FF2B5EF4-FFF2-40B4-BE49-F238E27FC236}">
                <a16:creationId xmlns:a16="http://schemas.microsoft.com/office/drawing/2014/main" id="{18012A69-339F-45B0-9D9C-8899545EEB6F}"/>
              </a:ext>
            </a:extLst>
          </p:cNvPr>
          <p:cNvSpPr/>
          <p:nvPr/>
        </p:nvSpPr>
        <p:spPr>
          <a:xfrm>
            <a:off x="8050696" y="-834887"/>
            <a:ext cx="477078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RANSITIONS">
            <a:extLst>
              <a:ext uri="{FF2B5EF4-FFF2-40B4-BE49-F238E27FC236}">
                <a16:creationId xmlns:a16="http://schemas.microsoft.com/office/drawing/2014/main" id="{D644EAE9-3769-41BA-A254-88A47EAD384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0" name="AUDIO">
            <a:hlinkClick r:id="" action="ppaction://media"/>
            <a:extLst>
              <a:ext uri="{FF2B5EF4-FFF2-40B4-BE49-F238E27FC236}">
                <a16:creationId xmlns:a16="http://schemas.microsoft.com/office/drawing/2014/main" id="{D4BBCF5B-053D-492D-B492-DDE6C34239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500" out="10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2910" y="-179056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4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ac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7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7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7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6" presetClass="emph" presetSubtype="0" decel="10000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90" dur="300" fill="hold"/>
                                        <p:tgtEl>
                                          <p:spTgt spid="1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decel="10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Scale>
                                      <p:cBhvr>
                                        <p:cTn id="92" dur="300" fill="hold"/>
                                        <p:tgtEl>
                                          <p:spTgt spid="1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decel="10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94" dur="300" fill="hold"/>
                                        <p:tgtEl>
                                          <p:spTgt spid="1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decel="10000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96" dur="300" fill="hold"/>
                                        <p:tgtEl>
                                          <p:spTgt spid="1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6" presetClass="emph" presetSubtype="0" decel="100000" fill="hold" grpId="1" nodeType="withEffect">
                                  <p:stCondLst>
                                    <p:cond delay="3200"/>
                                  </p:stCondLst>
                                  <p:childTnLst>
                                    <p:animScale>
                                      <p:cBhvr>
                                        <p:cTn id="98" dur="300" fill="hold"/>
                                        <p:tgtEl>
                                          <p:spTgt spid="1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decel="100000" fill="hold" grpId="1" nodeType="withEffect">
                                  <p:stCondLst>
                                    <p:cond delay="3300"/>
                                  </p:stCondLst>
                                  <p:childTnLst>
                                    <p:animScale>
                                      <p:cBhvr>
                                        <p:cTn id="100" dur="300" fill="hold"/>
                                        <p:tgtEl>
                                          <p:spTgt spid="2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decel="100000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102" dur="300" fill="hold"/>
                                        <p:tgtEl>
                                          <p:spTgt spid="2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6" presetClass="emph" presetSubtype="0" decel="10000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Scale>
                                      <p:cBhvr>
                                        <p:cTn id="104" dur="3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6" presetClass="emph" presetSubtype="0" decel="100000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106" dur="300" fill="hold"/>
                                        <p:tgtEl>
                                          <p:spTgt spid="2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6" presetClass="emph" presetSubtype="0" decel="10000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Scale>
                                      <p:cBhvr>
                                        <p:cTn id="108" dur="300" fill="hold"/>
                                        <p:tgtEl>
                                          <p:spTgt spid="2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6" presetClass="emph" presetSubtype="0" decel="10000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110" dur="300" fill="hold"/>
                                        <p:tgtEl>
                                          <p:spTgt spid="2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17" presetClass="exit" presetSubtype="4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7" presetClass="exit" presetSubtype="4" fill="hold" grpId="2" nodeType="withEffect">
                                  <p:stCondLst>
                                    <p:cond delay="3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7" presetClass="exit" presetSubtype="4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7" presetClass="exit" presetSubtype="4" fill="hold" grpId="2" nodeType="withEffect">
                                  <p:stCondLst>
                                    <p:cond delay="3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7" presetClass="exit" presetSubtype="4" fill="hold" grpId="2" nodeType="withEffect">
                                  <p:stCondLst>
                                    <p:cond delay="3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3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7" presetClass="exit" presetSubtype="4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7" presetClass="exit" presetSubtype="4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7" presetClass="exit" presetSubtype="4" fill="hold" grpId="2" nodeType="withEffect">
                                  <p:stCondLst>
                                    <p:cond delay="3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7" presetClass="exit" presetSubtype="4" fill="hold" grpId="2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7" presetClass="exit" presetSubtype="4" fill="hold" grpId="2" nodeType="withEffect">
                                  <p:stCondLst>
                                    <p:cond delay="3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7" presetClass="exit" presetSubtype="4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2" dur="3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6" presetClass="emph" presetSubtype="0" ac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2" dur="400" fill="hold"/>
                                        <p:tgtEl>
                                          <p:spTgt spid="4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42" presetClass="path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 4.93827E-6 L 0 -0.09754 " pathEditMode="relative" rAng="0" ptsTypes="AA">
                                      <p:cBhvr>
                                        <p:cTn id="184" dur="3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77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2" presetClass="exit" presetSubtype="4" accel="100000" fill="hold" grpId="3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6" dur="4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4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6" presetClass="emph" presetSubtype="0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190" dur="400" fill="hold"/>
                                        <p:tgtEl>
                                          <p:spTgt spid="4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2" presetClass="exit" presetSubtype="4" ac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xit" presetSubtype="9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4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4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22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22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6" presetClass="emph" presetSubtype="0" decel="100000" fill="hold" grpId="1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04" dur="200" fill="hold"/>
                                        <p:tgtEl>
                                          <p:spTgt spid="4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23" presetClass="exit" presetSubtype="32" fill="hold" grpId="2" nodeType="withEffect">
                                  <p:stCondLst>
                                    <p:cond delay="325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anim calcmode="lin" valueType="num">
                                      <p:cBhvr>
                                        <p:cTn id="206" dur="2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2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10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8" presetClass="entr" presetSubtype="12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4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6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  <p:bldLst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48" grpId="0"/>
      <p:bldP spid="48" grpId="1"/>
      <p:bldP spid="48" grpId="2"/>
      <p:bldP spid="48" grpId="3"/>
      <p:bldP spid="49" grpId="0"/>
      <p:bldP spid="49" grpId="1"/>
      <p:bldP spid="49" grpId="2"/>
      <p:bldP spid="54" grpId="0" animBg="1"/>
      <p:bldP spid="54" grpId="1" animBg="1"/>
      <p:bldP spid="54" grpId="2" animBg="1"/>
      <p:bldP spid="2" grpId="0" animBg="1"/>
      <p:bldP spid="3" grpId="0" animBg="1"/>
      <p:bldP spid="3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GROUP">
            <a:extLst>
              <a:ext uri="{FF2B5EF4-FFF2-40B4-BE49-F238E27FC236}">
                <a16:creationId xmlns:a16="http://schemas.microsoft.com/office/drawing/2014/main" id="{AD10461E-9660-43E1-86E4-24FA6DFA16C6}"/>
              </a:ext>
            </a:extLst>
          </p:cNvPr>
          <p:cNvGrpSpPr/>
          <p:nvPr/>
        </p:nvGrpSpPr>
        <p:grpSpPr>
          <a:xfrm>
            <a:off x="8291692" y="3214339"/>
            <a:ext cx="2310389" cy="2310389"/>
            <a:chOff x="8291692" y="3214339"/>
            <a:chExt cx="2310389" cy="231038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E06579-935B-48F5-AA8A-E96E27E15453}"/>
                </a:ext>
              </a:extLst>
            </p:cNvPr>
            <p:cNvSpPr/>
            <p:nvPr/>
          </p:nvSpPr>
          <p:spPr>
            <a:xfrm>
              <a:off x="8291692" y="3214339"/>
              <a:ext cx="2310389" cy="2310389"/>
            </a:xfrm>
            <a:prstGeom prst="ellipse">
              <a:avLst/>
            </a:prstGeom>
            <a:ln w="381000" cap="rnd" cmpd="sng">
              <a:solidFill>
                <a:schemeClr val="bg1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B3324BEB-21B9-45BD-8B65-7F3DEAEE0C12}"/>
                </a:ext>
              </a:extLst>
            </p:cNvPr>
            <p:cNvSpPr/>
            <p:nvPr/>
          </p:nvSpPr>
          <p:spPr>
            <a:xfrm>
              <a:off x="8291692" y="3214339"/>
              <a:ext cx="2310389" cy="2310389"/>
            </a:xfrm>
            <a:prstGeom prst="arc">
              <a:avLst>
                <a:gd name="adj1" fmla="val 16200000"/>
                <a:gd name="adj2" fmla="val 21550118"/>
              </a:avLst>
            </a:prstGeom>
            <a:ln w="3810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</p:grpSp>
      <p:grpSp>
        <p:nvGrpSpPr>
          <p:cNvPr id="3" name="SHAPE GROUP">
            <a:extLst>
              <a:ext uri="{FF2B5EF4-FFF2-40B4-BE49-F238E27FC236}">
                <a16:creationId xmlns:a16="http://schemas.microsoft.com/office/drawing/2014/main" id="{96504B14-9370-4BE8-A4F6-EBEB8D000162}"/>
              </a:ext>
            </a:extLst>
          </p:cNvPr>
          <p:cNvGrpSpPr/>
          <p:nvPr/>
        </p:nvGrpSpPr>
        <p:grpSpPr>
          <a:xfrm>
            <a:off x="7742555" y="2665204"/>
            <a:ext cx="3408659" cy="3408659"/>
            <a:chOff x="7742555" y="2665204"/>
            <a:chExt cx="3408659" cy="340865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6BAFCD8-069E-4AFC-B285-B868E5AC3380}"/>
                </a:ext>
              </a:extLst>
            </p:cNvPr>
            <p:cNvSpPr/>
            <p:nvPr/>
          </p:nvSpPr>
          <p:spPr>
            <a:xfrm>
              <a:off x="7742555" y="2665204"/>
              <a:ext cx="3408659" cy="3408659"/>
            </a:xfrm>
            <a:prstGeom prst="ellipse">
              <a:avLst/>
            </a:prstGeom>
            <a:ln w="381000" cap="rnd" cmpd="sng">
              <a:solidFill>
                <a:schemeClr val="bg1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475F66D8-2B9A-4E6A-B91E-92845F96EFA4}"/>
                </a:ext>
              </a:extLst>
            </p:cNvPr>
            <p:cNvSpPr/>
            <p:nvPr/>
          </p:nvSpPr>
          <p:spPr>
            <a:xfrm>
              <a:off x="7742555" y="2665204"/>
              <a:ext cx="3408659" cy="3408659"/>
            </a:xfrm>
            <a:prstGeom prst="arc">
              <a:avLst>
                <a:gd name="adj1" fmla="val 16200000"/>
                <a:gd name="adj2" fmla="val 8877152"/>
              </a:avLst>
            </a:prstGeom>
            <a:ln w="381000" cap="rnd" cmpd="sng">
              <a:gradFill>
                <a:gsLst>
                  <a:gs pos="0">
                    <a:srgbClr val="F9B315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</p:grpSp>
      <p:grpSp>
        <p:nvGrpSpPr>
          <p:cNvPr id="16" name="SHAPE GROUP">
            <a:extLst>
              <a:ext uri="{FF2B5EF4-FFF2-40B4-BE49-F238E27FC236}">
                <a16:creationId xmlns:a16="http://schemas.microsoft.com/office/drawing/2014/main" id="{526D37A6-120C-4D58-B13B-AA5720CF17D8}"/>
              </a:ext>
            </a:extLst>
          </p:cNvPr>
          <p:cNvGrpSpPr/>
          <p:nvPr/>
        </p:nvGrpSpPr>
        <p:grpSpPr>
          <a:xfrm>
            <a:off x="7195385" y="2118032"/>
            <a:ext cx="4502999" cy="4502996"/>
            <a:chOff x="7195385" y="2118032"/>
            <a:chExt cx="4502999" cy="450299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E8DCE5-4340-4295-B893-8ACFF6BD8852}"/>
                </a:ext>
              </a:extLst>
            </p:cNvPr>
            <p:cNvSpPr/>
            <p:nvPr/>
          </p:nvSpPr>
          <p:spPr>
            <a:xfrm>
              <a:off x="7195385" y="2118032"/>
              <a:ext cx="4502999" cy="4502996"/>
            </a:xfrm>
            <a:prstGeom prst="ellipse">
              <a:avLst/>
            </a:prstGeom>
            <a:ln w="381000" cap="rnd" cmpd="sng">
              <a:solidFill>
                <a:schemeClr val="bg1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CAC55889-9915-461C-95AC-BFCAE23B8D04}"/>
                </a:ext>
              </a:extLst>
            </p:cNvPr>
            <p:cNvSpPr/>
            <p:nvPr/>
          </p:nvSpPr>
          <p:spPr>
            <a:xfrm>
              <a:off x="7195385" y="2118032"/>
              <a:ext cx="4502999" cy="4502996"/>
            </a:xfrm>
            <a:prstGeom prst="arc">
              <a:avLst>
                <a:gd name="adj1" fmla="val 16200000"/>
                <a:gd name="adj2" fmla="val 7465421"/>
              </a:avLst>
            </a:prstGeom>
            <a:ln w="381000" cap="rnd" cmpd="sng">
              <a:gradFill>
                <a:gsLst>
                  <a:gs pos="0">
                    <a:srgbClr val="E66B2F"/>
                  </a:gs>
                  <a:gs pos="100000">
                    <a:srgbClr val="F9B315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</p:grpSp>
      <p:grpSp>
        <p:nvGrpSpPr>
          <p:cNvPr id="17" name="SHAPE GROUP">
            <a:extLst>
              <a:ext uri="{FF2B5EF4-FFF2-40B4-BE49-F238E27FC236}">
                <a16:creationId xmlns:a16="http://schemas.microsoft.com/office/drawing/2014/main" id="{8C1DCD0D-29C6-467D-812A-E1DC8B656D69}"/>
              </a:ext>
            </a:extLst>
          </p:cNvPr>
          <p:cNvGrpSpPr/>
          <p:nvPr/>
        </p:nvGrpSpPr>
        <p:grpSpPr>
          <a:xfrm>
            <a:off x="6649621" y="1572269"/>
            <a:ext cx="5594528" cy="5594528"/>
            <a:chOff x="6649621" y="1572269"/>
            <a:chExt cx="5594528" cy="559452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E837AB-9102-4C4E-BFC0-B2D52818C5AD}"/>
                </a:ext>
              </a:extLst>
            </p:cNvPr>
            <p:cNvSpPr/>
            <p:nvPr/>
          </p:nvSpPr>
          <p:spPr>
            <a:xfrm>
              <a:off x="6649621" y="1572269"/>
              <a:ext cx="5594528" cy="5594528"/>
            </a:xfrm>
            <a:prstGeom prst="ellipse">
              <a:avLst/>
            </a:prstGeom>
            <a:ln w="381000" cap="rnd" cmpd="sng">
              <a:solidFill>
                <a:schemeClr val="bg1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8E314C08-2699-421B-85A3-20911EC927AB}"/>
                </a:ext>
              </a:extLst>
            </p:cNvPr>
            <p:cNvSpPr/>
            <p:nvPr/>
          </p:nvSpPr>
          <p:spPr>
            <a:xfrm>
              <a:off x="6649621" y="1572269"/>
              <a:ext cx="5594528" cy="5594528"/>
            </a:xfrm>
            <a:prstGeom prst="arc">
              <a:avLst>
                <a:gd name="adj1" fmla="val 16200000"/>
                <a:gd name="adj2" fmla="val 10061633"/>
              </a:avLst>
            </a:prstGeom>
            <a:ln w="381000" cap="rnd" cmpd="sng">
              <a:gradFill>
                <a:gsLst>
                  <a:gs pos="0">
                    <a:srgbClr val="DE394A"/>
                  </a:gs>
                  <a:gs pos="100000">
                    <a:srgbClr val="E66B2F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</p:grpSp>
      <p:sp>
        <p:nvSpPr>
          <p:cNvPr id="12" name="RECTANGLE">
            <a:extLst>
              <a:ext uri="{FF2B5EF4-FFF2-40B4-BE49-F238E27FC236}">
                <a16:creationId xmlns:a16="http://schemas.microsoft.com/office/drawing/2014/main" id="{6498791F-91F1-4FD8-8FF5-3FCB6EB0685B}"/>
              </a:ext>
            </a:extLst>
          </p:cNvPr>
          <p:cNvSpPr/>
          <p:nvPr/>
        </p:nvSpPr>
        <p:spPr>
          <a:xfrm>
            <a:off x="4980981" y="7947480"/>
            <a:ext cx="274320" cy="274320"/>
          </a:xfrm>
          <a:prstGeom prst="roundRect">
            <a:avLst/>
          </a:prstGeom>
          <a:gradFill flip="none" rotWithShape="1">
            <a:gsLst>
              <a:gs pos="0">
                <a:srgbClr val="E66B2F"/>
              </a:gs>
              <a:gs pos="100000">
                <a:srgbClr val="DE394A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AB67397-4B72-4D75-B699-D09D99178213}"/>
              </a:ext>
            </a:extLst>
          </p:cNvPr>
          <p:cNvSpPr/>
          <p:nvPr/>
        </p:nvSpPr>
        <p:spPr>
          <a:xfrm>
            <a:off x="7259205" y="7947480"/>
            <a:ext cx="274320" cy="274320"/>
          </a:xfrm>
          <a:prstGeom prst="roundRect">
            <a:avLst/>
          </a:prstGeom>
          <a:gradFill>
            <a:gsLst>
              <a:gs pos="0">
                <a:srgbClr val="E66B2F"/>
              </a:gs>
              <a:gs pos="100000">
                <a:srgbClr val="F9B31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4" name="RECTANGLE">
            <a:extLst>
              <a:ext uri="{FF2B5EF4-FFF2-40B4-BE49-F238E27FC236}">
                <a16:creationId xmlns:a16="http://schemas.microsoft.com/office/drawing/2014/main" id="{D24597CB-813A-418C-A29E-951A238AEF08}"/>
              </a:ext>
            </a:extLst>
          </p:cNvPr>
          <p:cNvSpPr/>
          <p:nvPr/>
        </p:nvSpPr>
        <p:spPr>
          <a:xfrm>
            <a:off x="9495579" y="7943136"/>
            <a:ext cx="274320" cy="274320"/>
          </a:xfrm>
          <a:prstGeom prst="roundRect">
            <a:avLst/>
          </a:prstGeom>
          <a:gradFill>
            <a:gsLst>
              <a:gs pos="0">
                <a:srgbClr val="F9B315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5" name="RECTANGLE">
            <a:extLst>
              <a:ext uri="{FF2B5EF4-FFF2-40B4-BE49-F238E27FC236}">
                <a16:creationId xmlns:a16="http://schemas.microsoft.com/office/drawing/2014/main" id="{FC8BA8BE-90CA-4B65-B8D2-B6998DA1C556}"/>
              </a:ext>
            </a:extLst>
          </p:cNvPr>
          <p:cNvSpPr/>
          <p:nvPr/>
        </p:nvSpPr>
        <p:spPr>
          <a:xfrm>
            <a:off x="11770848" y="7943136"/>
            <a:ext cx="274320" cy="274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8" name="CHANGE TEXT HERE">
            <a:extLst>
              <a:ext uri="{FF2B5EF4-FFF2-40B4-BE49-F238E27FC236}">
                <a16:creationId xmlns:a16="http://schemas.microsoft.com/office/drawing/2014/main" id="{BFFE1B3F-D335-4E89-9FE1-0FFA94CD8A81}"/>
              </a:ext>
            </a:extLst>
          </p:cNvPr>
          <p:cNvSpPr/>
          <p:nvPr/>
        </p:nvSpPr>
        <p:spPr>
          <a:xfrm>
            <a:off x="5298676" y="7781935"/>
            <a:ext cx="13372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70%</a:t>
            </a:r>
          </a:p>
        </p:txBody>
      </p:sp>
      <p:sp>
        <p:nvSpPr>
          <p:cNvPr id="19" name="CHANGE TEXT HERE">
            <a:extLst>
              <a:ext uri="{FF2B5EF4-FFF2-40B4-BE49-F238E27FC236}">
                <a16:creationId xmlns:a16="http://schemas.microsoft.com/office/drawing/2014/main" id="{BC3B60A7-AA64-4605-9468-D7ADE2728440}"/>
              </a:ext>
            </a:extLst>
          </p:cNvPr>
          <p:cNvSpPr/>
          <p:nvPr/>
        </p:nvSpPr>
        <p:spPr>
          <a:xfrm>
            <a:off x="5298675" y="8433575"/>
            <a:ext cx="19345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</p:txBody>
      </p:sp>
      <p:sp>
        <p:nvSpPr>
          <p:cNvPr id="20" name="CHANGE TEXT HERE">
            <a:extLst>
              <a:ext uri="{FF2B5EF4-FFF2-40B4-BE49-F238E27FC236}">
                <a16:creationId xmlns:a16="http://schemas.microsoft.com/office/drawing/2014/main" id="{B582A51A-0A5D-4AE2-916B-4DB6B76A361A}"/>
              </a:ext>
            </a:extLst>
          </p:cNvPr>
          <p:cNvSpPr/>
          <p:nvPr/>
        </p:nvSpPr>
        <p:spPr>
          <a:xfrm>
            <a:off x="7626179" y="7781935"/>
            <a:ext cx="13372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55%</a:t>
            </a:r>
          </a:p>
        </p:txBody>
      </p:sp>
      <p:sp>
        <p:nvSpPr>
          <p:cNvPr id="21" name="CHANGE TEXT HERE">
            <a:extLst>
              <a:ext uri="{FF2B5EF4-FFF2-40B4-BE49-F238E27FC236}">
                <a16:creationId xmlns:a16="http://schemas.microsoft.com/office/drawing/2014/main" id="{6B3044CA-2AD0-49C2-94F7-40996E95BC8F}"/>
              </a:ext>
            </a:extLst>
          </p:cNvPr>
          <p:cNvSpPr/>
          <p:nvPr/>
        </p:nvSpPr>
        <p:spPr>
          <a:xfrm>
            <a:off x="7626178" y="8433575"/>
            <a:ext cx="19345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</p:txBody>
      </p:sp>
      <p:sp>
        <p:nvSpPr>
          <p:cNvPr id="22" name="CHANGE TEXT HERE">
            <a:extLst>
              <a:ext uri="{FF2B5EF4-FFF2-40B4-BE49-F238E27FC236}">
                <a16:creationId xmlns:a16="http://schemas.microsoft.com/office/drawing/2014/main" id="{4259D936-82F9-4462-8BFF-76E938F143E8}"/>
              </a:ext>
            </a:extLst>
          </p:cNvPr>
          <p:cNvSpPr/>
          <p:nvPr/>
        </p:nvSpPr>
        <p:spPr>
          <a:xfrm>
            <a:off x="9813988" y="7781935"/>
            <a:ext cx="13372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65%</a:t>
            </a:r>
          </a:p>
        </p:txBody>
      </p:sp>
      <p:sp>
        <p:nvSpPr>
          <p:cNvPr id="23" name="CHANGE TEXT HERE">
            <a:extLst>
              <a:ext uri="{FF2B5EF4-FFF2-40B4-BE49-F238E27FC236}">
                <a16:creationId xmlns:a16="http://schemas.microsoft.com/office/drawing/2014/main" id="{F1A3BF40-D0F8-4D7C-A967-AC8DC414D85A}"/>
              </a:ext>
            </a:extLst>
          </p:cNvPr>
          <p:cNvSpPr/>
          <p:nvPr/>
        </p:nvSpPr>
        <p:spPr>
          <a:xfrm>
            <a:off x="9813987" y="8433575"/>
            <a:ext cx="19345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</p:txBody>
      </p:sp>
      <p:sp>
        <p:nvSpPr>
          <p:cNvPr id="24" name="CHANGE TEXT HERE">
            <a:extLst>
              <a:ext uri="{FF2B5EF4-FFF2-40B4-BE49-F238E27FC236}">
                <a16:creationId xmlns:a16="http://schemas.microsoft.com/office/drawing/2014/main" id="{BF5D1B3A-7D5F-4ED6-B4F2-2E5170FE26BD}"/>
              </a:ext>
            </a:extLst>
          </p:cNvPr>
          <p:cNvSpPr/>
          <p:nvPr/>
        </p:nvSpPr>
        <p:spPr>
          <a:xfrm>
            <a:off x="12045169" y="7781935"/>
            <a:ext cx="13372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15%</a:t>
            </a:r>
          </a:p>
        </p:txBody>
      </p:sp>
      <p:sp>
        <p:nvSpPr>
          <p:cNvPr id="25" name="CHANGE TEXT HERE">
            <a:extLst>
              <a:ext uri="{FF2B5EF4-FFF2-40B4-BE49-F238E27FC236}">
                <a16:creationId xmlns:a16="http://schemas.microsoft.com/office/drawing/2014/main" id="{E480FCEB-934F-4234-AFED-2B26E94C2404}"/>
              </a:ext>
            </a:extLst>
          </p:cNvPr>
          <p:cNvSpPr/>
          <p:nvPr/>
        </p:nvSpPr>
        <p:spPr>
          <a:xfrm>
            <a:off x="12045168" y="8433575"/>
            <a:ext cx="19345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</p:txBody>
      </p:sp>
      <p:sp>
        <p:nvSpPr>
          <p:cNvPr id="26" name="FREEFORM">
            <a:extLst>
              <a:ext uri="{FF2B5EF4-FFF2-40B4-BE49-F238E27FC236}">
                <a16:creationId xmlns:a16="http://schemas.microsoft.com/office/drawing/2014/main" id="{7C57939A-395E-4F6D-8A25-1BE2510E62B5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0" y="-1"/>
            <a:ext cx="4855985" cy="3399692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">
            <a:extLst>
              <a:ext uri="{FF2B5EF4-FFF2-40B4-BE49-F238E27FC236}">
                <a16:creationId xmlns:a16="http://schemas.microsoft.com/office/drawing/2014/main" id="{41B2AADB-F04C-4E06-93AB-804C369B72E5}"/>
              </a:ext>
            </a:extLst>
          </p:cNvPr>
          <p:cNvSpPr>
            <a:spLocks/>
          </p:cNvSpPr>
          <p:nvPr/>
        </p:nvSpPr>
        <p:spPr bwMode="auto">
          <a:xfrm>
            <a:off x="13274040" y="8160621"/>
            <a:ext cx="5043018" cy="2126380"/>
          </a:xfrm>
          <a:custGeom>
            <a:avLst/>
            <a:gdLst>
              <a:gd name="T0" fmla="*/ 0 w 11228"/>
              <a:gd name="T1" fmla="*/ 6433 h 6433"/>
              <a:gd name="T2" fmla="*/ 57 w 11228"/>
              <a:gd name="T3" fmla="*/ 6327 h 6433"/>
              <a:gd name="T4" fmla="*/ 6266 w 11228"/>
              <a:gd name="T5" fmla="*/ 1317 h 6433"/>
              <a:gd name="T6" fmla="*/ 11228 w 11228"/>
              <a:gd name="T7" fmla="*/ 2168 h 6433"/>
              <a:gd name="T8" fmla="*/ 11228 w 11228"/>
              <a:gd name="T9" fmla="*/ 6433 h 6433"/>
              <a:gd name="T10" fmla="*/ 0 w 11228"/>
              <a:gd name="T11" fmla="*/ 6433 h 6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28" h="6433">
                <a:moveTo>
                  <a:pt x="0" y="6433"/>
                </a:moveTo>
                <a:cubicBezTo>
                  <a:pt x="20" y="6398"/>
                  <a:pt x="39" y="6363"/>
                  <a:pt x="57" y="6327"/>
                </a:cubicBezTo>
                <a:cubicBezTo>
                  <a:pt x="1562" y="3316"/>
                  <a:pt x="2503" y="0"/>
                  <a:pt x="6266" y="1317"/>
                </a:cubicBezTo>
                <a:cubicBezTo>
                  <a:pt x="8569" y="2123"/>
                  <a:pt x="10246" y="2454"/>
                  <a:pt x="11228" y="2168"/>
                </a:cubicBezTo>
                <a:lnTo>
                  <a:pt x="11228" y="6433"/>
                </a:lnTo>
                <a:lnTo>
                  <a:pt x="0" y="6433"/>
                </a:ln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RANSITIONS">
            <a:extLst>
              <a:ext uri="{FF2B5EF4-FFF2-40B4-BE49-F238E27FC236}">
                <a16:creationId xmlns:a16="http://schemas.microsoft.com/office/drawing/2014/main" id="{4550A7F2-B343-4F60-B142-213370E3E095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138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220000">
                                          <p:cBhvr>
                                            <p:cTn id="30" dur="3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7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decel="10000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Rot by="-2220000">
                                          <p:cBhvr>
                                            <p:cTn id="36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2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8" presetClass="emph" presetSubtype="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6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3" presetClass="exit" presetSubtype="32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0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8" presetClass="emph" presetSubtype="0" decel="10000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2220000">
                                          <p:cBhvr>
                                            <p:cTn id="58" dur="3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7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220000">
                                          <p:cBhvr>
                                            <p:cTn id="64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decel="10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decel="10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8" presetClass="emph" presetSubtype="0" decel="10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70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8" presetClass="emph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74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23" presetClass="exit" presetSubtype="32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8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8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220000">
                                          <p:cBhvr>
                                            <p:cTn id="86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7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3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8" presetClass="emph" presetSubtype="0" decel="10000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Rot by="-2220000">
                                          <p:cBhvr>
                                            <p:cTn id="92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3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4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98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2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02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6" dur="2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2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9" presetID="1" presetClass="entr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8" presetClass="emph" presetSubtype="0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2220000">
                                          <p:cBhvr>
                                            <p:cTn id="114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7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3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de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Rot by="-2220000">
                                          <p:cBhvr>
                                            <p:cTn id="120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3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decel="100000" fill="hold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4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8" presetClass="emph" presetSubtype="0" decel="100000" fill="hold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2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8" presetClass="emph" presetSubtype="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3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2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23" presetClass="exit" presetSubtype="32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4" dur="2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2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49" presetClass="entr" presetSubtype="0" decel="10000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fill="hold" grpId="2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decel="100000" fill="hold" grpId="3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3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decel="100000" fill="hold" grpId="4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56" dur="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3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8" presetClass="emph" presetSubtype="0" decel="100000" fill="hold" grpId="8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60" dur="5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1" presetID="2" presetClass="exit" presetSubtype="4" ac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2" dur="35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35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49" presetClass="exit" presetSubtype="0" accel="100000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6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decel="100000" fill="hold" grpId="1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6" presetClass="emph" presetSubtype="0" fill="hold" grpId="1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78" dur="20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9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0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1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3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fill="hold" grpId="1" nodeType="withEffect" p14:presetBounceEnd="99500">
                                      <p:stCondLst>
                                        <p:cond delay="7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88" dur="20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0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1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4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49" presetClass="entr" presetSubtype="0" decel="100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fill="hold" grpId="2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6" presetClass="emph" presetSubtype="0" decel="100000" fill="hold" grpId="3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206" dur="3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7" presetID="6" presetClass="emph" presetSubtype="0" decel="100000" fill="hold" grpId="4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8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8" presetClass="emph" presetSubtype="0" decel="100000" fill="hold" grpId="6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12" dur="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8" presetClass="emph" presetSubtype="0" decel="100000" fill="hold" grpId="8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16" dur="5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7" presetID="2" presetClass="exit" presetSubtype="4" ac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8" dur="35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9" dur="35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1" presetID="49" presetClass="exit" presetSubtype="0" accel="100000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2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4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decel="100000" fill="hold" grpId="1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28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6" presetClass="emph" presetSubtype="0" fill="hold" grpId="1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34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5" presetID="2" presetClass="exit" presetSubtype="4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6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7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9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3" presetID="6" presetClass="emph" presetSubtype="0" fill="hold" grpId="1" nodeType="withEffect" p14:presetBounceEnd="995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44" dur="2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5" presetID="2" presetClass="exit" presetSubtype="4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6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7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9" presetID="2" presetClass="entr" presetSubtype="4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3" presetID="49" presetClass="entr" presetSubtype="0" decel="100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6" presetClass="emph" presetSubtype="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60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1" presetID="6" presetClass="emph" presetSubtype="0" decel="100000" fill="hold" grpId="3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262" dur="3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3" presetID="6" presetClass="emph" presetSubtype="0" decel="100000" fill="hold" grpId="4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64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5" presetID="6" presetClass="emph" presetSubtype="0" decel="100000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66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7" presetID="8" presetClass="emph" presetSubtype="0" decel="100000" fill="hold" grpId="6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68" dur="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9" presetID="6" presetClass="emph" presetSubtype="0" fill="hold" grpId="7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270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1" presetID="8" presetClass="emph" presetSubtype="0" decel="100000" fill="hold" grpId="8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72" dur="5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3" presetID="2" presetClass="exit" presetSubtype="4" accel="100000" fill="hold" grpId="9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4" dur="35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5" dur="35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7" presetID="49" presetClass="exit" presetSubtype="0" accel="100000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78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0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8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3" presetID="6" presetClass="emph" presetSubtype="0" decel="100000" fill="hold" grpId="1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84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5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9" presetID="6" presetClass="emph" presetSubtype="0" fill="hold" grpId="1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90" dur="2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1" presetID="2" presetClass="exit" presetSubtype="4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2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3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5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9" presetID="6" presetClass="emph" presetSubtype="0" fill="hold" grpId="1" nodeType="withEffect" p14:presetBounceEnd="99500">
                                      <p:stCondLst>
                                        <p:cond delay="11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00" dur="2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1" presetID="2" presetClass="exit" presetSubtype="4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2" dur="4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3" dur="4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5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9" presetID="49" presetClass="entr" presetSubtype="0" decel="10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5" presetID="6" presetClass="emp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16" dur="2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7" presetID="6" presetClass="emph" presetSubtype="0" decel="100000" fill="hold" grpId="3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318" dur="3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9" presetID="6" presetClass="emph" presetSubtype="0" decel="100000" fill="hold" grpId="4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320" dur="2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1" presetID="6" presetClass="emph" presetSubtype="0" decel="100000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322" dur="2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3" presetID="8" presetClass="emph" presetSubtype="0" decel="100000" fill="hold" grpId="6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24" dur="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5" presetID="6" presetClass="emph" presetSubtype="0" fill="hold" grpId="7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326" dur="3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7" presetID="8" presetClass="emph" presetSubtype="0" decel="100000" fill="hold" grpId="8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328" dur="5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9" presetID="2" presetClass="exit" presetSubtype="4" accel="100000" fill="hold" grpId="9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0" dur="35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1" dur="35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3" presetID="49" presetClass="exit" presetSubtype="0" accel="100000" fill="hold" grpId="1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34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5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3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9" presetID="6" presetClass="emph" presetSubtype="0" decel="100000" fill="hold" grpId="1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340" dur="2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1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3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4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5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46" dur="2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7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8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9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1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3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5" presetID="6" presetClass="emph" presetSubtype="0" fill="hold" grpId="1" nodeType="withEffect" p14:presetBounceEnd="99500">
                                      <p:stCondLst>
                                        <p:cond delay="13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56" dur="20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7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58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9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1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362" dur="2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3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4" presetID="18" presetClass="entr" presetSubtype="12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3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66" dur="3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2" grpId="1" animBg="1"/>
          <p:bldP spid="12" grpId="2" animBg="1"/>
          <p:bldP spid="12" grpId="3" animBg="1"/>
          <p:bldP spid="12" grpId="4" animBg="1"/>
          <p:bldP spid="12" grpId="5" animBg="1"/>
          <p:bldP spid="12" grpId="6" animBg="1"/>
          <p:bldP spid="12" grpId="7" animBg="1"/>
          <p:bldP spid="12" grpId="8" animBg="1"/>
          <p:bldP spid="12" grpId="9" animBg="1"/>
          <p:bldP spid="12" grpId="10" animBg="1"/>
          <p:bldP spid="12" grpId="11" animBg="1"/>
          <p:bldP spid="13" grpId="0" animBg="1"/>
          <p:bldP spid="13" grpId="1" animBg="1"/>
          <p:bldP spid="13" grpId="2" animBg="1"/>
          <p:bldP spid="13" grpId="3" animBg="1"/>
          <p:bldP spid="13" grpId="4" animBg="1"/>
          <p:bldP spid="13" grpId="5" animBg="1"/>
          <p:bldP spid="13" grpId="6" animBg="1"/>
          <p:bldP spid="13" grpId="7" animBg="1"/>
          <p:bldP spid="13" grpId="8" animBg="1"/>
          <p:bldP spid="13" grpId="9" animBg="1"/>
          <p:bldP spid="13" grpId="10" animBg="1"/>
          <p:bldP spid="13" grpId="11" animBg="1"/>
          <p:bldP spid="14" grpId="0" animBg="1"/>
          <p:bldP spid="14" grpId="1" animBg="1"/>
          <p:bldP spid="14" grpId="2" animBg="1"/>
          <p:bldP spid="14" grpId="3" animBg="1"/>
          <p:bldP spid="14" grpId="4" animBg="1"/>
          <p:bldP spid="14" grpId="5" animBg="1"/>
          <p:bldP spid="14" grpId="6" animBg="1"/>
          <p:bldP spid="14" grpId="7" animBg="1"/>
          <p:bldP spid="14" grpId="8" animBg="1"/>
          <p:bldP spid="14" grpId="9" animBg="1"/>
          <p:bldP spid="14" grpId="10" animBg="1"/>
          <p:bldP spid="14" grpId="11" animBg="1"/>
          <p:bldP spid="15" grpId="0" animBg="1"/>
          <p:bldP spid="15" grpId="1" animBg="1"/>
          <p:bldP spid="15" grpId="2" animBg="1"/>
          <p:bldP spid="15" grpId="3" animBg="1"/>
          <p:bldP spid="15" grpId="4" animBg="1"/>
          <p:bldP spid="15" grpId="5" animBg="1"/>
          <p:bldP spid="15" grpId="6" animBg="1"/>
          <p:bldP spid="15" grpId="7" animBg="1"/>
          <p:bldP spid="15" grpId="8" animBg="1"/>
          <p:bldP spid="15" grpId="9" animBg="1"/>
          <p:bldP spid="15" grpId="10" animBg="1"/>
          <p:bldP spid="15" grpId="11" animBg="1"/>
          <p:bldP spid="18" grpId="0"/>
          <p:bldP spid="18" grpId="1"/>
          <p:bldP spid="18" grpId="2"/>
          <p:bldP spid="19" grpId="0"/>
          <p:bldP spid="19" grpId="1"/>
          <p:bldP spid="19" grpId="2"/>
          <p:bldP spid="20" grpId="0"/>
          <p:bldP spid="20" grpId="1"/>
          <p:bldP spid="20" grpId="2"/>
          <p:bldP spid="21" grpId="0"/>
          <p:bldP spid="21" grpId="1"/>
          <p:bldP spid="21" grpId="2"/>
          <p:bldP spid="22" grpId="0"/>
          <p:bldP spid="22" grpId="1"/>
          <p:bldP spid="22" grpId="2"/>
          <p:bldP spid="23" grpId="0"/>
          <p:bldP spid="23" grpId="1"/>
          <p:bldP spid="23" grpId="2"/>
          <p:bldP spid="24" grpId="0"/>
          <p:bldP spid="24" grpId="1"/>
          <p:bldP spid="24" grpId="2"/>
          <p:bldP spid="25" grpId="0"/>
          <p:bldP spid="25" grpId="1"/>
          <p:bldP spid="25" grpId="2"/>
          <p:bldP spid="26" grpId="0" animBg="1"/>
          <p:bldP spid="26" grpId="1" animBg="1"/>
          <p:bldP spid="26" grpId="2" animBg="1"/>
          <p:bldP spid="27" grpId="0" animBg="1"/>
          <p:bldP spid="27" grpId="1" animBg="1"/>
          <p:bldP spid="27" grpId="2" animBg="1"/>
          <p:bldP spid="34" grpId="0" animBg="1"/>
          <p:bldP spid="34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220000">
                                          <p:cBhvr>
                                            <p:cTn id="30" dur="3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7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decel="10000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Rot by="-2220000">
                                          <p:cBhvr>
                                            <p:cTn id="36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2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8" presetClass="emph" presetSubtype="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6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3" presetClass="exit" presetSubtype="32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0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8" presetClass="emph" presetSubtype="0" decel="10000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2220000">
                                          <p:cBhvr>
                                            <p:cTn id="58" dur="3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7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220000">
                                          <p:cBhvr>
                                            <p:cTn id="64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decel="10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decel="10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8" presetClass="emph" presetSubtype="0" decel="10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70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8" presetClass="emph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74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23" presetClass="exit" presetSubtype="32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8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8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220000">
                                          <p:cBhvr>
                                            <p:cTn id="86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7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3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8" presetClass="emph" presetSubtype="0" decel="10000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Rot by="-2220000">
                                          <p:cBhvr>
                                            <p:cTn id="92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3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4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98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2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02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6" dur="2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2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9" presetID="1" presetClass="entr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8" presetClass="emph" presetSubtype="0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2220000">
                                          <p:cBhvr>
                                            <p:cTn id="114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7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3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de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Rot by="-2220000">
                                          <p:cBhvr>
                                            <p:cTn id="120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3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decel="100000" fill="hold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4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8" presetClass="emph" presetSubtype="0" decel="100000" fill="hold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2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8" presetClass="emph" presetSubtype="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3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2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23" presetClass="exit" presetSubtype="32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4" dur="2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2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49" presetClass="entr" presetSubtype="0" decel="10000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fill="hold" grpId="2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decel="100000" fill="hold" grpId="3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3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decel="100000" fill="hold" grpId="4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56" dur="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3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8" presetClass="emph" presetSubtype="0" decel="100000" fill="hold" grpId="8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60" dur="5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1" presetID="2" presetClass="exit" presetSubtype="4" ac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2" dur="35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35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49" presetClass="exit" presetSubtype="0" accel="100000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6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decel="100000" fill="hold" grpId="1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8" dur="20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9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0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1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3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20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0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1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4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49" presetClass="entr" presetSubtype="0" decel="100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fill="hold" grpId="2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6" presetClass="emph" presetSubtype="0" decel="100000" fill="hold" grpId="3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206" dur="3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7" presetID="6" presetClass="emph" presetSubtype="0" decel="100000" fill="hold" grpId="4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8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8" presetClass="emph" presetSubtype="0" decel="100000" fill="hold" grpId="6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12" dur="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8" presetClass="emph" presetSubtype="0" decel="100000" fill="hold" grpId="8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16" dur="5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7" presetID="2" presetClass="exit" presetSubtype="4" ac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8" dur="35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9" dur="35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1" presetID="49" presetClass="exit" presetSubtype="0" accel="100000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2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4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decel="100000" fill="hold" grpId="1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28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34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5" presetID="2" presetClass="exit" presetSubtype="4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6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7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9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3" presetID="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44" dur="2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5" presetID="2" presetClass="exit" presetSubtype="4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6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7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9" presetID="2" presetClass="entr" presetSubtype="4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3" presetID="49" presetClass="entr" presetSubtype="0" decel="100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6" presetClass="emph" presetSubtype="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60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1" presetID="6" presetClass="emph" presetSubtype="0" decel="100000" fill="hold" grpId="3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262" dur="3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3" presetID="6" presetClass="emph" presetSubtype="0" decel="100000" fill="hold" grpId="4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64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5" presetID="6" presetClass="emph" presetSubtype="0" decel="100000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66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7" presetID="8" presetClass="emph" presetSubtype="0" decel="100000" fill="hold" grpId="6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68" dur="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9" presetID="6" presetClass="emph" presetSubtype="0" fill="hold" grpId="7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270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1" presetID="8" presetClass="emph" presetSubtype="0" decel="100000" fill="hold" grpId="8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72" dur="5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3" presetID="2" presetClass="exit" presetSubtype="4" accel="100000" fill="hold" grpId="9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4" dur="35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5" dur="35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7" presetID="49" presetClass="exit" presetSubtype="0" accel="100000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78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0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8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3" presetID="6" presetClass="emph" presetSubtype="0" decel="100000" fill="hold" grpId="1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84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5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9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90" dur="2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1" presetID="2" presetClass="exit" presetSubtype="4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2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3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5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9" presetID="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300" dur="2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1" presetID="2" presetClass="exit" presetSubtype="4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2" dur="4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3" dur="4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5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9" presetID="49" presetClass="entr" presetSubtype="0" decel="10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5" presetID="6" presetClass="emp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16" dur="2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7" presetID="6" presetClass="emph" presetSubtype="0" decel="100000" fill="hold" grpId="3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318" dur="3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9" presetID="6" presetClass="emph" presetSubtype="0" decel="100000" fill="hold" grpId="4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320" dur="2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1" presetID="6" presetClass="emph" presetSubtype="0" decel="100000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322" dur="2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3" presetID="8" presetClass="emph" presetSubtype="0" decel="100000" fill="hold" grpId="6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24" dur="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5" presetID="6" presetClass="emph" presetSubtype="0" fill="hold" grpId="7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326" dur="3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7" presetID="8" presetClass="emph" presetSubtype="0" decel="100000" fill="hold" grpId="8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328" dur="5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9" presetID="2" presetClass="exit" presetSubtype="4" accel="100000" fill="hold" grpId="9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0" dur="35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1" dur="35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3" presetID="49" presetClass="exit" presetSubtype="0" accel="100000" fill="hold" grpId="1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34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5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3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9" presetID="6" presetClass="emph" presetSubtype="0" decel="100000" fill="hold" grpId="1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340" dur="2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1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3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4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5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46" dur="2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7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8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9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1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3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5" presetID="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356" dur="20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7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58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9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1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362" dur="2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3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4" presetID="18" presetClass="entr" presetSubtype="12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3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66" dur="3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2" grpId="1" animBg="1"/>
          <p:bldP spid="12" grpId="2" animBg="1"/>
          <p:bldP spid="12" grpId="3" animBg="1"/>
          <p:bldP spid="12" grpId="4" animBg="1"/>
          <p:bldP spid="12" grpId="5" animBg="1"/>
          <p:bldP spid="12" grpId="6" animBg="1"/>
          <p:bldP spid="12" grpId="7" animBg="1"/>
          <p:bldP spid="12" grpId="8" animBg="1"/>
          <p:bldP spid="12" grpId="9" animBg="1"/>
          <p:bldP spid="12" grpId="10" animBg="1"/>
          <p:bldP spid="12" grpId="11" animBg="1"/>
          <p:bldP spid="13" grpId="0" animBg="1"/>
          <p:bldP spid="13" grpId="1" animBg="1"/>
          <p:bldP spid="13" grpId="2" animBg="1"/>
          <p:bldP spid="13" grpId="3" animBg="1"/>
          <p:bldP spid="13" grpId="4" animBg="1"/>
          <p:bldP spid="13" grpId="5" animBg="1"/>
          <p:bldP spid="13" grpId="6" animBg="1"/>
          <p:bldP spid="13" grpId="7" animBg="1"/>
          <p:bldP spid="13" grpId="8" animBg="1"/>
          <p:bldP spid="13" grpId="9" animBg="1"/>
          <p:bldP spid="13" grpId="10" animBg="1"/>
          <p:bldP spid="13" grpId="11" animBg="1"/>
          <p:bldP spid="14" grpId="0" animBg="1"/>
          <p:bldP spid="14" grpId="1" animBg="1"/>
          <p:bldP spid="14" grpId="2" animBg="1"/>
          <p:bldP spid="14" grpId="3" animBg="1"/>
          <p:bldP spid="14" grpId="4" animBg="1"/>
          <p:bldP spid="14" grpId="5" animBg="1"/>
          <p:bldP spid="14" grpId="6" animBg="1"/>
          <p:bldP spid="14" grpId="7" animBg="1"/>
          <p:bldP spid="14" grpId="8" animBg="1"/>
          <p:bldP spid="14" grpId="9" animBg="1"/>
          <p:bldP spid="14" grpId="10" animBg="1"/>
          <p:bldP spid="14" grpId="11" animBg="1"/>
          <p:bldP spid="15" grpId="0" animBg="1"/>
          <p:bldP spid="15" grpId="1" animBg="1"/>
          <p:bldP spid="15" grpId="2" animBg="1"/>
          <p:bldP spid="15" grpId="3" animBg="1"/>
          <p:bldP spid="15" grpId="4" animBg="1"/>
          <p:bldP spid="15" grpId="5" animBg="1"/>
          <p:bldP spid="15" grpId="6" animBg="1"/>
          <p:bldP spid="15" grpId="7" animBg="1"/>
          <p:bldP spid="15" grpId="8" animBg="1"/>
          <p:bldP spid="15" grpId="9" animBg="1"/>
          <p:bldP spid="15" grpId="10" animBg="1"/>
          <p:bldP spid="15" grpId="11" animBg="1"/>
          <p:bldP spid="18" grpId="0"/>
          <p:bldP spid="18" grpId="1"/>
          <p:bldP spid="18" grpId="2"/>
          <p:bldP spid="19" grpId="0"/>
          <p:bldP spid="19" grpId="1"/>
          <p:bldP spid="19" grpId="2"/>
          <p:bldP spid="20" grpId="0"/>
          <p:bldP spid="20" grpId="1"/>
          <p:bldP spid="20" grpId="2"/>
          <p:bldP spid="21" grpId="0"/>
          <p:bldP spid="21" grpId="1"/>
          <p:bldP spid="21" grpId="2"/>
          <p:bldP spid="22" grpId="0"/>
          <p:bldP spid="22" grpId="1"/>
          <p:bldP spid="22" grpId="2"/>
          <p:bldP spid="23" grpId="0"/>
          <p:bldP spid="23" grpId="1"/>
          <p:bldP spid="23" grpId="2"/>
          <p:bldP spid="24" grpId="0"/>
          <p:bldP spid="24" grpId="1"/>
          <p:bldP spid="24" grpId="2"/>
          <p:bldP spid="25" grpId="0"/>
          <p:bldP spid="25" grpId="1"/>
          <p:bldP spid="25" grpId="2"/>
          <p:bldP spid="26" grpId="0" animBg="1"/>
          <p:bldP spid="26" grpId="1" animBg="1"/>
          <p:bldP spid="26" grpId="2" animBg="1"/>
          <p:bldP spid="27" grpId="0" animBg="1"/>
          <p:bldP spid="27" grpId="1" animBg="1"/>
          <p:bldP spid="27" grpId="2" animBg="1"/>
          <p:bldP spid="34" grpId="0" animBg="1"/>
          <p:bldP spid="34" grpId="1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E394A"/>
            </a:gs>
            <a:gs pos="100000">
              <a:srgbClr val="E66B2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DDA72B8-B7A0-4E7A-8D3C-54F72FE2D5BC}"/>
              </a:ext>
            </a:extLst>
          </p:cNvPr>
          <p:cNvSpPr/>
          <p:nvPr/>
        </p:nvSpPr>
        <p:spPr>
          <a:xfrm>
            <a:off x="3283803" y="5178956"/>
            <a:ext cx="2656541" cy="2489519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0337CBC-8CBE-4E16-A9E2-CF6CEBF3AAAA}"/>
              </a:ext>
            </a:extLst>
          </p:cNvPr>
          <p:cNvSpPr/>
          <p:nvPr/>
        </p:nvSpPr>
        <p:spPr>
          <a:xfrm>
            <a:off x="5940343" y="2694359"/>
            <a:ext cx="2656541" cy="2489519"/>
          </a:xfrm>
          <a:prstGeom prst="round2DiagRect">
            <a:avLst/>
          </a:prstGeom>
          <a:gradFill>
            <a:gsLst>
              <a:gs pos="0">
                <a:srgbClr val="4FB3C3"/>
              </a:gs>
              <a:gs pos="100000">
                <a:srgbClr val="2193AD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ABD1027D-E614-4BC3-82C3-A33787905F4C}"/>
              </a:ext>
            </a:extLst>
          </p:cNvPr>
          <p:cNvSpPr/>
          <p:nvPr/>
        </p:nvSpPr>
        <p:spPr>
          <a:xfrm flipH="1">
            <a:off x="5940343" y="5143500"/>
            <a:ext cx="3203657" cy="3002237"/>
          </a:xfrm>
          <a:prstGeom prst="round2DiagRect">
            <a:avLst/>
          </a:prstGeom>
          <a:gradFill>
            <a:gsLst>
              <a:gs pos="0">
                <a:srgbClr val="DE394A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2B522E1D-57C5-48D4-933C-8D1AE11D7C33}"/>
              </a:ext>
            </a:extLst>
          </p:cNvPr>
          <p:cNvSpPr/>
          <p:nvPr/>
        </p:nvSpPr>
        <p:spPr>
          <a:xfrm flipH="1">
            <a:off x="2736687" y="2176718"/>
            <a:ext cx="3203657" cy="3002237"/>
          </a:xfrm>
          <a:prstGeom prst="round2DiagRect">
            <a:avLst/>
          </a:prstGeom>
          <a:gradFill>
            <a:gsLst>
              <a:gs pos="0">
                <a:srgbClr val="F9B315"/>
              </a:gs>
              <a:gs pos="99000">
                <a:srgbClr val="F58C2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8" name="ICON">
            <a:extLst>
              <a:ext uri="{FF2B5EF4-FFF2-40B4-BE49-F238E27FC236}">
                <a16:creationId xmlns:a16="http://schemas.microsoft.com/office/drawing/2014/main" id="{3B756175-848E-4DBF-848A-C6D1DBE6D842}"/>
              </a:ext>
            </a:extLst>
          </p:cNvPr>
          <p:cNvSpPr>
            <a:spLocks noEditPoints="1"/>
          </p:cNvSpPr>
          <p:nvPr/>
        </p:nvSpPr>
        <p:spPr bwMode="auto">
          <a:xfrm>
            <a:off x="4042914" y="5585939"/>
            <a:ext cx="991454" cy="999247"/>
          </a:xfrm>
          <a:custGeom>
            <a:avLst/>
            <a:gdLst>
              <a:gd name="T0" fmla="*/ 231 w 280"/>
              <a:gd name="T1" fmla="*/ 103 h 280"/>
              <a:gd name="T2" fmla="*/ 255 w 280"/>
              <a:gd name="T3" fmla="*/ 63 h 280"/>
              <a:gd name="T4" fmla="*/ 207 w 280"/>
              <a:gd name="T5" fmla="*/ 29 h 280"/>
              <a:gd name="T6" fmla="*/ 172 w 280"/>
              <a:gd name="T7" fmla="*/ 41 h 280"/>
              <a:gd name="T8" fmla="*/ 124 w 280"/>
              <a:gd name="T9" fmla="*/ 0 h 280"/>
              <a:gd name="T10" fmla="*/ 103 w 280"/>
              <a:gd name="T11" fmla="*/ 50 h 280"/>
              <a:gd name="T12" fmla="*/ 53 w 280"/>
              <a:gd name="T13" fmla="*/ 29 h 280"/>
              <a:gd name="T14" fmla="*/ 30 w 280"/>
              <a:gd name="T15" fmla="*/ 73 h 280"/>
              <a:gd name="T16" fmla="*/ 41 w 280"/>
              <a:gd name="T17" fmla="*/ 109 h 280"/>
              <a:gd name="T18" fmla="*/ 0 w 280"/>
              <a:gd name="T19" fmla="*/ 157 h 280"/>
              <a:gd name="T20" fmla="*/ 50 w 280"/>
              <a:gd name="T21" fmla="*/ 178 h 280"/>
              <a:gd name="T22" fmla="*/ 25 w 280"/>
              <a:gd name="T23" fmla="*/ 217 h 280"/>
              <a:gd name="T24" fmla="*/ 74 w 280"/>
              <a:gd name="T25" fmla="*/ 251 h 280"/>
              <a:gd name="T26" fmla="*/ 109 w 280"/>
              <a:gd name="T27" fmla="*/ 240 h 280"/>
              <a:gd name="T28" fmla="*/ 157 w 280"/>
              <a:gd name="T29" fmla="*/ 280 h 280"/>
              <a:gd name="T30" fmla="*/ 178 w 280"/>
              <a:gd name="T31" fmla="*/ 230 h 280"/>
              <a:gd name="T32" fmla="*/ 228 w 280"/>
              <a:gd name="T33" fmla="*/ 251 h 280"/>
              <a:gd name="T34" fmla="*/ 251 w 280"/>
              <a:gd name="T35" fmla="*/ 207 h 280"/>
              <a:gd name="T36" fmla="*/ 240 w 280"/>
              <a:gd name="T37" fmla="*/ 171 h 280"/>
              <a:gd name="T38" fmla="*/ 280 w 280"/>
              <a:gd name="T39" fmla="*/ 124 h 280"/>
              <a:gd name="T40" fmla="*/ 266 w 280"/>
              <a:gd name="T41" fmla="*/ 161 h 280"/>
              <a:gd name="T42" fmla="*/ 225 w 280"/>
              <a:gd name="T43" fmla="*/ 196 h 280"/>
              <a:gd name="T44" fmla="*/ 220 w 280"/>
              <a:gd name="T45" fmla="*/ 244 h 280"/>
              <a:gd name="T46" fmla="*/ 174 w 280"/>
              <a:gd name="T47" fmla="*/ 221 h 280"/>
              <a:gd name="T48" fmla="*/ 157 w 280"/>
              <a:gd name="T49" fmla="*/ 270 h 280"/>
              <a:gd name="T50" fmla="*/ 120 w 280"/>
              <a:gd name="T51" fmla="*/ 240 h 280"/>
              <a:gd name="T52" fmla="*/ 85 w 280"/>
              <a:gd name="T53" fmla="*/ 225 h 280"/>
              <a:gd name="T54" fmla="*/ 37 w 280"/>
              <a:gd name="T55" fmla="*/ 220 h 280"/>
              <a:gd name="T56" fmla="*/ 60 w 280"/>
              <a:gd name="T57" fmla="*/ 174 h 280"/>
              <a:gd name="T58" fmla="*/ 11 w 280"/>
              <a:gd name="T59" fmla="*/ 157 h 280"/>
              <a:gd name="T60" fmla="*/ 41 w 280"/>
              <a:gd name="T61" fmla="*/ 120 h 280"/>
              <a:gd name="T62" fmla="*/ 37 w 280"/>
              <a:gd name="T63" fmla="*/ 66 h 280"/>
              <a:gd name="T64" fmla="*/ 66 w 280"/>
              <a:gd name="T65" fmla="*/ 37 h 280"/>
              <a:gd name="T66" fmla="*/ 120 w 280"/>
              <a:gd name="T67" fmla="*/ 41 h 280"/>
              <a:gd name="T68" fmla="*/ 157 w 280"/>
              <a:gd name="T69" fmla="*/ 11 h 280"/>
              <a:gd name="T70" fmla="*/ 174 w 280"/>
              <a:gd name="T71" fmla="*/ 60 h 280"/>
              <a:gd name="T72" fmla="*/ 220 w 280"/>
              <a:gd name="T73" fmla="*/ 37 h 280"/>
              <a:gd name="T74" fmla="*/ 225 w 280"/>
              <a:gd name="T75" fmla="*/ 85 h 280"/>
              <a:gd name="T76" fmla="*/ 266 w 280"/>
              <a:gd name="T77" fmla="*/ 120 h 280"/>
              <a:gd name="T78" fmla="*/ 140 w 280"/>
              <a:gd name="T79" fmla="*/ 94 h 280"/>
              <a:gd name="T80" fmla="*/ 187 w 280"/>
              <a:gd name="T81" fmla="*/ 140 h 280"/>
              <a:gd name="T82" fmla="*/ 104 w 280"/>
              <a:gd name="T83" fmla="*/ 140 h 280"/>
              <a:gd name="T84" fmla="*/ 140 w 280"/>
              <a:gd name="T85" fmla="*/ 177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0" h="280">
                <a:moveTo>
                  <a:pt x="266" y="109"/>
                </a:moveTo>
                <a:cubicBezTo>
                  <a:pt x="240" y="109"/>
                  <a:pt x="240" y="109"/>
                  <a:pt x="240" y="109"/>
                </a:cubicBezTo>
                <a:cubicBezTo>
                  <a:pt x="236" y="109"/>
                  <a:pt x="232" y="107"/>
                  <a:pt x="231" y="103"/>
                </a:cubicBezTo>
                <a:cubicBezTo>
                  <a:pt x="229" y="99"/>
                  <a:pt x="230" y="95"/>
                  <a:pt x="233" y="92"/>
                </a:cubicBezTo>
                <a:cubicBezTo>
                  <a:pt x="251" y="73"/>
                  <a:pt x="251" y="73"/>
                  <a:pt x="251" y="73"/>
                </a:cubicBezTo>
                <a:cubicBezTo>
                  <a:pt x="254" y="71"/>
                  <a:pt x="255" y="67"/>
                  <a:pt x="255" y="63"/>
                </a:cubicBezTo>
                <a:cubicBezTo>
                  <a:pt x="255" y="59"/>
                  <a:pt x="254" y="56"/>
                  <a:pt x="251" y="53"/>
                </a:cubicBezTo>
                <a:cubicBezTo>
                  <a:pt x="228" y="29"/>
                  <a:pt x="228" y="29"/>
                  <a:pt x="228" y="29"/>
                </a:cubicBezTo>
                <a:cubicBezTo>
                  <a:pt x="222" y="24"/>
                  <a:pt x="213" y="24"/>
                  <a:pt x="207" y="29"/>
                </a:cubicBezTo>
                <a:cubicBezTo>
                  <a:pt x="189" y="48"/>
                  <a:pt x="189" y="48"/>
                  <a:pt x="189" y="48"/>
                </a:cubicBezTo>
                <a:cubicBezTo>
                  <a:pt x="186" y="51"/>
                  <a:pt x="182" y="52"/>
                  <a:pt x="178" y="50"/>
                </a:cubicBezTo>
                <a:cubicBezTo>
                  <a:pt x="174" y="49"/>
                  <a:pt x="172" y="45"/>
                  <a:pt x="172" y="41"/>
                </a:cubicBezTo>
                <a:cubicBezTo>
                  <a:pt x="172" y="15"/>
                  <a:pt x="172" y="15"/>
                  <a:pt x="172" y="15"/>
                </a:cubicBezTo>
                <a:cubicBezTo>
                  <a:pt x="172" y="7"/>
                  <a:pt x="165" y="0"/>
                  <a:pt x="157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16" y="0"/>
                  <a:pt x="109" y="7"/>
                  <a:pt x="109" y="15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09" y="45"/>
                  <a:pt x="107" y="49"/>
                  <a:pt x="103" y="50"/>
                </a:cubicBezTo>
                <a:cubicBezTo>
                  <a:pt x="99" y="52"/>
                  <a:pt x="95" y="51"/>
                  <a:pt x="92" y="48"/>
                </a:cubicBezTo>
                <a:cubicBezTo>
                  <a:pt x="74" y="29"/>
                  <a:pt x="74" y="29"/>
                  <a:pt x="74" y="29"/>
                </a:cubicBezTo>
                <a:cubicBezTo>
                  <a:pt x="68" y="24"/>
                  <a:pt x="59" y="24"/>
                  <a:pt x="53" y="29"/>
                </a:cubicBezTo>
                <a:cubicBezTo>
                  <a:pt x="30" y="53"/>
                  <a:pt x="30" y="53"/>
                  <a:pt x="30" y="53"/>
                </a:cubicBezTo>
                <a:cubicBezTo>
                  <a:pt x="27" y="56"/>
                  <a:pt x="25" y="59"/>
                  <a:pt x="25" y="63"/>
                </a:cubicBezTo>
                <a:cubicBezTo>
                  <a:pt x="25" y="67"/>
                  <a:pt x="27" y="71"/>
                  <a:pt x="30" y="73"/>
                </a:cubicBezTo>
                <a:cubicBezTo>
                  <a:pt x="48" y="92"/>
                  <a:pt x="48" y="92"/>
                  <a:pt x="48" y="92"/>
                </a:cubicBezTo>
                <a:cubicBezTo>
                  <a:pt x="51" y="95"/>
                  <a:pt x="52" y="99"/>
                  <a:pt x="50" y="103"/>
                </a:cubicBezTo>
                <a:cubicBezTo>
                  <a:pt x="49" y="107"/>
                  <a:pt x="45" y="109"/>
                  <a:pt x="41" y="109"/>
                </a:cubicBezTo>
                <a:cubicBezTo>
                  <a:pt x="15" y="109"/>
                  <a:pt x="15" y="109"/>
                  <a:pt x="15" y="109"/>
                </a:cubicBezTo>
                <a:cubicBezTo>
                  <a:pt x="7" y="109"/>
                  <a:pt x="0" y="116"/>
                  <a:pt x="0" y="124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5"/>
                  <a:pt x="7" y="171"/>
                  <a:pt x="15" y="171"/>
                </a:cubicBezTo>
                <a:cubicBezTo>
                  <a:pt x="41" y="171"/>
                  <a:pt x="41" y="171"/>
                  <a:pt x="41" y="171"/>
                </a:cubicBezTo>
                <a:cubicBezTo>
                  <a:pt x="45" y="171"/>
                  <a:pt x="49" y="174"/>
                  <a:pt x="50" y="178"/>
                </a:cubicBezTo>
                <a:cubicBezTo>
                  <a:pt x="52" y="181"/>
                  <a:pt x="51" y="186"/>
                  <a:pt x="48" y="189"/>
                </a:cubicBezTo>
                <a:cubicBezTo>
                  <a:pt x="30" y="207"/>
                  <a:pt x="30" y="207"/>
                  <a:pt x="30" y="207"/>
                </a:cubicBezTo>
                <a:cubicBezTo>
                  <a:pt x="27" y="210"/>
                  <a:pt x="25" y="213"/>
                  <a:pt x="25" y="217"/>
                </a:cubicBezTo>
                <a:cubicBezTo>
                  <a:pt x="25" y="221"/>
                  <a:pt x="27" y="225"/>
                  <a:pt x="30" y="227"/>
                </a:cubicBezTo>
                <a:cubicBezTo>
                  <a:pt x="53" y="251"/>
                  <a:pt x="53" y="251"/>
                  <a:pt x="53" y="251"/>
                </a:cubicBezTo>
                <a:cubicBezTo>
                  <a:pt x="59" y="257"/>
                  <a:pt x="68" y="257"/>
                  <a:pt x="74" y="251"/>
                </a:cubicBezTo>
                <a:cubicBezTo>
                  <a:pt x="92" y="233"/>
                  <a:pt x="92" y="233"/>
                  <a:pt x="92" y="233"/>
                </a:cubicBezTo>
                <a:cubicBezTo>
                  <a:pt x="95" y="230"/>
                  <a:pt x="99" y="229"/>
                  <a:pt x="103" y="230"/>
                </a:cubicBezTo>
                <a:cubicBezTo>
                  <a:pt x="107" y="232"/>
                  <a:pt x="109" y="235"/>
                  <a:pt x="109" y="240"/>
                </a:cubicBezTo>
                <a:cubicBezTo>
                  <a:pt x="109" y="266"/>
                  <a:pt x="109" y="266"/>
                  <a:pt x="109" y="266"/>
                </a:cubicBezTo>
                <a:cubicBezTo>
                  <a:pt x="109" y="274"/>
                  <a:pt x="116" y="280"/>
                  <a:pt x="124" y="280"/>
                </a:cubicBezTo>
                <a:cubicBezTo>
                  <a:pt x="157" y="280"/>
                  <a:pt x="157" y="280"/>
                  <a:pt x="157" y="280"/>
                </a:cubicBezTo>
                <a:cubicBezTo>
                  <a:pt x="165" y="280"/>
                  <a:pt x="172" y="274"/>
                  <a:pt x="172" y="266"/>
                </a:cubicBezTo>
                <a:cubicBezTo>
                  <a:pt x="172" y="240"/>
                  <a:pt x="172" y="240"/>
                  <a:pt x="172" y="240"/>
                </a:cubicBezTo>
                <a:cubicBezTo>
                  <a:pt x="172" y="235"/>
                  <a:pt x="174" y="232"/>
                  <a:pt x="178" y="230"/>
                </a:cubicBezTo>
                <a:cubicBezTo>
                  <a:pt x="182" y="229"/>
                  <a:pt x="186" y="230"/>
                  <a:pt x="189" y="233"/>
                </a:cubicBezTo>
                <a:cubicBezTo>
                  <a:pt x="207" y="251"/>
                  <a:pt x="207" y="251"/>
                  <a:pt x="207" y="251"/>
                </a:cubicBezTo>
                <a:cubicBezTo>
                  <a:pt x="213" y="257"/>
                  <a:pt x="222" y="257"/>
                  <a:pt x="228" y="251"/>
                </a:cubicBezTo>
                <a:cubicBezTo>
                  <a:pt x="251" y="227"/>
                  <a:pt x="251" y="227"/>
                  <a:pt x="251" y="227"/>
                </a:cubicBezTo>
                <a:cubicBezTo>
                  <a:pt x="254" y="225"/>
                  <a:pt x="255" y="221"/>
                  <a:pt x="255" y="217"/>
                </a:cubicBezTo>
                <a:cubicBezTo>
                  <a:pt x="255" y="213"/>
                  <a:pt x="254" y="210"/>
                  <a:pt x="251" y="207"/>
                </a:cubicBezTo>
                <a:cubicBezTo>
                  <a:pt x="233" y="189"/>
                  <a:pt x="233" y="189"/>
                  <a:pt x="233" y="189"/>
                </a:cubicBezTo>
                <a:cubicBezTo>
                  <a:pt x="230" y="186"/>
                  <a:pt x="229" y="181"/>
                  <a:pt x="231" y="178"/>
                </a:cubicBezTo>
                <a:cubicBezTo>
                  <a:pt x="232" y="174"/>
                  <a:pt x="236" y="171"/>
                  <a:pt x="240" y="171"/>
                </a:cubicBezTo>
                <a:cubicBezTo>
                  <a:pt x="266" y="171"/>
                  <a:pt x="266" y="171"/>
                  <a:pt x="266" y="171"/>
                </a:cubicBezTo>
                <a:cubicBezTo>
                  <a:pt x="274" y="171"/>
                  <a:pt x="280" y="165"/>
                  <a:pt x="280" y="157"/>
                </a:cubicBezTo>
                <a:cubicBezTo>
                  <a:pt x="280" y="124"/>
                  <a:pt x="280" y="124"/>
                  <a:pt x="280" y="124"/>
                </a:cubicBezTo>
                <a:cubicBezTo>
                  <a:pt x="280" y="116"/>
                  <a:pt x="274" y="109"/>
                  <a:pt x="266" y="109"/>
                </a:cubicBezTo>
                <a:moveTo>
                  <a:pt x="270" y="157"/>
                </a:moveTo>
                <a:cubicBezTo>
                  <a:pt x="270" y="159"/>
                  <a:pt x="268" y="161"/>
                  <a:pt x="266" y="161"/>
                </a:cubicBezTo>
                <a:cubicBezTo>
                  <a:pt x="240" y="161"/>
                  <a:pt x="240" y="161"/>
                  <a:pt x="240" y="161"/>
                </a:cubicBezTo>
                <a:cubicBezTo>
                  <a:pt x="231" y="161"/>
                  <a:pt x="224" y="166"/>
                  <a:pt x="221" y="174"/>
                </a:cubicBezTo>
                <a:cubicBezTo>
                  <a:pt x="218" y="181"/>
                  <a:pt x="219" y="190"/>
                  <a:pt x="225" y="196"/>
                </a:cubicBezTo>
                <a:cubicBezTo>
                  <a:pt x="244" y="214"/>
                  <a:pt x="244" y="214"/>
                  <a:pt x="244" y="214"/>
                </a:cubicBezTo>
                <a:cubicBezTo>
                  <a:pt x="245" y="216"/>
                  <a:pt x="245" y="219"/>
                  <a:pt x="244" y="220"/>
                </a:cubicBezTo>
                <a:cubicBezTo>
                  <a:pt x="220" y="244"/>
                  <a:pt x="220" y="244"/>
                  <a:pt x="220" y="244"/>
                </a:cubicBezTo>
                <a:cubicBezTo>
                  <a:pt x="219" y="245"/>
                  <a:pt x="216" y="245"/>
                  <a:pt x="215" y="244"/>
                </a:cubicBezTo>
                <a:cubicBezTo>
                  <a:pt x="196" y="225"/>
                  <a:pt x="196" y="225"/>
                  <a:pt x="196" y="225"/>
                </a:cubicBezTo>
                <a:cubicBezTo>
                  <a:pt x="190" y="219"/>
                  <a:pt x="182" y="218"/>
                  <a:pt x="174" y="221"/>
                </a:cubicBezTo>
                <a:cubicBezTo>
                  <a:pt x="166" y="224"/>
                  <a:pt x="161" y="231"/>
                  <a:pt x="161" y="240"/>
                </a:cubicBezTo>
                <a:cubicBezTo>
                  <a:pt x="161" y="266"/>
                  <a:pt x="161" y="266"/>
                  <a:pt x="161" y="266"/>
                </a:cubicBezTo>
                <a:cubicBezTo>
                  <a:pt x="161" y="268"/>
                  <a:pt x="159" y="270"/>
                  <a:pt x="157" y="270"/>
                </a:cubicBezTo>
                <a:cubicBezTo>
                  <a:pt x="124" y="270"/>
                  <a:pt x="124" y="270"/>
                  <a:pt x="124" y="270"/>
                </a:cubicBezTo>
                <a:cubicBezTo>
                  <a:pt x="121" y="270"/>
                  <a:pt x="120" y="268"/>
                  <a:pt x="120" y="266"/>
                </a:cubicBezTo>
                <a:cubicBezTo>
                  <a:pt x="120" y="240"/>
                  <a:pt x="120" y="240"/>
                  <a:pt x="120" y="240"/>
                </a:cubicBezTo>
                <a:cubicBezTo>
                  <a:pt x="120" y="231"/>
                  <a:pt x="115" y="224"/>
                  <a:pt x="107" y="221"/>
                </a:cubicBezTo>
                <a:cubicBezTo>
                  <a:pt x="104" y="220"/>
                  <a:pt x="102" y="219"/>
                  <a:pt x="99" y="219"/>
                </a:cubicBezTo>
                <a:cubicBezTo>
                  <a:pt x="94" y="219"/>
                  <a:pt x="89" y="221"/>
                  <a:pt x="85" y="225"/>
                </a:cubicBezTo>
                <a:cubicBezTo>
                  <a:pt x="66" y="244"/>
                  <a:pt x="66" y="244"/>
                  <a:pt x="66" y="244"/>
                </a:cubicBezTo>
                <a:cubicBezTo>
                  <a:pt x="65" y="245"/>
                  <a:pt x="62" y="245"/>
                  <a:pt x="61" y="244"/>
                </a:cubicBezTo>
                <a:cubicBezTo>
                  <a:pt x="37" y="220"/>
                  <a:pt x="37" y="220"/>
                  <a:pt x="37" y="220"/>
                </a:cubicBezTo>
                <a:cubicBezTo>
                  <a:pt x="35" y="219"/>
                  <a:pt x="35" y="216"/>
                  <a:pt x="37" y="214"/>
                </a:cubicBezTo>
                <a:cubicBezTo>
                  <a:pt x="55" y="196"/>
                  <a:pt x="55" y="196"/>
                  <a:pt x="55" y="196"/>
                </a:cubicBezTo>
                <a:cubicBezTo>
                  <a:pt x="61" y="190"/>
                  <a:pt x="63" y="181"/>
                  <a:pt x="60" y="174"/>
                </a:cubicBezTo>
                <a:cubicBezTo>
                  <a:pt x="57" y="166"/>
                  <a:pt x="49" y="161"/>
                  <a:pt x="41" y="161"/>
                </a:cubicBezTo>
                <a:cubicBezTo>
                  <a:pt x="15" y="161"/>
                  <a:pt x="15" y="161"/>
                  <a:pt x="15" y="161"/>
                </a:cubicBezTo>
                <a:cubicBezTo>
                  <a:pt x="13" y="161"/>
                  <a:pt x="11" y="159"/>
                  <a:pt x="11" y="157"/>
                </a:cubicBezTo>
                <a:cubicBezTo>
                  <a:pt x="11" y="124"/>
                  <a:pt x="11" y="124"/>
                  <a:pt x="11" y="124"/>
                </a:cubicBezTo>
                <a:cubicBezTo>
                  <a:pt x="11" y="121"/>
                  <a:pt x="13" y="120"/>
                  <a:pt x="15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9" y="120"/>
                  <a:pt x="57" y="115"/>
                  <a:pt x="60" y="107"/>
                </a:cubicBezTo>
                <a:cubicBezTo>
                  <a:pt x="63" y="99"/>
                  <a:pt x="61" y="91"/>
                  <a:pt x="55" y="85"/>
                </a:cubicBezTo>
                <a:cubicBezTo>
                  <a:pt x="37" y="66"/>
                  <a:pt x="37" y="66"/>
                  <a:pt x="37" y="66"/>
                </a:cubicBezTo>
                <a:cubicBezTo>
                  <a:pt x="35" y="65"/>
                  <a:pt x="35" y="62"/>
                  <a:pt x="37" y="60"/>
                </a:cubicBezTo>
                <a:cubicBezTo>
                  <a:pt x="61" y="37"/>
                  <a:pt x="61" y="37"/>
                  <a:pt x="61" y="37"/>
                </a:cubicBezTo>
                <a:cubicBezTo>
                  <a:pt x="62" y="35"/>
                  <a:pt x="65" y="35"/>
                  <a:pt x="66" y="37"/>
                </a:cubicBezTo>
                <a:cubicBezTo>
                  <a:pt x="85" y="55"/>
                  <a:pt x="85" y="55"/>
                  <a:pt x="85" y="55"/>
                </a:cubicBezTo>
                <a:cubicBezTo>
                  <a:pt x="91" y="61"/>
                  <a:pt x="99" y="63"/>
                  <a:pt x="107" y="60"/>
                </a:cubicBezTo>
                <a:cubicBezTo>
                  <a:pt x="115" y="57"/>
                  <a:pt x="120" y="49"/>
                  <a:pt x="120" y="41"/>
                </a:cubicBezTo>
                <a:cubicBezTo>
                  <a:pt x="120" y="15"/>
                  <a:pt x="120" y="15"/>
                  <a:pt x="120" y="15"/>
                </a:cubicBezTo>
                <a:cubicBezTo>
                  <a:pt x="120" y="12"/>
                  <a:pt x="121" y="11"/>
                  <a:pt x="124" y="11"/>
                </a:cubicBezTo>
                <a:cubicBezTo>
                  <a:pt x="157" y="11"/>
                  <a:pt x="157" y="11"/>
                  <a:pt x="157" y="11"/>
                </a:cubicBezTo>
                <a:cubicBezTo>
                  <a:pt x="159" y="11"/>
                  <a:pt x="161" y="12"/>
                  <a:pt x="161" y="15"/>
                </a:cubicBezTo>
                <a:cubicBezTo>
                  <a:pt x="161" y="41"/>
                  <a:pt x="161" y="41"/>
                  <a:pt x="161" y="41"/>
                </a:cubicBezTo>
                <a:cubicBezTo>
                  <a:pt x="161" y="49"/>
                  <a:pt x="166" y="57"/>
                  <a:pt x="174" y="60"/>
                </a:cubicBezTo>
                <a:cubicBezTo>
                  <a:pt x="182" y="63"/>
                  <a:pt x="190" y="61"/>
                  <a:pt x="196" y="55"/>
                </a:cubicBezTo>
                <a:cubicBezTo>
                  <a:pt x="215" y="37"/>
                  <a:pt x="215" y="37"/>
                  <a:pt x="215" y="37"/>
                </a:cubicBezTo>
                <a:cubicBezTo>
                  <a:pt x="216" y="35"/>
                  <a:pt x="219" y="35"/>
                  <a:pt x="220" y="37"/>
                </a:cubicBezTo>
                <a:cubicBezTo>
                  <a:pt x="244" y="60"/>
                  <a:pt x="244" y="60"/>
                  <a:pt x="244" y="60"/>
                </a:cubicBezTo>
                <a:cubicBezTo>
                  <a:pt x="245" y="62"/>
                  <a:pt x="245" y="65"/>
                  <a:pt x="244" y="66"/>
                </a:cubicBezTo>
                <a:cubicBezTo>
                  <a:pt x="225" y="85"/>
                  <a:pt x="225" y="85"/>
                  <a:pt x="225" y="85"/>
                </a:cubicBezTo>
                <a:cubicBezTo>
                  <a:pt x="219" y="91"/>
                  <a:pt x="218" y="99"/>
                  <a:pt x="221" y="107"/>
                </a:cubicBezTo>
                <a:cubicBezTo>
                  <a:pt x="224" y="115"/>
                  <a:pt x="231" y="120"/>
                  <a:pt x="240" y="120"/>
                </a:cubicBezTo>
                <a:cubicBezTo>
                  <a:pt x="266" y="120"/>
                  <a:pt x="266" y="120"/>
                  <a:pt x="266" y="120"/>
                </a:cubicBezTo>
                <a:cubicBezTo>
                  <a:pt x="268" y="120"/>
                  <a:pt x="270" y="121"/>
                  <a:pt x="270" y="124"/>
                </a:cubicBezTo>
                <a:lnTo>
                  <a:pt x="270" y="157"/>
                </a:lnTo>
                <a:close/>
                <a:moveTo>
                  <a:pt x="140" y="94"/>
                </a:moveTo>
                <a:cubicBezTo>
                  <a:pt x="115" y="94"/>
                  <a:pt x="94" y="115"/>
                  <a:pt x="94" y="140"/>
                </a:cubicBezTo>
                <a:cubicBezTo>
                  <a:pt x="94" y="166"/>
                  <a:pt x="115" y="187"/>
                  <a:pt x="140" y="187"/>
                </a:cubicBezTo>
                <a:cubicBezTo>
                  <a:pt x="166" y="187"/>
                  <a:pt x="187" y="166"/>
                  <a:pt x="187" y="140"/>
                </a:cubicBezTo>
                <a:cubicBezTo>
                  <a:pt x="187" y="115"/>
                  <a:pt x="166" y="94"/>
                  <a:pt x="140" y="94"/>
                </a:cubicBezTo>
                <a:moveTo>
                  <a:pt x="140" y="177"/>
                </a:moveTo>
                <a:cubicBezTo>
                  <a:pt x="120" y="177"/>
                  <a:pt x="104" y="160"/>
                  <a:pt x="104" y="140"/>
                </a:cubicBezTo>
                <a:cubicBezTo>
                  <a:pt x="104" y="120"/>
                  <a:pt x="120" y="104"/>
                  <a:pt x="140" y="104"/>
                </a:cubicBezTo>
                <a:cubicBezTo>
                  <a:pt x="160" y="104"/>
                  <a:pt x="177" y="120"/>
                  <a:pt x="177" y="140"/>
                </a:cubicBezTo>
                <a:cubicBezTo>
                  <a:pt x="177" y="160"/>
                  <a:pt x="160" y="177"/>
                  <a:pt x="140" y="177"/>
                </a:cubicBezTo>
              </a:path>
            </a:pathLst>
          </a:custGeom>
          <a:gradFill>
            <a:gsLst>
              <a:gs pos="0">
                <a:srgbClr val="DE394A"/>
              </a:gs>
              <a:gs pos="100000">
                <a:srgbClr val="E66B2F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ICON">
            <a:extLst>
              <a:ext uri="{FF2B5EF4-FFF2-40B4-BE49-F238E27FC236}">
                <a16:creationId xmlns:a16="http://schemas.microsoft.com/office/drawing/2014/main" id="{D5450A93-55E2-46BA-B37A-CD06793E7418}"/>
              </a:ext>
            </a:extLst>
          </p:cNvPr>
          <p:cNvSpPr>
            <a:spLocks noEditPoints="1"/>
          </p:cNvSpPr>
          <p:nvPr/>
        </p:nvSpPr>
        <p:spPr bwMode="auto">
          <a:xfrm>
            <a:off x="3635788" y="2694359"/>
            <a:ext cx="1398580" cy="1396998"/>
          </a:xfrm>
          <a:custGeom>
            <a:avLst/>
            <a:gdLst>
              <a:gd name="T0" fmla="*/ 10795 w 21590"/>
              <a:gd name="T1" fmla="*/ 0 h 21590"/>
              <a:gd name="T2" fmla="*/ 0 w 21590"/>
              <a:gd name="T3" fmla="*/ 10795 h 21590"/>
              <a:gd name="T4" fmla="*/ 10795 w 21590"/>
              <a:gd name="T5" fmla="*/ 21590 h 21590"/>
              <a:gd name="T6" fmla="*/ 21590 w 21590"/>
              <a:gd name="T7" fmla="*/ 10795 h 21590"/>
              <a:gd name="T8" fmla="*/ 10795 w 21590"/>
              <a:gd name="T9" fmla="*/ 0 h 21590"/>
              <a:gd name="T10" fmla="*/ 15681 w 21590"/>
              <a:gd name="T11" fmla="*/ 15102 h 21590"/>
              <a:gd name="T12" fmla="*/ 11258 w 21590"/>
              <a:gd name="T13" fmla="*/ 10605 h 21590"/>
              <a:gd name="T14" fmla="*/ 11258 w 21590"/>
              <a:gd name="T15" fmla="*/ 5932 h 21590"/>
              <a:gd name="T16" fmla="*/ 10795 w 21590"/>
              <a:gd name="T17" fmla="*/ 5469 h 21590"/>
              <a:gd name="T18" fmla="*/ 10332 w 21590"/>
              <a:gd name="T19" fmla="*/ 5932 h 21590"/>
              <a:gd name="T20" fmla="*/ 10332 w 21590"/>
              <a:gd name="T21" fmla="*/ 10795 h 21590"/>
              <a:gd name="T22" fmla="*/ 10466 w 21590"/>
              <a:gd name="T23" fmla="*/ 11119 h 21590"/>
              <a:gd name="T24" fmla="*/ 15019 w 21590"/>
              <a:gd name="T25" fmla="*/ 15750 h 21590"/>
              <a:gd name="T26" fmla="*/ 15674 w 21590"/>
              <a:gd name="T27" fmla="*/ 15757 h 21590"/>
              <a:gd name="T28" fmla="*/ 15681 w 21590"/>
              <a:gd name="T29" fmla="*/ 15102 h 21590"/>
              <a:gd name="T30" fmla="*/ 11258 w 21590"/>
              <a:gd name="T31" fmla="*/ 20641 h 21590"/>
              <a:gd name="T32" fmla="*/ 11258 w 21590"/>
              <a:gd name="T33" fmla="*/ 18742 h 21590"/>
              <a:gd name="T34" fmla="*/ 10795 w 21590"/>
              <a:gd name="T35" fmla="*/ 18279 h 21590"/>
              <a:gd name="T36" fmla="*/ 10332 w 21590"/>
              <a:gd name="T37" fmla="*/ 18742 h 21590"/>
              <a:gd name="T38" fmla="*/ 10332 w 21590"/>
              <a:gd name="T39" fmla="*/ 20641 h 21590"/>
              <a:gd name="T40" fmla="*/ 949 w 21590"/>
              <a:gd name="T41" fmla="*/ 11258 h 21590"/>
              <a:gd name="T42" fmla="*/ 2848 w 21590"/>
              <a:gd name="T43" fmla="*/ 11258 h 21590"/>
              <a:gd name="T44" fmla="*/ 3311 w 21590"/>
              <a:gd name="T45" fmla="*/ 10795 h 21590"/>
              <a:gd name="T46" fmla="*/ 2848 w 21590"/>
              <a:gd name="T47" fmla="*/ 10332 h 21590"/>
              <a:gd name="T48" fmla="*/ 949 w 21590"/>
              <a:gd name="T49" fmla="*/ 10332 h 21590"/>
              <a:gd name="T50" fmla="*/ 10332 w 21590"/>
              <a:gd name="T51" fmla="*/ 949 h 21590"/>
              <a:gd name="T52" fmla="*/ 10332 w 21590"/>
              <a:gd name="T53" fmla="*/ 2848 h 21590"/>
              <a:gd name="T54" fmla="*/ 10795 w 21590"/>
              <a:gd name="T55" fmla="*/ 3311 h 21590"/>
              <a:gd name="T56" fmla="*/ 11258 w 21590"/>
              <a:gd name="T57" fmla="*/ 2848 h 21590"/>
              <a:gd name="T58" fmla="*/ 11258 w 21590"/>
              <a:gd name="T59" fmla="*/ 949 h 21590"/>
              <a:gd name="T60" fmla="*/ 20641 w 21590"/>
              <a:gd name="T61" fmla="*/ 10332 h 21590"/>
              <a:gd name="T62" fmla="*/ 18742 w 21590"/>
              <a:gd name="T63" fmla="*/ 10332 h 21590"/>
              <a:gd name="T64" fmla="*/ 18279 w 21590"/>
              <a:gd name="T65" fmla="*/ 10795 h 21590"/>
              <a:gd name="T66" fmla="*/ 18742 w 21590"/>
              <a:gd name="T67" fmla="*/ 11258 h 21590"/>
              <a:gd name="T68" fmla="*/ 18747 w 21590"/>
              <a:gd name="T69" fmla="*/ 11258 h 21590"/>
              <a:gd name="T70" fmla="*/ 20645 w 21590"/>
              <a:gd name="T71" fmla="*/ 11258 h 21590"/>
              <a:gd name="T72" fmla="*/ 11258 w 21590"/>
              <a:gd name="T73" fmla="*/ 20641 h 21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1590" h="21590">
                <a:moveTo>
                  <a:pt x="10795" y="0"/>
                </a:moveTo>
                <a:cubicBezTo>
                  <a:pt x="4833" y="0"/>
                  <a:pt x="0" y="4833"/>
                  <a:pt x="0" y="10795"/>
                </a:cubicBezTo>
                <a:cubicBezTo>
                  <a:pt x="0" y="16757"/>
                  <a:pt x="4833" y="21590"/>
                  <a:pt x="10795" y="21590"/>
                </a:cubicBezTo>
                <a:cubicBezTo>
                  <a:pt x="16757" y="21590"/>
                  <a:pt x="21590" y="16757"/>
                  <a:pt x="21590" y="10795"/>
                </a:cubicBezTo>
                <a:cubicBezTo>
                  <a:pt x="21582" y="4836"/>
                  <a:pt x="16754" y="8"/>
                  <a:pt x="10795" y="0"/>
                </a:cubicBezTo>
                <a:close/>
                <a:moveTo>
                  <a:pt x="15681" y="15102"/>
                </a:moveTo>
                <a:lnTo>
                  <a:pt x="11258" y="10605"/>
                </a:lnTo>
                <a:lnTo>
                  <a:pt x="11258" y="5932"/>
                </a:lnTo>
                <a:cubicBezTo>
                  <a:pt x="11258" y="5677"/>
                  <a:pt x="11051" y="5469"/>
                  <a:pt x="10795" y="5469"/>
                </a:cubicBezTo>
                <a:cubicBezTo>
                  <a:pt x="10539" y="5469"/>
                  <a:pt x="10332" y="5677"/>
                  <a:pt x="10332" y="5932"/>
                </a:cubicBezTo>
                <a:lnTo>
                  <a:pt x="10332" y="10795"/>
                </a:lnTo>
                <a:cubicBezTo>
                  <a:pt x="10333" y="10917"/>
                  <a:pt x="10381" y="11033"/>
                  <a:pt x="10466" y="11119"/>
                </a:cubicBezTo>
                <a:lnTo>
                  <a:pt x="15019" y="15750"/>
                </a:lnTo>
                <a:cubicBezTo>
                  <a:pt x="15198" y="15933"/>
                  <a:pt x="15491" y="15936"/>
                  <a:pt x="15674" y="15757"/>
                </a:cubicBezTo>
                <a:cubicBezTo>
                  <a:pt x="15857" y="15578"/>
                  <a:pt x="15860" y="15285"/>
                  <a:pt x="15681" y="15102"/>
                </a:cubicBezTo>
                <a:close/>
                <a:moveTo>
                  <a:pt x="11258" y="20641"/>
                </a:moveTo>
                <a:lnTo>
                  <a:pt x="11258" y="18742"/>
                </a:lnTo>
                <a:cubicBezTo>
                  <a:pt x="11258" y="18486"/>
                  <a:pt x="11051" y="18279"/>
                  <a:pt x="10795" y="18279"/>
                </a:cubicBezTo>
                <a:cubicBezTo>
                  <a:pt x="10539" y="18279"/>
                  <a:pt x="10332" y="18486"/>
                  <a:pt x="10332" y="18742"/>
                </a:cubicBezTo>
                <a:lnTo>
                  <a:pt x="10332" y="20641"/>
                </a:lnTo>
                <a:cubicBezTo>
                  <a:pt x="5254" y="20398"/>
                  <a:pt x="1192" y="16336"/>
                  <a:pt x="949" y="11258"/>
                </a:cubicBezTo>
                <a:lnTo>
                  <a:pt x="2848" y="11258"/>
                </a:lnTo>
                <a:cubicBezTo>
                  <a:pt x="3104" y="11258"/>
                  <a:pt x="3311" y="11051"/>
                  <a:pt x="3311" y="10795"/>
                </a:cubicBezTo>
                <a:cubicBezTo>
                  <a:pt x="3311" y="10539"/>
                  <a:pt x="3104" y="10332"/>
                  <a:pt x="2848" y="10332"/>
                </a:cubicBezTo>
                <a:lnTo>
                  <a:pt x="949" y="10332"/>
                </a:lnTo>
                <a:cubicBezTo>
                  <a:pt x="1192" y="5254"/>
                  <a:pt x="5254" y="1192"/>
                  <a:pt x="10332" y="949"/>
                </a:cubicBezTo>
                <a:lnTo>
                  <a:pt x="10332" y="2848"/>
                </a:lnTo>
                <a:cubicBezTo>
                  <a:pt x="10332" y="3104"/>
                  <a:pt x="10539" y="3311"/>
                  <a:pt x="10795" y="3311"/>
                </a:cubicBezTo>
                <a:cubicBezTo>
                  <a:pt x="11051" y="3311"/>
                  <a:pt x="11258" y="3104"/>
                  <a:pt x="11258" y="2848"/>
                </a:cubicBezTo>
                <a:lnTo>
                  <a:pt x="11258" y="949"/>
                </a:lnTo>
                <a:cubicBezTo>
                  <a:pt x="16336" y="1192"/>
                  <a:pt x="20398" y="5254"/>
                  <a:pt x="20641" y="10332"/>
                </a:cubicBezTo>
                <a:lnTo>
                  <a:pt x="18742" y="10332"/>
                </a:lnTo>
                <a:cubicBezTo>
                  <a:pt x="18486" y="10332"/>
                  <a:pt x="18279" y="10539"/>
                  <a:pt x="18279" y="10795"/>
                </a:cubicBezTo>
                <a:cubicBezTo>
                  <a:pt x="18279" y="11051"/>
                  <a:pt x="18486" y="11258"/>
                  <a:pt x="18742" y="11258"/>
                </a:cubicBezTo>
                <a:lnTo>
                  <a:pt x="18747" y="11258"/>
                </a:lnTo>
                <a:lnTo>
                  <a:pt x="20645" y="11258"/>
                </a:lnTo>
                <a:cubicBezTo>
                  <a:pt x="20403" y="16338"/>
                  <a:pt x="16338" y="20401"/>
                  <a:pt x="11258" y="206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ICON">
            <a:extLst>
              <a:ext uri="{FF2B5EF4-FFF2-40B4-BE49-F238E27FC236}">
                <a16:creationId xmlns:a16="http://schemas.microsoft.com/office/drawing/2014/main" id="{AF761D01-3592-4A3C-B1DA-93293A4D1CAF}"/>
              </a:ext>
            </a:extLst>
          </p:cNvPr>
          <p:cNvSpPr>
            <a:spLocks noEditPoints="1"/>
          </p:cNvSpPr>
          <p:nvPr/>
        </p:nvSpPr>
        <p:spPr bwMode="auto">
          <a:xfrm>
            <a:off x="6537566" y="3134545"/>
            <a:ext cx="1228538" cy="1046203"/>
          </a:xfrm>
          <a:custGeom>
            <a:avLst/>
            <a:gdLst>
              <a:gd name="T0" fmla="*/ 19703 w 22219"/>
              <a:gd name="T1" fmla="*/ 4308 h 18905"/>
              <a:gd name="T2" fmla="*/ 7607 w 22219"/>
              <a:gd name="T3" fmla="*/ 2971 h 18905"/>
              <a:gd name="T4" fmla="*/ 747 w 22219"/>
              <a:gd name="T5" fmla="*/ 3356 h 18905"/>
              <a:gd name="T6" fmla="*/ 0 w 22219"/>
              <a:gd name="T7" fmla="*/ 10185 h 18905"/>
              <a:gd name="T8" fmla="*/ 4462 w 22219"/>
              <a:gd name="T9" fmla="*/ 10931 h 18905"/>
              <a:gd name="T10" fmla="*/ 19681 w 22219"/>
              <a:gd name="T11" fmla="*/ 15117 h 18905"/>
              <a:gd name="T12" fmla="*/ 19703 w 22219"/>
              <a:gd name="T13" fmla="*/ 15072 h 18905"/>
              <a:gd name="T14" fmla="*/ 12605 w 22219"/>
              <a:gd name="T15" fmla="*/ 1870 h 18905"/>
              <a:gd name="T16" fmla="*/ 10182 w 22219"/>
              <a:gd name="T17" fmla="*/ 5678 h 18905"/>
              <a:gd name="T18" fmla="*/ 10070 w 22219"/>
              <a:gd name="T19" fmla="*/ 3707 h 18905"/>
              <a:gd name="T20" fmla="*/ 12605 w 22219"/>
              <a:gd name="T21" fmla="*/ 9330 h 18905"/>
              <a:gd name="T22" fmla="*/ 10182 w 22219"/>
              <a:gd name="T23" fmla="*/ 6443 h 18905"/>
              <a:gd name="T24" fmla="*/ 12605 w 22219"/>
              <a:gd name="T25" fmla="*/ 9330 h 18905"/>
              <a:gd name="T26" fmla="*/ 9405 w 22219"/>
              <a:gd name="T27" fmla="*/ 3356 h 18905"/>
              <a:gd name="T28" fmla="*/ 10242 w 22219"/>
              <a:gd name="T29" fmla="*/ 2321 h 18905"/>
              <a:gd name="T30" fmla="*/ 766 w 22219"/>
              <a:gd name="T31" fmla="*/ 4099 h 18905"/>
              <a:gd name="T32" fmla="*/ 7378 w 22219"/>
              <a:gd name="T33" fmla="*/ 4099 h 18905"/>
              <a:gd name="T34" fmla="*/ 9450 w 22219"/>
              <a:gd name="T35" fmla="*/ 10181 h 18905"/>
              <a:gd name="T36" fmla="*/ 7285 w 22219"/>
              <a:gd name="T37" fmla="*/ 10491 h 18905"/>
              <a:gd name="T38" fmla="*/ 6273 w 22219"/>
              <a:gd name="T39" fmla="*/ 10401 h 18905"/>
              <a:gd name="T40" fmla="*/ 766 w 22219"/>
              <a:gd name="T41" fmla="*/ 10185 h 18905"/>
              <a:gd name="T42" fmla="*/ 5209 w 22219"/>
              <a:gd name="T43" fmla="*/ 10913 h 18905"/>
              <a:gd name="T44" fmla="*/ 6896 w 22219"/>
              <a:gd name="T45" fmla="*/ 13216 h 18905"/>
              <a:gd name="T46" fmla="*/ 7285 w 22219"/>
              <a:gd name="T47" fmla="*/ 13418 h 18905"/>
              <a:gd name="T48" fmla="*/ 7841 w 22219"/>
              <a:gd name="T49" fmla="*/ 11671 h 18905"/>
              <a:gd name="T50" fmla="*/ 6635 w 22219"/>
              <a:gd name="T51" fmla="*/ 14374 h 18905"/>
              <a:gd name="T52" fmla="*/ 8483 w 22219"/>
              <a:gd name="T53" fmla="*/ 14243 h 18905"/>
              <a:gd name="T54" fmla="*/ 7105 w 22219"/>
              <a:gd name="T55" fmla="*/ 14956 h 18905"/>
              <a:gd name="T56" fmla="*/ 9196 w 22219"/>
              <a:gd name="T57" fmla="*/ 13989 h 18905"/>
              <a:gd name="T58" fmla="*/ 12605 w 22219"/>
              <a:gd name="T59" fmla="*/ 17544 h 18905"/>
              <a:gd name="T60" fmla="*/ 8942 w 22219"/>
              <a:gd name="T61" fmla="*/ 13284 h 18905"/>
              <a:gd name="T62" fmla="*/ 9443 w 22219"/>
              <a:gd name="T63" fmla="*/ 10913 h 18905"/>
              <a:gd name="T64" fmla="*/ 10190 w 22219"/>
              <a:gd name="T65" fmla="*/ 10076 h 18905"/>
              <a:gd name="T66" fmla="*/ 12605 w 22219"/>
              <a:gd name="T67" fmla="*/ 12690 h 18905"/>
              <a:gd name="T68" fmla="*/ 20835 w 22219"/>
              <a:gd name="T69" fmla="*/ 9330 h 18905"/>
              <a:gd name="T70" fmla="*/ 17706 w 22219"/>
              <a:gd name="T71" fmla="*/ 5872 h 18905"/>
              <a:gd name="T72" fmla="*/ 18837 w 22219"/>
              <a:gd name="T73" fmla="*/ 4476 h 18905"/>
              <a:gd name="T74" fmla="*/ 15708 w 22219"/>
              <a:gd name="T75" fmla="*/ 2344 h 18905"/>
              <a:gd name="T76" fmla="*/ 13352 w 22219"/>
              <a:gd name="T77" fmla="*/ 1862 h 18905"/>
              <a:gd name="T78" fmla="*/ 13352 w 22219"/>
              <a:gd name="T79" fmla="*/ 5969 h 18905"/>
              <a:gd name="T80" fmla="*/ 13352 w 22219"/>
              <a:gd name="T81" fmla="*/ 6716 h 18905"/>
              <a:gd name="T82" fmla="*/ 17497 w 22219"/>
              <a:gd name="T83" fmla="*/ 9330 h 18905"/>
              <a:gd name="T84" fmla="*/ 13352 w 22219"/>
              <a:gd name="T85" fmla="*/ 6716 h 18905"/>
              <a:gd name="T86" fmla="*/ 17497 w 22219"/>
              <a:gd name="T87" fmla="*/ 10076 h 18905"/>
              <a:gd name="T88" fmla="*/ 13352 w 22219"/>
              <a:gd name="T89" fmla="*/ 12690 h 18905"/>
              <a:gd name="T90" fmla="*/ 13352 w 22219"/>
              <a:gd name="T91" fmla="*/ 17544 h 18905"/>
              <a:gd name="T92" fmla="*/ 16783 w 22219"/>
              <a:gd name="T93" fmla="*/ 13993 h 18905"/>
              <a:gd name="T94" fmla="*/ 15708 w 22219"/>
              <a:gd name="T95" fmla="*/ 17081 h 18905"/>
              <a:gd name="T96" fmla="*/ 18837 w 22219"/>
              <a:gd name="T97" fmla="*/ 14930 h 18905"/>
              <a:gd name="T98" fmla="*/ 19309 w 22219"/>
              <a:gd name="T99" fmla="*/ 14365 h 18905"/>
              <a:gd name="T100" fmla="*/ 18251 w 22219"/>
              <a:gd name="T101" fmla="*/ 10076 h 18905"/>
              <a:gd name="T102" fmla="*/ 19309 w 22219"/>
              <a:gd name="T103" fmla="*/ 14365 h 18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2219" h="18905">
                <a:moveTo>
                  <a:pt x="19703" y="4330"/>
                </a:moveTo>
                <a:cubicBezTo>
                  <a:pt x="19703" y="4330"/>
                  <a:pt x="19707" y="4315"/>
                  <a:pt x="19703" y="4308"/>
                </a:cubicBezTo>
                <a:lnTo>
                  <a:pt x="19681" y="4285"/>
                </a:lnTo>
                <a:cubicBezTo>
                  <a:pt x="16710" y="588"/>
                  <a:pt x="11304" y="0"/>
                  <a:pt x="7607" y="2971"/>
                </a:cubicBezTo>
                <a:cubicBezTo>
                  <a:pt x="7454" y="3094"/>
                  <a:pt x="7306" y="3222"/>
                  <a:pt x="7161" y="3356"/>
                </a:cubicBezTo>
                <a:lnTo>
                  <a:pt x="747" y="3356"/>
                </a:lnTo>
                <a:cubicBezTo>
                  <a:pt x="334" y="3356"/>
                  <a:pt x="0" y="3690"/>
                  <a:pt x="0" y="4102"/>
                </a:cubicBezTo>
                <a:lnTo>
                  <a:pt x="0" y="10185"/>
                </a:lnTo>
                <a:cubicBezTo>
                  <a:pt x="0" y="10597"/>
                  <a:pt x="334" y="10931"/>
                  <a:pt x="747" y="10931"/>
                </a:cubicBezTo>
                <a:lnTo>
                  <a:pt x="4462" y="10931"/>
                </a:lnTo>
                <a:cubicBezTo>
                  <a:pt x="5139" y="15638"/>
                  <a:pt x="9504" y="18905"/>
                  <a:pt x="14211" y="18227"/>
                </a:cubicBezTo>
                <a:cubicBezTo>
                  <a:pt x="16361" y="17918"/>
                  <a:pt x="18315" y="16807"/>
                  <a:pt x="19681" y="15117"/>
                </a:cubicBezTo>
                <a:lnTo>
                  <a:pt x="19703" y="15098"/>
                </a:lnTo>
                <a:cubicBezTo>
                  <a:pt x="19703" y="15098"/>
                  <a:pt x="19703" y="15098"/>
                  <a:pt x="19703" y="15072"/>
                </a:cubicBezTo>
                <a:cubicBezTo>
                  <a:pt x="22219" y="11933"/>
                  <a:pt x="22219" y="7469"/>
                  <a:pt x="19703" y="4330"/>
                </a:cubicBezTo>
                <a:close/>
                <a:moveTo>
                  <a:pt x="12605" y="1870"/>
                </a:moveTo>
                <a:lnTo>
                  <a:pt x="12605" y="5969"/>
                </a:lnTo>
                <a:cubicBezTo>
                  <a:pt x="11790" y="5949"/>
                  <a:pt x="10979" y="5852"/>
                  <a:pt x="10182" y="5678"/>
                </a:cubicBezTo>
                <a:lnTo>
                  <a:pt x="10182" y="4080"/>
                </a:lnTo>
                <a:cubicBezTo>
                  <a:pt x="10180" y="3947"/>
                  <a:pt x="10141" y="3818"/>
                  <a:pt x="10070" y="3707"/>
                </a:cubicBezTo>
                <a:cubicBezTo>
                  <a:pt x="10794" y="2646"/>
                  <a:pt x="11676" y="2004"/>
                  <a:pt x="12605" y="1870"/>
                </a:cubicBezTo>
                <a:close/>
                <a:moveTo>
                  <a:pt x="12605" y="9330"/>
                </a:moveTo>
                <a:lnTo>
                  <a:pt x="10182" y="9330"/>
                </a:lnTo>
                <a:lnTo>
                  <a:pt x="10182" y="6443"/>
                </a:lnTo>
                <a:cubicBezTo>
                  <a:pt x="10980" y="6608"/>
                  <a:pt x="11791" y="6700"/>
                  <a:pt x="12605" y="6720"/>
                </a:cubicBezTo>
                <a:lnTo>
                  <a:pt x="12605" y="9330"/>
                </a:lnTo>
                <a:close/>
                <a:moveTo>
                  <a:pt x="10242" y="2321"/>
                </a:moveTo>
                <a:cubicBezTo>
                  <a:pt x="9928" y="2636"/>
                  <a:pt x="9648" y="2983"/>
                  <a:pt x="9405" y="3356"/>
                </a:cubicBezTo>
                <a:lnTo>
                  <a:pt x="8338" y="3356"/>
                </a:lnTo>
                <a:cubicBezTo>
                  <a:pt x="8921" y="2924"/>
                  <a:pt x="9562" y="2576"/>
                  <a:pt x="10242" y="2321"/>
                </a:cubicBezTo>
                <a:close/>
                <a:moveTo>
                  <a:pt x="766" y="10185"/>
                </a:moveTo>
                <a:lnTo>
                  <a:pt x="766" y="4099"/>
                </a:lnTo>
                <a:lnTo>
                  <a:pt x="7251" y="4099"/>
                </a:lnTo>
                <a:cubicBezTo>
                  <a:pt x="7293" y="4106"/>
                  <a:pt x="7336" y="4106"/>
                  <a:pt x="7378" y="4099"/>
                </a:cubicBezTo>
                <a:lnTo>
                  <a:pt x="9450" y="4099"/>
                </a:lnTo>
                <a:lnTo>
                  <a:pt x="9450" y="10181"/>
                </a:lnTo>
                <a:lnTo>
                  <a:pt x="7658" y="10181"/>
                </a:lnTo>
                <a:cubicBezTo>
                  <a:pt x="7474" y="10178"/>
                  <a:pt x="7316" y="10310"/>
                  <a:pt x="7285" y="10491"/>
                </a:cubicBezTo>
                <a:lnTo>
                  <a:pt x="7046" y="11895"/>
                </a:lnTo>
                <a:lnTo>
                  <a:pt x="6273" y="10401"/>
                </a:lnTo>
                <a:cubicBezTo>
                  <a:pt x="6209" y="10277"/>
                  <a:pt x="6080" y="10199"/>
                  <a:pt x="5941" y="10200"/>
                </a:cubicBezTo>
                <a:lnTo>
                  <a:pt x="766" y="10185"/>
                </a:lnTo>
                <a:close/>
                <a:moveTo>
                  <a:pt x="6635" y="14374"/>
                </a:moveTo>
                <a:cubicBezTo>
                  <a:pt x="5887" y="13352"/>
                  <a:pt x="5398" y="12165"/>
                  <a:pt x="5209" y="10913"/>
                </a:cubicBezTo>
                <a:lnTo>
                  <a:pt x="5717" y="10913"/>
                </a:lnTo>
                <a:lnTo>
                  <a:pt x="6896" y="13216"/>
                </a:lnTo>
                <a:cubicBezTo>
                  <a:pt x="6961" y="13341"/>
                  <a:pt x="7089" y="13418"/>
                  <a:pt x="7229" y="13418"/>
                </a:cubicBezTo>
                <a:lnTo>
                  <a:pt x="7285" y="13418"/>
                </a:lnTo>
                <a:cubicBezTo>
                  <a:pt x="7443" y="13393"/>
                  <a:pt x="7568" y="13270"/>
                  <a:pt x="7595" y="13112"/>
                </a:cubicBezTo>
                <a:lnTo>
                  <a:pt x="7841" y="11671"/>
                </a:lnTo>
                <a:cubicBezTo>
                  <a:pt x="7928" y="12302"/>
                  <a:pt x="8063" y="12926"/>
                  <a:pt x="8244" y="13538"/>
                </a:cubicBezTo>
                <a:cubicBezTo>
                  <a:pt x="7681" y="13761"/>
                  <a:pt x="7141" y="14041"/>
                  <a:pt x="6635" y="14374"/>
                </a:cubicBezTo>
                <a:close/>
                <a:moveTo>
                  <a:pt x="7105" y="14956"/>
                </a:moveTo>
                <a:cubicBezTo>
                  <a:pt x="7541" y="14675"/>
                  <a:pt x="8002" y="14436"/>
                  <a:pt x="8483" y="14243"/>
                </a:cubicBezTo>
                <a:cubicBezTo>
                  <a:pt x="8860" y="15307"/>
                  <a:pt x="9461" y="16277"/>
                  <a:pt x="10246" y="17088"/>
                </a:cubicBezTo>
                <a:cubicBezTo>
                  <a:pt x="9040" y="16646"/>
                  <a:pt x="7962" y="15913"/>
                  <a:pt x="7105" y="14956"/>
                </a:cubicBezTo>
                <a:close/>
                <a:moveTo>
                  <a:pt x="12605" y="17544"/>
                </a:moveTo>
                <a:cubicBezTo>
                  <a:pt x="11201" y="17335"/>
                  <a:pt x="9951" y="15968"/>
                  <a:pt x="9196" y="13989"/>
                </a:cubicBezTo>
                <a:cubicBezTo>
                  <a:pt x="10301" y="13647"/>
                  <a:pt x="11449" y="13461"/>
                  <a:pt x="12605" y="13437"/>
                </a:cubicBezTo>
                <a:lnTo>
                  <a:pt x="12605" y="17544"/>
                </a:lnTo>
                <a:close/>
                <a:moveTo>
                  <a:pt x="12605" y="12690"/>
                </a:moveTo>
                <a:cubicBezTo>
                  <a:pt x="11362" y="12714"/>
                  <a:pt x="10129" y="12913"/>
                  <a:pt x="8942" y="13284"/>
                </a:cubicBezTo>
                <a:cubicBezTo>
                  <a:pt x="8716" y="12510"/>
                  <a:pt x="8567" y="11716"/>
                  <a:pt x="8498" y="10913"/>
                </a:cubicBezTo>
                <a:lnTo>
                  <a:pt x="9443" y="10913"/>
                </a:lnTo>
                <a:cubicBezTo>
                  <a:pt x="9855" y="10913"/>
                  <a:pt x="10190" y="10578"/>
                  <a:pt x="10190" y="10166"/>
                </a:cubicBezTo>
                <a:lnTo>
                  <a:pt x="10190" y="10076"/>
                </a:lnTo>
                <a:lnTo>
                  <a:pt x="12613" y="10076"/>
                </a:lnTo>
                <a:lnTo>
                  <a:pt x="12605" y="12690"/>
                </a:lnTo>
                <a:close/>
                <a:moveTo>
                  <a:pt x="19311" y="5039"/>
                </a:moveTo>
                <a:cubicBezTo>
                  <a:pt x="20233" y="6287"/>
                  <a:pt x="20764" y="7780"/>
                  <a:pt x="20835" y="9330"/>
                </a:cubicBezTo>
                <a:lnTo>
                  <a:pt x="18251" y="9330"/>
                </a:lnTo>
                <a:cubicBezTo>
                  <a:pt x="18225" y="8158"/>
                  <a:pt x="18042" y="6995"/>
                  <a:pt x="17706" y="5872"/>
                </a:cubicBezTo>
                <a:cubicBezTo>
                  <a:pt x="18268" y="5650"/>
                  <a:pt x="18806" y="5371"/>
                  <a:pt x="19311" y="5039"/>
                </a:cubicBezTo>
                <a:close/>
                <a:moveTo>
                  <a:pt x="18837" y="4476"/>
                </a:moveTo>
                <a:cubicBezTo>
                  <a:pt x="18402" y="4754"/>
                  <a:pt x="17942" y="4990"/>
                  <a:pt x="17463" y="5181"/>
                </a:cubicBezTo>
                <a:cubicBezTo>
                  <a:pt x="17084" y="4122"/>
                  <a:pt x="16486" y="3155"/>
                  <a:pt x="15708" y="2344"/>
                </a:cubicBezTo>
                <a:cubicBezTo>
                  <a:pt x="16909" y="2790"/>
                  <a:pt x="17983" y="3522"/>
                  <a:pt x="18837" y="4476"/>
                </a:cubicBezTo>
                <a:close/>
                <a:moveTo>
                  <a:pt x="13352" y="1862"/>
                </a:moveTo>
                <a:cubicBezTo>
                  <a:pt x="14782" y="2067"/>
                  <a:pt x="16029" y="3430"/>
                  <a:pt x="16772" y="5413"/>
                </a:cubicBezTo>
                <a:cubicBezTo>
                  <a:pt x="15664" y="5758"/>
                  <a:pt x="14513" y="5945"/>
                  <a:pt x="13352" y="5969"/>
                </a:cubicBezTo>
                <a:lnTo>
                  <a:pt x="13352" y="1862"/>
                </a:lnTo>
                <a:close/>
                <a:moveTo>
                  <a:pt x="13352" y="6716"/>
                </a:moveTo>
                <a:cubicBezTo>
                  <a:pt x="14593" y="6690"/>
                  <a:pt x="15823" y="6489"/>
                  <a:pt x="17007" y="6119"/>
                </a:cubicBezTo>
                <a:cubicBezTo>
                  <a:pt x="17308" y="7163"/>
                  <a:pt x="17473" y="8243"/>
                  <a:pt x="17497" y="9330"/>
                </a:cubicBezTo>
                <a:lnTo>
                  <a:pt x="13352" y="9330"/>
                </a:lnTo>
                <a:lnTo>
                  <a:pt x="13352" y="6716"/>
                </a:lnTo>
                <a:close/>
                <a:moveTo>
                  <a:pt x="13352" y="10076"/>
                </a:moveTo>
                <a:lnTo>
                  <a:pt x="17497" y="10076"/>
                </a:lnTo>
                <a:cubicBezTo>
                  <a:pt x="17473" y="11163"/>
                  <a:pt x="17308" y="12243"/>
                  <a:pt x="17007" y="13287"/>
                </a:cubicBezTo>
                <a:cubicBezTo>
                  <a:pt x="15823" y="12917"/>
                  <a:pt x="14593" y="12715"/>
                  <a:pt x="13352" y="12690"/>
                </a:cubicBezTo>
                <a:lnTo>
                  <a:pt x="13352" y="10076"/>
                </a:lnTo>
                <a:close/>
                <a:moveTo>
                  <a:pt x="13352" y="17544"/>
                </a:moveTo>
                <a:lnTo>
                  <a:pt x="13352" y="13437"/>
                </a:lnTo>
                <a:cubicBezTo>
                  <a:pt x="14516" y="13460"/>
                  <a:pt x="15671" y="13647"/>
                  <a:pt x="16783" y="13993"/>
                </a:cubicBezTo>
                <a:cubicBezTo>
                  <a:pt x="16037" y="15976"/>
                  <a:pt x="14782" y="17338"/>
                  <a:pt x="13352" y="17544"/>
                </a:cubicBezTo>
                <a:close/>
                <a:moveTo>
                  <a:pt x="15708" y="17081"/>
                </a:moveTo>
                <a:cubicBezTo>
                  <a:pt x="16486" y="16269"/>
                  <a:pt x="17084" y="15302"/>
                  <a:pt x="17463" y="14243"/>
                </a:cubicBezTo>
                <a:cubicBezTo>
                  <a:pt x="17942" y="14428"/>
                  <a:pt x="18402" y="14658"/>
                  <a:pt x="18837" y="14930"/>
                </a:cubicBezTo>
                <a:cubicBezTo>
                  <a:pt x="17985" y="15891"/>
                  <a:pt x="16911" y="16629"/>
                  <a:pt x="15708" y="17081"/>
                </a:cubicBezTo>
                <a:close/>
                <a:moveTo>
                  <a:pt x="19309" y="14365"/>
                </a:moveTo>
                <a:cubicBezTo>
                  <a:pt x="18804" y="14034"/>
                  <a:pt x="18267" y="13755"/>
                  <a:pt x="17706" y="13534"/>
                </a:cubicBezTo>
                <a:cubicBezTo>
                  <a:pt x="18042" y="12411"/>
                  <a:pt x="18225" y="11248"/>
                  <a:pt x="18251" y="10076"/>
                </a:cubicBezTo>
                <a:lnTo>
                  <a:pt x="20835" y="10076"/>
                </a:lnTo>
                <a:cubicBezTo>
                  <a:pt x="20762" y="11626"/>
                  <a:pt x="20231" y="13118"/>
                  <a:pt x="19309" y="143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ICON">
            <a:extLst>
              <a:ext uri="{FF2B5EF4-FFF2-40B4-BE49-F238E27FC236}">
                <a16:creationId xmlns:a16="http://schemas.microsoft.com/office/drawing/2014/main" id="{3574FB5A-0931-42F2-93E3-53F4C6C6BC5A}"/>
              </a:ext>
            </a:extLst>
          </p:cNvPr>
          <p:cNvSpPr>
            <a:spLocks noEditPoints="1"/>
          </p:cNvSpPr>
          <p:nvPr/>
        </p:nvSpPr>
        <p:spPr bwMode="auto">
          <a:xfrm>
            <a:off x="6628136" y="5585939"/>
            <a:ext cx="1556913" cy="1132705"/>
          </a:xfrm>
          <a:custGeom>
            <a:avLst/>
            <a:gdLst>
              <a:gd name="T0" fmla="*/ 21182 w 21640"/>
              <a:gd name="T1" fmla="*/ 31 h 15745"/>
              <a:gd name="T2" fmla="*/ 12525 w 21640"/>
              <a:gd name="T3" fmla="*/ 1078 h 15745"/>
              <a:gd name="T4" fmla="*/ 3414 w 21640"/>
              <a:gd name="T5" fmla="*/ 382 h 15745"/>
              <a:gd name="T6" fmla="*/ 3411 w 21640"/>
              <a:gd name="T7" fmla="*/ 6375 h 15745"/>
              <a:gd name="T8" fmla="*/ 190 w 21640"/>
              <a:gd name="T9" fmla="*/ 14345 h 15745"/>
              <a:gd name="T10" fmla="*/ 720 w 21640"/>
              <a:gd name="T11" fmla="*/ 14963 h 15745"/>
              <a:gd name="T12" fmla="*/ 3407 w 21640"/>
              <a:gd name="T13" fmla="*/ 12276 h 15745"/>
              <a:gd name="T14" fmla="*/ 3766 w 21640"/>
              <a:gd name="T15" fmla="*/ 14691 h 15745"/>
              <a:gd name="T16" fmla="*/ 12582 w 21640"/>
              <a:gd name="T17" fmla="*/ 15745 h 15745"/>
              <a:gd name="T18" fmla="*/ 21638 w 21640"/>
              <a:gd name="T19" fmla="*/ 14283 h 15745"/>
              <a:gd name="T20" fmla="*/ 21234 w 21640"/>
              <a:gd name="T21" fmla="*/ 28 h 15745"/>
              <a:gd name="T22" fmla="*/ 19684 w 21640"/>
              <a:gd name="T23" fmla="*/ 10175 h 15745"/>
              <a:gd name="T24" fmla="*/ 13600 w 21640"/>
              <a:gd name="T25" fmla="*/ 11299 h 15745"/>
              <a:gd name="T26" fmla="*/ 14031 w 21640"/>
              <a:gd name="T27" fmla="*/ 11681 h 15745"/>
              <a:gd name="T28" fmla="*/ 19781 w 21640"/>
              <a:gd name="T29" fmla="*/ 10989 h 15745"/>
              <a:gd name="T30" fmla="*/ 20140 w 21640"/>
              <a:gd name="T31" fmla="*/ 7104 h 15745"/>
              <a:gd name="T32" fmla="*/ 13983 w 21640"/>
              <a:gd name="T33" fmla="*/ 7438 h 15745"/>
              <a:gd name="T34" fmla="*/ 14031 w 21640"/>
              <a:gd name="T35" fmla="*/ 8253 h 15745"/>
              <a:gd name="T36" fmla="*/ 14080 w 21640"/>
              <a:gd name="T37" fmla="*/ 8253 h 15745"/>
              <a:gd name="T38" fmla="*/ 20140 w 21640"/>
              <a:gd name="T39" fmla="*/ 7104 h 15745"/>
              <a:gd name="T40" fmla="*/ 19684 w 21640"/>
              <a:gd name="T41" fmla="*/ 3317 h 15745"/>
              <a:gd name="T42" fmla="*/ 13600 w 21640"/>
              <a:gd name="T43" fmla="*/ 4441 h 15745"/>
              <a:gd name="T44" fmla="*/ 14031 w 21640"/>
              <a:gd name="T45" fmla="*/ 4824 h 15745"/>
              <a:gd name="T46" fmla="*/ 19781 w 21640"/>
              <a:gd name="T47" fmla="*/ 4132 h 15745"/>
              <a:gd name="T48" fmla="*/ 10904 w 21640"/>
              <a:gd name="T49" fmla="*/ 4010 h 15745"/>
              <a:gd name="T50" fmla="*/ 4747 w 21640"/>
              <a:gd name="T51" fmla="*/ 3676 h 15745"/>
              <a:gd name="T52" fmla="*/ 5118 w 21640"/>
              <a:gd name="T53" fmla="*/ 4132 h 15745"/>
              <a:gd name="T54" fmla="*/ 10855 w 21640"/>
              <a:gd name="T55" fmla="*/ 4824 h 15745"/>
              <a:gd name="T56" fmla="*/ 10904 w 21640"/>
              <a:gd name="T57" fmla="*/ 4010 h 15745"/>
              <a:gd name="T58" fmla="*/ 4104 w 21640"/>
              <a:gd name="T59" fmla="*/ 6819 h 15745"/>
              <a:gd name="T60" fmla="*/ 8236 w 21640"/>
              <a:gd name="T61" fmla="*/ 10956 h 15745"/>
              <a:gd name="T62" fmla="*/ 4078 w 21640"/>
              <a:gd name="T63" fmla="*/ 6845 h 15745"/>
              <a:gd name="T64" fmla="*/ 4226 w 21640"/>
              <a:gd name="T65" fmla="*/ 13925 h 15745"/>
              <a:gd name="T66" fmla="*/ 9366 w 21640"/>
              <a:gd name="T67" fmla="*/ 10835 h 15745"/>
              <a:gd name="T68" fmla="*/ 4226 w 21640"/>
              <a:gd name="T69" fmla="*/ 5695 h 15745"/>
              <a:gd name="T70" fmla="*/ 12118 w 21640"/>
              <a:gd name="T71" fmla="*/ 1847 h 15745"/>
              <a:gd name="T72" fmla="*/ 20824 w 21640"/>
              <a:gd name="T73" fmla="*/ 13925 h 15745"/>
              <a:gd name="T74" fmla="*/ 12932 w 21640"/>
              <a:gd name="T75" fmla="*/ 1851 h 15745"/>
              <a:gd name="T76" fmla="*/ 20824 w 21640"/>
              <a:gd name="T77" fmla="*/ 13925 h 15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40" h="15745">
                <a:moveTo>
                  <a:pt x="21234" y="28"/>
                </a:moveTo>
                <a:cubicBezTo>
                  <a:pt x="21217" y="28"/>
                  <a:pt x="21199" y="29"/>
                  <a:pt x="21182" y="31"/>
                </a:cubicBezTo>
                <a:lnTo>
                  <a:pt x="21182" y="27"/>
                </a:lnTo>
                <a:lnTo>
                  <a:pt x="12525" y="1078"/>
                </a:lnTo>
                <a:lnTo>
                  <a:pt x="3868" y="27"/>
                </a:lnTo>
                <a:cubicBezTo>
                  <a:pt x="3644" y="0"/>
                  <a:pt x="3441" y="159"/>
                  <a:pt x="3414" y="382"/>
                </a:cubicBezTo>
                <a:cubicBezTo>
                  <a:pt x="3412" y="400"/>
                  <a:pt x="3411" y="417"/>
                  <a:pt x="3411" y="434"/>
                </a:cubicBezTo>
                <a:lnTo>
                  <a:pt x="3411" y="6375"/>
                </a:lnTo>
                <a:cubicBezTo>
                  <a:pt x="2163" y="7747"/>
                  <a:pt x="2108" y="9826"/>
                  <a:pt x="3281" y="11262"/>
                </a:cubicBezTo>
                <a:lnTo>
                  <a:pt x="190" y="14345"/>
                </a:lnTo>
                <a:cubicBezTo>
                  <a:pt x="20" y="14491"/>
                  <a:pt x="0" y="14748"/>
                  <a:pt x="146" y="14919"/>
                </a:cubicBezTo>
                <a:cubicBezTo>
                  <a:pt x="292" y="15089"/>
                  <a:pt x="549" y="15109"/>
                  <a:pt x="720" y="14963"/>
                </a:cubicBezTo>
                <a:cubicBezTo>
                  <a:pt x="736" y="14949"/>
                  <a:pt x="751" y="14935"/>
                  <a:pt x="765" y="14919"/>
                </a:cubicBezTo>
                <a:lnTo>
                  <a:pt x="3407" y="12276"/>
                </a:lnTo>
                <a:lnTo>
                  <a:pt x="3407" y="14283"/>
                </a:lnTo>
                <a:cubicBezTo>
                  <a:pt x="3406" y="14491"/>
                  <a:pt x="3560" y="14666"/>
                  <a:pt x="3766" y="14691"/>
                </a:cubicBezTo>
                <a:lnTo>
                  <a:pt x="12484" y="15745"/>
                </a:lnTo>
                <a:lnTo>
                  <a:pt x="12582" y="15745"/>
                </a:lnTo>
                <a:lnTo>
                  <a:pt x="21280" y="14691"/>
                </a:lnTo>
                <a:cubicBezTo>
                  <a:pt x="21485" y="14666"/>
                  <a:pt x="21640" y="14491"/>
                  <a:pt x="21638" y="14283"/>
                </a:cubicBezTo>
                <a:lnTo>
                  <a:pt x="21638" y="438"/>
                </a:lnTo>
                <a:cubicBezTo>
                  <a:pt x="21640" y="213"/>
                  <a:pt x="21459" y="30"/>
                  <a:pt x="21234" y="28"/>
                </a:cubicBezTo>
                <a:close/>
                <a:moveTo>
                  <a:pt x="20140" y="10533"/>
                </a:moveTo>
                <a:cubicBezTo>
                  <a:pt x="20113" y="10308"/>
                  <a:pt x="19908" y="10148"/>
                  <a:pt x="19684" y="10175"/>
                </a:cubicBezTo>
                <a:lnTo>
                  <a:pt x="13983" y="10867"/>
                </a:lnTo>
                <a:cubicBezTo>
                  <a:pt x="13758" y="10880"/>
                  <a:pt x="13586" y="11074"/>
                  <a:pt x="13600" y="11299"/>
                </a:cubicBezTo>
                <a:cubicBezTo>
                  <a:pt x="13613" y="11523"/>
                  <a:pt x="13807" y="11695"/>
                  <a:pt x="14031" y="11681"/>
                </a:cubicBezTo>
                <a:lnTo>
                  <a:pt x="14031" y="11681"/>
                </a:lnTo>
                <a:lnTo>
                  <a:pt x="14080" y="11681"/>
                </a:lnTo>
                <a:lnTo>
                  <a:pt x="19781" y="10989"/>
                </a:lnTo>
                <a:cubicBezTo>
                  <a:pt x="20006" y="10962"/>
                  <a:pt x="20167" y="10758"/>
                  <a:pt x="20140" y="10533"/>
                </a:cubicBezTo>
                <a:close/>
                <a:moveTo>
                  <a:pt x="20140" y="7104"/>
                </a:moveTo>
                <a:cubicBezTo>
                  <a:pt x="20113" y="6879"/>
                  <a:pt x="19908" y="6719"/>
                  <a:pt x="19684" y="6746"/>
                </a:cubicBezTo>
                <a:lnTo>
                  <a:pt x="13983" y="7438"/>
                </a:lnTo>
                <a:cubicBezTo>
                  <a:pt x="13758" y="7452"/>
                  <a:pt x="13586" y="7645"/>
                  <a:pt x="13600" y="7870"/>
                </a:cubicBezTo>
                <a:cubicBezTo>
                  <a:pt x="13613" y="8095"/>
                  <a:pt x="13807" y="8266"/>
                  <a:pt x="14031" y="8253"/>
                </a:cubicBezTo>
                <a:lnTo>
                  <a:pt x="14031" y="8253"/>
                </a:lnTo>
                <a:lnTo>
                  <a:pt x="14080" y="8253"/>
                </a:lnTo>
                <a:lnTo>
                  <a:pt x="19781" y="7560"/>
                </a:lnTo>
                <a:cubicBezTo>
                  <a:pt x="20006" y="7533"/>
                  <a:pt x="20167" y="7329"/>
                  <a:pt x="20140" y="7104"/>
                </a:cubicBezTo>
                <a:close/>
                <a:moveTo>
                  <a:pt x="20140" y="3676"/>
                </a:moveTo>
                <a:cubicBezTo>
                  <a:pt x="20113" y="3451"/>
                  <a:pt x="19908" y="3290"/>
                  <a:pt x="19684" y="3317"/>
                </a:cubicBezTo>
                <a:lnTo>
                  <a:pt x="13983" y="4010"/>
                </a:lnTo>
                <a:cubicBezTo>
                  <a:pt x="13758" y="4023"/>
                  <a:pt x="13586" y="4216"/>
                  <a:pt x="13600" y="4441"/>
                </a:cubicBezTo>
                <a:cubicBezTo>
                  <a:pt x="13613" y="4666"/>
                  <a:pt x="13807" y="4837"/>
                  <a:pt x="14031" y="4824"/>
                </a:cubicBezTo>
                <a:lnTo>
                  <a:pt x="14031" y="4824"/>
                </a:lnTo>
                <a:lnTo>
                  <a:pt x="14080" y="4824"/>
                </a:lnTo>
                <a:lnTo>
                  <a:pt x="19781" y="4132"/>
                </a:lnTo>
                <a:cubicBezTo>
                  <a:pt x="20006" y="4105"/>
                  <a:pt x="20167" y="3901"/>
                  <a:pt x="20140" y="3676"/>
                </a:cubicBezTo>
                <a:close/>
                <a:moveTo>
                  <a:pt x="10904" y="4010"/>
                </a:moveTo>
                <a:lnTo>
                  <a:pt x="5203" y="3317"/>
                </a:lnTo>
                <a:cubicBezTo>
                  <a:pt x="4978" y="3290"/>
                  <a:pt x="4774" y="3451"/>
                  <a:pt x="4747" y="3676"/>
                </a:cubicBezTo>
                <a:cubicBezTo>
                  <a:pt x="4720" y="3901"/>
                  <a:pt x="4881" y="4105"/>
                  <a:pt x="5105" y="4132"/>
                </a:cubicBezTo>
                <a:lnTo>
                  <a:pt x="5118" y="4132"/>
                </a:lnTo>
                <a:lnTo>
                  <a:pt x="10819" y="4824"/>
                </a:lnTo>
                <a:lnTo>
                  <a:pt x="10855" y="4824"/>
                </a:lnTo>
                <a:cubicBezTo>
                  <a:pt x="11080" y="4837"/>
                  <a:pt x="11273" y="4666"/>
                  <a:pt x="11287" y="4441"/>
                </a:cubicBezTo>
                <a:cubicBezTo>
                  <a:pt x="11300" y="4216"/>
                  <a:pt x="11129" y="4023"/>
                  <a:pt x="10904" y="4010"/>
                </a:cubicBezTo>
                <a:close/>
                <a:moveTo>
                  <a:pt x="4078" y="6845"/>
                </a:moveTo>
                <a:cubicBezTo>
                  <a:pt x="4087" y="6836"/>
                  <a:pt x="4095" y="6828"/>
                  <a:pt x="4104" y="6819"/>
                </a:cubicBezTo>
                <a:cubicBezTo>
                  <a:pt x="5246" y="5678"/>
                  <a:pt x="7097" y="5679"/>
                  <a:pt x="8239" y="6822"/>
                </a:cubicBezTo>
                <a:cubicBezTo>
                  <a:pt x="9380" y="7964"/>
                  <a:pt x="9379" y="9815"/>
                  <a:pt x="8236" y="10956"/>
                </a:cubicBezTo>
                <a:cubicBezTo>
                  <a:pt x="7095" y="12097"/>
                  <a:pt x="5245" y="12097"/>
                  <a:pt x="4104" y="10956"/>
                </a:cubicBezTo>
                <a:cubicBezTo>
                  <a:pt x="2961" y="9828"/>
                  <a:pt x="2950" y="7987"/>
                  <a:pt x="4078" y="6845"/>
                </a:cubicBezTo>
                <a:close/>
                <a:moveTo>
                  <a:pt x="12118" y="14882"/>
                </a:moveTo>
                <a:lnTo>
                  <a:pt x="4226" y="13925"/>
                </a:lnTo>
                <a:lnTo>
                  <a:pt x="4226" y="12072"/>
                </a:lnTo>
                <a:cubicBezTo>
                  <a:pt x="5987" y="13150"/>
                  <a:pt x="8288" y="12596"/>
                  <a:pt x="9366" y="10835"/>
                </a:cubicBezTo>
                <a:cubicBezTo>
                  <a:pt x="10443" y="9074"/>
                  <a:pt x="9889" y="6773"/>
                  <a:pt x="8129" y="5695"/>
                </a:cubicBezTo>
                <a:cubicBezTo>
                  <a:pt x="6931" y="4962"/>
                  <a:pt x="5424" y="4962"/>
                  <a:pt x="4226" y="5695"/>
                </a:cubicBezTo>
                <a:lnTo>
                  <a:pt x="4226" y="890"/>
                </a:lnTo>
                <a:lnTo>
                  <a:pt x="12118" y="1847"/>
                </a:lnTo>
                <a:lnTo>
                  <a:pt x="12118" y="14882"/>
                </a:lnTo>
                <a:close/>
                <a:moveTo>
                  <a:pt x="20824" y="13925"/>
                </a:moveTo>
                <a:lnTo>
                  <a:pt x="12932" y="14882"/>
                </a:lnTo>
                <a:lnTo>
                  <a:pt x="12932" y="1851"/>
                </a:lnTo>
                <a:lnTo>
                  <a:pt x="20824" y="894"/>
                </a:lnTo>
                <a:lnTo>
                  <a:pt x="20824" y="139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CHANGE TEXT HERE">
            <a:extLst>
              <a:ext uri="{FF2B5EF4-FFF2-40B4-BE49-F238E27FC236}">
                <a16:creationId xmlns:a16="http://schemas.microsoft.com/office/drawing/2014/main" id="{4A0108F9-71D6-477A-BD5D-E0BAAA9F639A}"/>
              </a:ext>
            </a:extLst>
          </p:cNvPr>
          <p:cNvSpPr/>
          <p:nvPr/>
        </p:nvSpPr>
        <p:spPr>
          <a:xfrm>
            <a:off x="6102141" y="4351976"/>
            <a:ext cx="2332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13" name="CHANGE TEXT HERE">
            <a:extLst>
              <a:ext uri="{FF2B5EF4-FFF2-40B4-BE49-F238E27FC236}">
                <a16:creationId xmlns:a16="http://schemas.microsoft.com/office/drawing/2014/main" id="{7FA096CC-0B4C-45B7-A1CF-8BEAD79E1F82}"/>
              </a:ext>
            </a:extLst>
          </p:cNvPr>
          <p:cNvSpPr/>
          <p:nvPr/>
        </p:nvSpPr>
        <p:spPr>
          <a:xfrm>
            <a:off x="2989954" y="4351976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14" name="CHANGE TEXT HERE">
            <a:extLst>
              <a:ext uri="{FF2B5EF4-FFF2-40B4-BE49-F238E27FC236}">
                <a16:creationId xmlns:a16="http://schemas.microsoft.com/office/drawing/2014/main" id="{55B5057D-22F6-41AA-9026-06B1368A6383}"/>
              </a:ext>
            </a:extLst>
          </p:cNvPr>
          <p:cNvSpPr/>
          <p:nvPr/>
        </p:nvSpPr>
        <p:spPr>
          <a:xfrm>
            <a:off x="6199079" y="7142902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16" name="CHANGE TEXT HERE">
            <a:extLst>
              <a:ext uri="{FF2B5EF4-FFF2-40B4-BE49-F238E27FC236}">
                <a16:creationId xmlns:a16="http://schemas.microsoft.com/office/drawing/2014/main" id="{79EF92F1-906A-460E-81EA-92AC063B4029}"/>
              </a:ext>
            </a:extLst>
          </p:cNvPr>
          <p:cNvSpPr/>
          <p:nvPr/>
        </p:nvSpPr>
        <p:spPr>
          <a:xfrm>
            <a:off x="3445600" y="6879094"/>
            <a:ext cx="2332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400" b="1" dirty="0">
                <a:gradFill>
                  <a:gsLst>
                    <a:gs pos="0">
                      <a:srgbClr val="DE394A"/>
                    </a:gs>
                    <a:gs pos="100000">
                      <a:srgbClr val="E66B2F"/>
                    </a:gs>
                  </a:gsLst>
                  <a:lin ang="27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17" name="CHANGE TEXT HERE">
            <a:extLst>
              <a:ext uri="{FF2B5EF4-FFF2-40B4-BE49-F238E27FC236}">
                <a16:creationId xmlns:a16="http://schemas.microsoft.com/office/drawing/2014/main" id="{E9099A5A-612B-4DE4-BC4B-936267D431B4}"/>
              </a:ext>
            </a:extLst>
          </p:cNvPr>
          <p:cNvSpPr txBox="1"/>
          <p:nvPr/>
        </p:nvSpPr>
        <p:spPr>
          <a:xfrm>
            <a:off x="12388681" y="4735893"/>
            <a:ext cx="4175591" cy="2225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  <a:latin typeface="Raleway "/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amet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consectetur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adipiscing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elit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, sed do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eiusmod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tempor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incididunt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ut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labore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et dolore magna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aliqua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. Ut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enim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ad</a:t>
            </a:r>
          </a:p>
        </p:txBody>
      </p:sp>
      <p:sp>
        <p:nvSpPr>
          <p:cNvPr id="18" name="CHANGE TEXT HERE">
            <a:extLst>
              <a:ext uri="{FF2B5EF4-FFF2-40B4-BE49-F238E27FC236}">
                <a16:creationId xmlns:a16="http://schemas.microsoft.com/office/drawing/2014/main" id="{2339C54B-8B64-48DC-9BCF-50F3EB93DFE7}"/>
              </a:ext>
            </a:extLst>
          </p:cNvPr>
          <p:cNvSpPr txBox="1"/>
          <p:nvPr/>
        </p:nvSpPr>
        <p:spPr>
          <a:xfrm>
            <a:off x="12372716" y="3166233"/>
            <a:ext cx="40613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48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YOUR TITLE</a:t>
            </a:r>
          </a:p>
          <a:p>
            <a:pPr defTabSz="914400"/>
            <a:r>
              <a:rPr lang="en-US" sz="48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GOES HERE</a:t>
            </a:r>
          </a:p>
        </p:txBody>
      </p:sp>
      <p:sp>
        <p:nvSpPr>
          <p:cNvPr id="19" name="FREEFORM">
            <a:extLst>
              <a:ext uri="{FF2B5EF4-FFF2-40B4-BE49-F238E27FC236}">
                <a16:creationId xmlns:a16="http://schemas.microsoft.com/office/drawing/2014/main" id="{BB4AFF6A-12CF-4488-81D9-1629F5BD097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0" y="-1"/>
            <a:ext cx="4855985" cy="3399692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">
            <a:extLst>
              <a:ext uri="{FF2B5EF4-FFF2-40B4-BE49-F238E27FC236}">
                <a16:creationId xmlns:a16="http://schemas.microsoft.com/office/drawing/2014/main" id="{55D6522E-7755-464F-A37F-7346795E2495}"/>
              </a:ext>
            </a:extLst>
          </p:cNvPr>
          <p:cNvSpPr>
            <a:spLocks/>
          </p:cNvSpPr>
          <p:nvPr/>
        </p:nvSpPr>
        <p:spPr bwMode="auto">
          <a:xfrm>
            <a:off x="12166035" y="7693433"/>
            <a:ext cx="6151023" cy="2593568"/>
          </a:xfrm>
          <a:custGeom>
            <a:avLst/>
            <a:gdLst>
              <a:gd name="T0" fmla="*/ 0 w 11228"/>
              <a:gd name="T1" fmla="*/ 6433 h 6433"/>
              <a:gd name="T2" fmla="*/ 57 w 11228"/>
              <a:gd name="T3" fmla="*/ 6327 h 6433"/>
              <a:gd name="T4" fmla="*/ 6266 w 11228"/>
              <a:gd name="T5" fmla="*/ 1317 h 6433"/>
              <a:gd name="T6" fmla="*/ 11228 w 11228"/>
              <a:gd name="T7" fmla="*/ 2168 h 6433"/>
              <a:gd name="T8" fmla="*/ 11228 w 11228"/>
              <a:gd name="T9" fmla="*/ 6433 h 6433"/>
              <a:gd name="T10" fmla="*/ 0 w 11228"/>
              <a:gd name="T11" fmla="*/ 6433 h 6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28" h="6433">
                <a:moveTo>
                  <a:pt x="0" y="6433"/>
                </a:moveTo>
                <a:cubicBezTo>
                  <a:pt x="20" y="6398"/>
                  <a:pt x="39" y="6363"/>
                  <a:pt x="57" y="6327"/>
                </a:cubicBezTo>
                <a:cubicBezTo>
                  <a:pt x="1562" y="3316"/>
                  <a:pt x="2503" y="0"/>
                  <a:pt x="6266" y="1317"/>
                </a:cubicBezTo>
                <a:cubicBezTo>
                  <a:pt x="8569" y="2123"/>
                  <a:pt x="10246" y="2454"/>
                  <a:pt x="11228" y="2168"/>
                </a:cubicBezTo>
                <a:lnTo>
                  <a:pt x="11228" y="6433"/>
                </a:lnTo>
                <a:lnTo>
                  <a:pt x="0" y="6433"/>
                </a:ln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RANSITIONS">
            <a:extLst>
              <a:ext uri="{FF2B5EF4-FFF2-40B4-BE49-F238E27FC236}">
                <a16:creationId xmlns:a16="http://schemas.microsoft.com/office/drawing/2014/main" id="{6D4D16E1-BFF0-46FD-8540-EA96BA5C51A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8092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grpId="2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grpId="3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grpId="4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4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decel="100000" fill="hold" grpId="8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48" dur="5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2" presetClass="exit" presetSubtype="4" ac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49" presetClass="exit" presetSubtype="0" accel="100000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4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grpId="1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8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6" presetClass="emph" presetSubtype="0" decel="100000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70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decel="100000" fill="hold" grpId="5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4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8" presetClass="emph" presetSubtype="0" decel="100000" fill="hold" grpId="6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74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fill="hold" grpId="7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8" presetClass="emph" presetSubtype="0" fill="hold" grpId="8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78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decel="100000" fill="hold" grpId="9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23" presetClass="exit" presetSubtype="32" fill="hold" grpId="1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82" dur="2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2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fill="hold" grpId="1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90" dur="2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49" presetClass="entr" presetSubtype="0" decel="100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fill="hold" grpId="2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decel="100000" fill="hold" grpId="3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3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decel="100000" fill="hold" grpId="4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8" presetClass="emph" presetSubtype="0" decel="100000" fill="hold" grpId="6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14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8" presetClass="emph" presetSubtype="0" decel="100000" fill="hold" grpId="8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18" dur="5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9" presetID="2" presetClass="exit" presetSubtype="4" ac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0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3" presetID="49" presetClass="exit" presetSubtype="0" accel="100000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24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2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decel="100000" fill="hold" grpId="1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3" presetID="8" presetClass="emph" presetSubtype="0" fill="hold" grpId="1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34" dur="3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36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7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38" dur="8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decel="100000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42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decel="100000" fill="hold" grpId="5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4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8" presetClass="emph" presetSubtype="0" decel="100000" fill="hold" grpId="6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46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fill="hold" grpId="7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2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8" presetClass="emph" presetSubtype="0" fill="hold" grpId="8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50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decel="100000" fill="hold" grpId="9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23" presetClass="exit" presetSubtype="32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4" dur="2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2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7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6" presetClass="emph" presetSubtype="0" fill="hold" grpId="1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62" dur="20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3" presetID="2" presetClass="exit" presetSubtype="4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4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2" presetClass="entr" presetSubtype="4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49" presetClass="entr" presetSubtype="0" decel="100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6" presetClass="emph" presetSubtype="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8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decel="100000" fill="hold" grpId="3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3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decel="100000" fill="hold" grpId="4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decel="100000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84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8" presetClass="emph" presetSubtype="0" decel="100000" fill="hold" grpId="6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86" dur="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fill="hold" grpId="7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8" presetClass="emph" presetSubtype="0" decel="100000" fill="hold" grpId="8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90" dur="5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1" presetID="2" presetClass="exit" presetSubtype="4" accel="100000" fill="hold" grpId="9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2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3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5" presetID="49" presetClass="exit" presetSubtype="0" accel="100000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96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9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decel="100000" fill="hold" grpId="1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02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3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5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06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7" presetID="6" presetClass="emph" presetSubtype="0" decel="100000" fill="hold" grpId="2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8" dur="8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6" presetClass="emph" presetSubtype="0" decel="100000" fill="hold" grpId="4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12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decel="100000" fill="hold" grpId="5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4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8" presetClass="emph" presetSubtype="0" decel="100000" fill="hold" grpId="6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16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7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18" dur="2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9" presetID="8" presetClass="emph" presetSubtype="0" fill="hold" grpId="8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1" presetID="6" presetClass="emph" presetSubtype="0" de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22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3" presetID="23" presetClass="exit" presetSubtype="32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4" dur="2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2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0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fill="hold" grpId="1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32" dur="20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2" presetClass="exit" presetSubtype="4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4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5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49" presetClass="entr" presetSubtype="0" decel="10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7" presetID="6" presetClass="emp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48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9" presetID="6" presetClass="emph" presetSubtype="0" decel="100000" fill="hold" grpId="3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250" dur="3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1" presetID="6" presetClass="emph" presetSubtype="0" decel="100000" fill="hold" grpId="4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52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3" presetID="6" presetClass="emph" presetSubtype="0" decel="100000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54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5" presetID="8" presetClass="emph" presetSubtype="0" decel="100000" fill="hold" grpId="6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56" dur="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7" presetID="6" presetClass="emph" presetSubtype="0" fill="hold" grpId="7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258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9" presetID="8" presetClass="emph" presetSubtype="0" decel="100000" fill="hold" grpId="8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60" dur="5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1" presetID="2" presetClass="exit" presetSubtype="4" accel="100000" fill="hold" grpId="9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2" dur="3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3" dur="3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" presetID="49" presetClass="exit" presetSubtype="0" accel="100000" fill="hold" grpId="1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6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8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6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" presetID="6" presetClass="emph" presetSubtype="0" decel="100000" fill="hold" grpId="1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272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3" presetID="1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5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76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7" presetID="6" presetClass="emph" presetSubtype="0" decel="100000" fill="hold" grpId="2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78" dur="8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9" presetID="6" presetClass="emph" presetSubtype="0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80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1" presetID="6" presetClass="emph" presetSubtype="0" decel="100000" fill="hold" grpId="4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282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3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84" dur="4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5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86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7" presetID="6" presetClass="emph" presetSubtype="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288" dur="2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9" presetID="8" presetClass="emph" presetSubtype="0" fill="hold" grpId="8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9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1" presetID="6" presetClass="emph" presetSubtype="0" de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92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3" presetID="23" presetClass="exit" presetSubtype="32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4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5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7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0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1" presetID="2" presetClass="entr" presetSubtype="2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3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4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5" presetID="35" presetClass="path" presetSubtype="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1.38889E-7 1.48148E-6 L -0.03455 0.00031 " pathEditMode="relative" rAng="0" ptsTypes="AA">
                                          <p:cBhvr>
                                            <p:cTn id="306" dur="2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27" y="1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7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08" dur="20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9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10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1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3" presetID="2" presetClass="entr" presetSubtype="2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5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6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2" presetClass="entr" presetSubtype="2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9" dur="1000" fill="hold"/>
                                            <p:tgtEl>
                                              <p:spTgt spid="1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0" dur="1000" fill="hold"/>
                                            <p:tgtEl>
                                              <p:spTgt spid="1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1" presetID="35" presetClass="path" presetSubtype="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-1.52778E-6 -3.20988E-6 L -0.03272 0.00294 " pathEditMode="relative" rAng="0" ptsTypes="AA">
                                          <p:cBhvr>
                                            <p:cTn id="322" dur="2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41" y="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3" presetID="35" presetClass="path" presetSubtype="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-1.52778E-6 -3.20988E-6 L -0.03272 0.00294 " pathEditMode="relative" rAng="0" ptsTypes="AA">
                                          <p:cBhvr>
                                            <p:cTn id="324" dur="2000" fill="hold"/>
                                            <p:tgtEl>
                                              <p:spTgt spid="1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41" y="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5" presetID="2" presetClass="exit" presetSubtype="2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6" dur="5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7" dur="5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9" presetID="2" presetClass="exit" presetSubtype="2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0" dur="500"/>
                                            <p:tgtEl>
                                              <p:spTgt spid="1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1" dur="500"/>
                                            <p:tgtEl>
                                              <p:spTgt spid="1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3" presetID="2" presetClass="exit" presetSubtype="2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4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5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7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338" dur="2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0" presetID="18" presetClass="entr" presetSubtype="12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3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42" dur="3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4" grpId="2" animBg="1"/>
          <p:bldP spid="4" grpId="3" animBg="1"/>
          <p:bldP spid="4" grpId="4" animBg="1"/>
          <p:bldP spid="4" grpId="5" animBg="1"/>
          <p:bldP spid="4" grpId="6" animBg="1"/>
          <p:bldP spid="4" grpId="7" animBg="1"/>
          <p:bldP spid="4" grpId="8" animBg="1"/>
          <p:bldP spid="4" grpId="9" animBg="1"/>
          <p:bldP spid="4" grpId="10" animBg="1"/>
          <p:bldP spid="4" grpId="11" animBg="1"/>
          <p:bldP spid="5" grpId="0" animBg="1"/>
          <p:bldP spid="5" grpId="1" animBg="1"/>
          <p:bldP spid="5" grpId="2" animBg="1"/>
          <p:bldP spid="5" grpId="3" animBg="1"/>
          <p:bldP spid="5" grpId="4" animBg="1"/>
          <p:bldP spid="5" grpId="5" animBg="1"/>
          <p:bldP spid="5" grpId="6" animBg="1"/>
          <p:bldP spid="5" grpId="7" animBg="1"/>
          <p:bldP spid="5" grpId="8" animBg="1"/>
          <p:bldP spid="5" grpId="9" animBg="1"/>
          <p:bldP spid="5" grpId="10" animBg="1"/>
          <p:bldP spid="5" grpId="11" animBg="1"/>
          <p:bldP spid="6" grpId="0" animBg="1"/>
          <p:bldP spid="6" grpId="1" animBg="1"/>
          <p:bldP spid="6" grpId="2" animBg="1"/>
          <p:bldP spid="6" grpId="3" animBg="1"/>
          <p:bldP spid="6" grpId="4" animBg="1"/>
          <p:bldP spid="6" grpId="5" animBg="1"/>
          <p:bldP spid="6" grpId="6" animBg="1"/>
          <p:bldP spid="6" grpId="7" animBg="1"/>
          <p:bldP spid="6" grpId="8" animBg="1"/>
          <p:bldP spid="6" grpId="9" animBg="1"/>
          <p:bldP spid="6" grpId="10" animBg="1"/>
          <p:bldP spid="6" grpId="11" animBg="1"/>
          <p:bldP spid="7" grpId="0" animBg="1"/>
          <p:bldP spid="7" grpId="1" animBg="1"/>
          <p:bldP spid="7" grpId="2" animBg="1"/>
          <p:bldP spid="7" grpId="3" animBg="1"/>
          <p:bldP spid="7" grpId="4" animBg="1"/>
          <p:bldP spid="7" grpId="5" animBg="1"/>
          <p:bldP spid="7" grpId="6" animBg="1"/>
          <p:bldP spid="7" grpId="7" animBg="1"/>
          <p:bldP spid="7" grpId="8" animBg="1"/>
          <p:bldP spid="7" grpId="9" animBg="1"/>
          <p:bldP spid="7" grpId="10" animBg="1"/>
          <p:bldP spid="7" grpId="11" animBg="1"/>
          <p:bldP spid="8" grpId="0" animBg="1"/>
          <p:bldP spid="8" grpId="1" animBg="1"/>
          <p:bldP spid="8" grpId="2" animBg="1"/>
          <p:bldP spid="8" grpId="3" animBg="1"/>
          <p:bldP spid="8" grpId="4" animBg="1"/>
          <p:bldP spid="8" grpId="5" animBg="1"/>
          <p:bldP spid="8" grpId="6" animBg="1"/>
          <p:bldP spid="8" grpId="7" animBg="1"/>
          <p:bldP spid="8" grpId="8" animBg="1"/>
          <p:bldP spid="8" grpId="9" animBg="1"/>
          <p:bldP spid="8" grpId="10" animBg="1"/>
          <p:bldP spid="8" grpId="11" animBg="1"/>
          <p:bldP spid="9" grpId="0" animBg="1"/>
          <p:bldP spid="9" grpId="1" animBg="1"/>
          <p:bldP spid="9" grpId="2" animBg="1"/>
          <p:bldP spid="9" grpId="3" animBg="1"/>
          <p:bldP spid="9" grpId="4" animBg="1"/>
          <p:bldP spid="9" grpId="5" animBg="1"/>
          <p:bldP spid="9" grpId="6" animBg="1"/>
          <p:bldP spid="9" grpId="7" animBg="1"/>
          <p:bldP spid="9" grpId="8" animBg="1"/>
          <p:bldP spid="9" grpId="9" animBg="1"/>
          <p:bldP spid="9" grpId="10" animBg="1"/>
          <p:bldP spid="10" grpId="0" animBg="1"/>
          <p:bldP spid="10" grpId="1" animBg="1"/>
          <p:bldP spid="10" grpId="2" animBg="1"/>
          <p:bldP spid="10" grpId="3" animBg="1"/>
          <p:bldP spid="10" grpId="4" animBg="1"/>
          <p:bldP spid="10" grpId="5" animBg="1"/>
          <p:bldP spid="10" grpId="6" animBg="1"/>
          <p:bldP spid="10" grpId="7" animBg="1"/>
          <p:bldP spid="10" grpId="8" animBg="1"/>
          <p:bldP spid="10" grpId="9" animBg="1"/>
          <p:bldP spid="10" grpId="10" animBg="1"/>
          <p:bldP spid="11" grpId="0" animBg="1"/>
          <p:bldP spid="11" grpId="1" animBg="1"/>
          <p:bldP spid="11" grpId="2" animBg="1"/>
          <p:bldP spid="11" grpId="3" animBg="1"/>
          <p:bldP spid="11" grpId="4" animBg="1"/>
          <p:bldP spid="11" grpId="5" animBg="1"/>
          <p:bldP spid="11" grpId="6" animBg="1"/>
          <p:bldP spid="11" grpId="7" animBg="1"/>
          <p:bldP spid="11" grpId="8" animBg="1"/>
          <p:bldP spid="11" grpId="9" animBg="1"/>
          <p:bldP spid="11" grpId="10" animBg="1"/>
          <p:bldP spid="12" grpId="0"/>
          <p:bldP spid="12" grpId="1"/>
          <p:bldP spid="12" grpId="2"/>
          <p:bldP spid="13" grpId="0"/>
          <p:bldP spid="13" grpId="1"/>
          <p:bldP spid="13" grpId="2"/>
          <p:bldP spid="14" grpId="0"/>
          <p:bldP spid="14" grpId="1"/>
          <p:bldP spid="14" grpId="2"/>
          <p:bldP spid="16" grpId="0"/>
          <p:bldP spid="16" grpId="1"/>
          <p:bldP spid="16" grpId="2"/>
          <p:bldP spid="17" grpId="0"/>
          <p:bldP spid="17" grpId="1"/>
          <p:bldP spid="17" grpId="2"/>
          <p:bldP spid="18" grpId="0" build="allAtOnce"/>
          <p:bldP spid="18" grpId="1" uiExpand="1" build="allAtOnce"/>
          <p:bldP spid="18" grpId="2" build="allAtOnce"/>
          <p:bldP spid="19" grpId="0" animBg="1"/>
          <p:bldP spid="19" grpId="1" animBg="1"/>
          <p:bldP spid="19" grpId="2" animBg="1"/>
          <p:bldP spid="20" grpId="0" animBg="1"/>
          <p:bldP spid="20" grpId="1" animBg="1"/>
          <p:bldP spid="20" grpId="2" animBg="1"/>
          <p:bldP spid="28" grpId="0" animBg="1"/>
          <p:bldP spid="28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grpId="2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grpId="3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grpId="4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4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decel="100000" fill="hold" grpId="8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48" dur="5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2" presetClass="exit" presetSubtype="4" ac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49" presetClass="exit" presetSubtype="0" accel="100000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4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grpId="1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8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6" presetClass="emph" presetSubtype="0" decel="100000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70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decel="100000" fill="hold" grpId="5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4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8" presetClass="emph" presetSubtype="0" decel="100000" fill="hold" grpId="6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74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fill="hold" grpId="7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8" presetClass="emph" presetSubtype="0" fill="hold" grpId="8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78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decel="100000" fill="hold" grpId="9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23" presetClass="exit" presetSubtype="32" fill="hold" grpId="1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82" dur="2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2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2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49" presetClass="entr" presetSubtype="0" decel="100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fill="hold" grpId="2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decel="100000" fill="hold" grpId="3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3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decel="100000" fill="hold" grpId="4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8" presetClass="emph" presetSubtype="0" decel="100000" fill="hold" grpId="6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14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8" presetClass="emph" presetSubtype="0" decel="100000" fill="hold" grpId="8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18" dur="5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9" presetID="2" presetClass="exit" presetSubtype="4" ac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0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3" presetID="49" presetClass="exit" presetSubtype="0" accel="100000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24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2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decel="100000" fill="hold" grpId="1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3" presetID="8" presetClass="emph" presetSubtype="0" fill="hold" grpId="1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34" dur="3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36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7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38" dur="8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decel="100000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42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decel="100000" fill="hold" grpId="5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4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8" presetClass="emph" presetSubtype="0" decel="100000" fill="hold" grpId="6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46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fill="hold" grpId="7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2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8" presetClass="emph" presetSubtype="0" fill="hold" grpId="8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50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decel="100000" fill="hold" grpId="9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23" presetClass="exit" presetSubtype="32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4" dur="2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2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7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62" dur="20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3" presetID="2" presetClass="exit" presetSubtype="4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4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2" presetClass="entr" presetSubtype="4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49" presetClass="entr" presetSubtype="0" decel="100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6" presetClass="emph" presetSubtype="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8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decel="100000" fill="hold" grpId="3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3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decel="100000" fill="hold" grpId="4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decel="100000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84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8" presetClass="emph" presetSubtype="0" decel="100000" fill="hold" grpId="6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86" dur="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fill="hold" grpId="7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8" presetClass="emph" presetSubtype="0" decel="100000" fill="hold" grpId="8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90" dur="5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1" presetID="2" presetClass="exit" presetSubtype="4" accel="100000" fill="hold" grpId="9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2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3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5" presetID="49" presetClass="exit" presetSubtype="0" accel="100000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96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9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decel="100000" fill="hold" grpId="1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02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3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5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06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7" presetID="6" presetClass="emph" presetSubtype="0" decel="100000" fill="hold" grpId="2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8" dur="8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6" presetClass="emph" presetSubtype="0" decel="100000" fill="hold" grpId="4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12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decel="100000" fill="hold" grpId="5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4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8" presetClass="emph" presetSubtype="0" decel="100000" fill="hold" grpId="6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16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7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18" dur="2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9" presetID="8" presetClass="emph" presetSubtype="0" fill="hold" grpId="8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1" presetID="6" presetClass="emph" presetSubtype="0" de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22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3" presetID="23" presetClass="exit" presetSubtype="32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4" dur="2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2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0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20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2" presetClass="exit" presetSubtype="4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4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5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49" presetClass="entr" presetSubtype="0" decel="10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7" presetID="6" presetClass="emp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48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9" presetID="6" presetClass="emph" presetSubtype="0" decel="100000" fill="hold" grpId="3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250" dur="3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1" presetID="6" presetClass="emph" presetSubtype="0" decel="100000" fill="hold" grpId="4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52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3" presetID="6" presetClass="emph" presetSubtype="0" decel="100000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54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5" presetID="8" presetClass="emph" presetSubtype="0" decel="100000" fill="hold" grpId="6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56" dur="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7" presetID="6" presetClass="emph" presetSubtype="0" fill="hold" grpId="7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258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9" presetID="8" presetClass="emph" presetSubtype="0" decel="100000" fill="hold" grpId="8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60" dur="5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1" presetID="2" presetClass="exit" presetSubtype="4" accel="100000" fill="hold" grpId="9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2" dur="3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3" dur="3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" presetID="49" presetClass="exit" presetSubtype="0" accel="100000" fill="hold" grpId="1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6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8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6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" presetID="6" presetClass="emph" presetSubtype="0" decel="100000" fill="hold" grpId="1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272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3" presetID="1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5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76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7" presetID="6" presetClass="emph" presetSubtype="0" decel="100000" fill="hold" grpId="2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78" dur="8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9" presetID="6" presetClass="emph" presetSubtype="0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80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1" presetID="6" presetClass="emph" presetSubtype="0" decel="100000" fill="hold" grpId="4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282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3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84" dur="4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5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86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7" presetID="6" presetClass="emph" presetSubtype="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288" dur="2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9" presetID="8" presetClass="emph" presetSubtype="0" fill="hold" grpId="8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9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1" presetID="6" presetClass="emph" presetSubtype="0" de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92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3" presetID="23" presetClass="exit" presetSubtype="32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4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5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7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0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1" presetID="2" presetClass="entr" presetSubtype="2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3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4" dur="8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5" presetID="35" presetClass="path" presetSubtype="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1.38889E-7 1.48148E-6 L -0.03455 0.00031 " pathEditMode="relative" rAng="0" ptsTypes="AA">
                                          <p:cBhvr>
                                            <p:cTn id="306" dur="2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27" y="1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7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08" dur="20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9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10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1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3" presetID="2" presetClass="entr" presetSubtype="2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5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6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2" presetClass="entr" presetSubtype="2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9" dur="1000" fill="hold"/>
                                            <p:tgtEl>
                                              <p:spTgt spid="1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0" dur="1000" fill="hold"/>
                                            <p:tgtEl>
                                              <p:spTgt spid="1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1" presetID="35" presetClass="path" presetSubtype="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-1.52778E-6 -3.20988E-6 L -0.03272 0.00294 " pathEditMode="relative" rAng="0" ptsTypes="AA">
                                          <p:cBhvr>
                                            <p:cTn id="322" dur="2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41" y="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3" presetID="35" presetClass="path" presetSubtype="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-1.52778E-6 -3.20988E-6 L -0.03272 0.00294 " pathEditMode="relative" rAng="0" ptsTypes="AA">
                                          <p:cBhvr>
                                            <p:cTn id="324" dur="2000" fill="hold"/>
                                            <p:tgtEl>
                                              <p:spTgt spid="1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41" y="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5" presetID="2" presetClass="exit" presetSubtype="2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6" dur="5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7" dur="5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9" presetID="2" presetClass="exit" presetSubtype="2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0" dur="500"/>
                                            <p:tgtEl>
                                              <p:spTgt spid="1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1" dur="500"/>
                                            <p:tgtEl>
                                              <p:spTgt spid="1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3" presetID="2" presetClass="exit" presetSubtype="2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4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5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7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338" dur="2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0" presetID="18" presetClass="entr" presetSubtype="12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3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42" dur="3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4" grpId="2" animBg="1"/>
          <p:bldP spid="4" grpId="3" animBg="1"/>
          <p:bldP spid="4" grpId="4" animBg="1"/>
          <p:bldP spid="4" grpId="5" animBg="1"/>
          <p:bldP spid="4" grpId="6" animBg="1"/>
          <p:bldP spid="4" grpId="7" animBg="1"/>
          <p:bldP spid="4" grpId="8" animBg="1"/>
          <p:bldP spid="4" grpId="9" animBg="1"/>
          <p:bldP spid="4" grpId="10" animBg="1"/>
          <p:bldP spid="4" grpId="11" animBg="1"/>
          <p:bldP spid="5" grpId="0" animBg="1"/>
          <p:bldP spid="5" grpId="1" animBg="1"/>
          <p:bldP spid="5" grpId="2" animBg="1"/>
          <p:bldP spid="5" grpId="3" animBg="1"/>
          <p:bldP spid="5" grpId="4" animBg="1"/>
          <p:bldP spid="5" grpId="5" animBg="1"/>
          <p:bldP spid="5" grpId="6" animBg="1"/>
          <p:bldP spid="5" grpId="7" animBg="1"/>
          <p:bldP spid="5" grpId="8" animBg="1"/>
          <p:bldP spid="5" grpId="9" animBg="1"/>
          <p:bldP spid="5" grpId="10" animBg="1"/>
          <p:bldP spid="5" grpId="11" animBg="1"/>
          <p:bldP spid="6" grpId="0" animBg="1"/>
          <p:bldP spid="6" grpId="1" animBg="1"/>
          <p:bldP spid="6" grpId="2" animBg="1"/>
          <p:bldP spid="6" grpId="3" animBg="1"/>
          <p:bldP spid="6" grpId="4" animBg="1"/>
          <p:bldP spid="6" grpId="5" animBg="1"/>
          <p:bldP spid="6" grpId="6" animBg="1"/>
          <p:bldP spid="6" grpId="7" animBg="1"/>
          <p:bldP spid="6" grpId="8" animBg="1"/>
          <p:bldP spid="6" grpId="9" animBg="1"/>
          <p:bldP spid="6" grpId="10" animBg="1"/>
          <p:bldP spid="6" grpId="11" animBg="1"/>
          <p:bldP spid="7" grpId="0" animBg="1"/>
          <p:bldP spid="7" grpId="1" animBg="1"/>
          <p:bldP spid="7" grpId="2" animBg="1"/>
          <p:bldP spid="7" grpId="3" animBg="1"/>
          <p:bldP spid="7" grpId="4" animBg="1"/>
          <p:bldP spid="7" grpId="5" animBg="1"/>
          <p:bldP spid="7" grpId="6" animBg="1"/>
          <p:bldP spid="7" grpId="7" animBg="1"/>
          <p:bldP spid="7" grpId="8" animBg="1"/>
          <p:bldP spid="7" grpId="9" animBg="1"/>
          <p:bldP spid="7" grpId="10" animBg="1"/>
          <p:bldP spid="7" grpId="11" animBg="1"/>
          <p:bldP spid="8" grpId="0" animBg="1"/>
          <p:bldP spid="8" grpId="1" animBg="1"/>
          <p:bldP spid="8" grpId="2" animBg="1"/>
          <p:bldP spid="8" grpId="3" animBg="1"/>
          <p:bldP spid="8" grpId="4" animBg="1"/>
          <p:bldP spid="8" grpId="5" animBg="1"/>
          <p:bldP spid="8" grpId="6" animBg="1"/>
          <p:bldP spid="8" grpId="7" animBg="1"/>
          <p:bldP spid="8" grpId="8" animBg="1"/>
          <p:bldP spid="8" grpId="9" animBg="1"/>
          <p:bldP spid="8" grpId="10" animBg="1"/>
          <p:bldP spid="8" grpId="11" animBg="1"/>
          <p:bldP spid="9" grpId="0" animBg="1"/>
          <p:bldP spid="9" grpId="1" animBg="1"/>
          <p:bldP spid="9" grpId="2" animBg="1"/>
          <p:bldP spid="9" grpId="3" animBg="1"/>
          <p:bldP spid="9" grpId="4" animBg="1"/>
          <p:bldP spid="9" grpId="5" animBg="1"/>
          <p:bldP spid="9" grpId="6" animBg="1"/>
          <p:bldP spid="9" grpId="7" animBg="1"/>
          <p:bldP spid="9" grpId="8" animBg="1"/>
          <p:bldP spid="9" grpId="9" animBg="1"/>
          <p:bldP spid="9" grpId="10" animBg="1"/>
          <p:bldP spid="10" grpId="0" animBg="1"/>
          <p:bldP spid="10" grpId="1" animBg="1"/>
          <p:bldP spid="10" grpId="2" animBg="1"/>
          <p:bldP spid="10" grpId="3" animBg="1"/>
          <p:bldP spid="10" grpId="4" animBg="1"/>
          <p:bldP spid="10" grpId="5" animBg="1"/>
          <p:bldP spid="10" grpId="6" animBg="1"/>
          <p:bldP spid="10" grpId="7" animBg="1"/>
          <p:bldP spid="10" grpId="8" animBg="1"/>
          <p:bldP spid="10" grpId="9" animBg="1"/>
          <p:bldP spid="10" grpId="10" animBg="1"/>
          <p:bldP spid="11" grpId="0" animBg="1"/>
          <p:bldP spid="11" grpId="1" animBg="1"/>
          <p:bldP spid="11" grpId="2" animBg="1"/>
          <p:bldP spid="11" grpId="3" animBg="1"/>
          <p:bldP spid="11" grpId="4" animBg="1"/>
          <p:bldP spid="11" grpId="5" animBg="1"/>
          <p:bldP spid="11" grpId="6" animBg="1"/>
          <p:bldP spid="11" grpId="7" animBg="1"/>
          <p:bldP spid="11" grpId="8" animBg="1"/>
          <p:bldP spid="11" grpId="9" animBg="1"/>
          <p:bldP spid="11" grpId="10" animBg="1"/>
          <p:bldP spid="12" grpId="0"/>
          <p:bldP spid="12" grpId="1"/>
          <p:bldP spid="12" grpId="2"/>
          <p:bldP spid="13" grpId="0"/>
          <p:bldP spid="13" grpId="1"/>
          <p:bldP spid="13" grpId="2"/>
          <p:bldP spid="14" grpId="0"/>
          <p:bldP spid="14" grpId="1"/>
          <p:bldP spid="14" grpId="2"/>
          <p:bldP spid="16" grpId="0"/>
          <p:bldP spid="16" grpId="1"/>
          <p:bldP spid="16" grpId="2"/>
          <p:bldP spid="17" grpId="0"/>
          <p:bldP spid="17" grpId="1"/>
          <p:bldP spid="17" grpId="2"/>
          <p:bldP spid="18" grpId="0" build="allAtOnce"/>
          <p:bldP spid="18" grpId="1" uiExpand="1" build="allAtOnce"/>
          <p:bldP spid="18" grpId="2" build="allAtOnce"/>
          <p:bldP spid="19" grpId="0" animBg="1"/>
          <p:bldP spid="19" grpId="1" animBg="1"/>
          <p:bldP spid="19" grpId="2" animBg="1"/>
          <p:bldP spid="20" grpId="0" animBg="1"/>
          <p:bldP spid="20" grpId="1" animBg="1"/>
          <p:bldP spid="20" grpId="2" animBg="1"/>
          <p:bldP spid="28" grpId="0" animBg="1"/>
          <p:bldP spid="28" grpId="1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">
            <a:extLst>
              <a:ext uri="{FF2B5EF4-FFF2-40B4-BE49-F238E27FC236}">
                <a16:creationId xmlns:a16="http://schemas.microsoft.com/office/drawing/2014/main" id="{5BC0258F-9658-4B3E-8596-C0F425797BE6}"/>
              </a:ext>
            </a:extLst>
          </p:cNvPr>
          <p:cNvSpPr>
            <a:spLocks/>
          </p:cNvSpPr>
          <p:nvPr/>
        </p:nvSpPr>
        <p:spPr bwMode="auto">
          <a:xfrm>
            <a:off x="1" y="0"/>
            <a:ext cx="4444382" cy="3299789"/>
          </a:xfrm>
          <a:custGeom>
            <a:avLst/>
            <a:gdLst>
              <a:gd name="T0" fmla="*/ 0 w 13744"/>
              <a:gd name="T1" fmla="*/ 10197 h 10197"/>
              <a:gd name="T2" fmla="*/ 2681 w 13744"/>
              <a:gd name="T3" fmla="*/ 8408 h 10197"/>
              <a:gd name="T4" fmla="*/ 8349 w 13744"/>
              <a:gd name="T5" fmla="*/ 5280 h 10197"/>
              <a:gd name="T6" fmla="*/ 11564 w 13744"/>
              <a:gd name="T7" fmla="*/ 0 h 10197"/>
              <a:gd name="T8" fmla="*/ 0 w 13744"/>
              <a:gd name="T9" fmla="*/ 0 h 10197"/>
              <a:gd name="T10" fmla="*/ 0 w 13744"/>
              <a:gd name="T11" fmla="*/ 10197 h 10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44" h="10197">
                <a:moveTo>
                  <a:pt x="0" y="10197"/>
                </a:moveTo>
                <a:cubicBezTo>
                  <a:pt x="1105" y="10152"/>
                  <a:pt x="2727" y="9660"/>
                  <a:pt x="2681" y="8408"/>
                </a:cubicBezTo>
                <a:cubicBezTo>
                  <a:pt x="2611" y="6479"/>
                  <a:pt x="4563" y="4034"/>
                  <a:pt x="8349" y="5280"/>
                </a:cubicBezTo>
                <a:cubicBezTo>
                  <a:pt x="11616" y="6355"/>
                  <a:pt x="13744" y="1847"/>
                  <a:pt x="11564" y="0"/>
                </a:cubicBezTo>
                <a:lnTo>
                  <a:pt x="0" y="0"/>
                </a:lnTo>
                <a:lnTo>
                  <a:pt x="0" y="10197"/>
                </a:lnTo>
                <a:close/>
              </a:path>
            </a:pathLst>
          </a:custGeom>
          <a:gradFill>
            <a:gsLst>
              <a:gs pos="0">
                <a:srgbClr val="DE394A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">
            <a:extLst>
              <a:ext uri="{FF2B5EF4-FFF2-40B4-BE49-F238E27FC236}">
                <a16:creationId xmlns:a16="http://schemas.microsoft.com/office/drawing/2014/main" id="{87806E44-8766-4C5E-AD51-EEC80EE4216F}"/>
              </a:ext>
            </a:extLst>
          </p:cNvPr>
          <p:cNvSpPr>
            <a:spLocks/>
          </p:cNvSpPr>
          <p:nvPr/>
        </p:nvSpPr>
        <p:spPr bwMode="auto">
          <a:xfrm flipH="1">
            <a:off x="14573227" y="7686274"/>
            <a:ext cx="3714771" cy="2600724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gradFill>
            <a:gsLst>
              <a:gs pos="0">
                <a:srgbClr val="E6692F"/>
              </a:gs>
              <a:gs pos="100000">
                <a:srgbClr val="DE394A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5EB91F02-380E-4599-B98B-E1E5E4936F31}"/>
              </a:ext>
            </a:extLst>
          </p:cNvPr>
          <p:cNvSpPr>
            <a:spLocks/>
          </p:cNvSpPr>
          <p:nvPr/>
        </p:nvSpPr>
        <p:spPr bwMode="auto">
          <a:xfrm>
            <a:off x="6425804" y="2604523"/>
            <a:ext cx="2641997" cy="26419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317" y="0"/>
                </a:moveTo>
                <a:cubicBezTo>
                  <a:pt x="13198" y="871"/>
                  <a:pt x="9277" y="2909"/>
                  <a:pt x="6078" y="6121"/>
                </a:cubicBezTo>
                <a:cubicBezTo>
                  <a:pt x="2898" y="9313"/>
                  <a:pt x="876" y="13222"/>
                  <a:pt x="0" y="17331"/>
                </a:cubicBezTo>
                <a:cubicBezTo>
                  <a:pt x="654" y="19787"/>
                  <a:pt x="2887" y="21599"/>
                  <a:pt x="5550" y="21599"/>
                </a:cubicBezTo>
                <a:lnTo>
                  <a:pt x="15850" y="21599"/>
                </a:lnTo>
                <a:cubicBezTo>
                  <a:pt x="19026" y="21600"/>
                  <a:pt x="21600" y="19026"/>
                  <a:pt x="21600" y="15851"/>
                </a:cubicBezTo>
                <a:lnTo>
                  <a:pt x="21600" y="5556"/>
                </a:lnTo>
                <a:cubicBezTo>
                  <a:pt x="21599" y="2889"/>
                  <a:pt x="19781" y="649"/>
                  <a:pt x="17317" y="0"/>
                </a:cubicBezTo>
                <a:close/>
              </a:path>
            </a:pathLst>
          </a:custGeom>
          <a:gradFill>
            <a:gsLst>
              <a:gs pos="0">
                <a:srgbClr val="DE394A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sym typeface="Gill Sans" charset="0"/>
            </a:endParaRPr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54A47397-FE51-45A2-BD75-0BDDACB7ADCD}"/>
              </a:ext>
            </a:extLst>
          </p:cNvPr>
          <p:cNvSpPr>
            <a:spLocks/>
          </p:cNvSpPr>
          <p:nvPr/>
        </p:nvSpPr>
        <p:spPr bwMode="auto">
          <a:xfrm>
            <a:off x="9145191" y="2603332"/>
            <a:ext cx="2647950" cy="26431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4320" y="0"/>
                </a:moveTo>
                <a:cubicBezTo>
                  <a:pt x="1838" y="631"/>
                  <a:pt x="0" y="2881"/>
                  <a:pt x="0" y="5565"/>
                </a:cubicBezTo>
                <a:lnTo>
                  <a:pt x="0" y="15854"/>
                </a:lnTo>
                <a:cubicBezTo>
                  <a:pt x="0" y="19028"/>
                  <a:pt x="2566" y="21599"/>
                  <a:pt x="5733" y="21599"/>
                </a:cubicBezTo>
                <a:lnTo>
                  <a:pt x="16004" y="21599"/>
                </a:lnTo>
                <a:cubicBezTo>
                  <a:pt x="18745" y="21600"/>
                  <a:pt x="21032" y="19672"/>
                  <a:pt x="21600" y="17097"/>
                </a:cubicBezTo>
                <a:cubicBezTo>
                  <a:pt x="20699" y="13077"/>
                  <a:pt x="18699" y="9258"/>
                  <a:pt x="15589" y="6129"/>
                </a:cubicBezTo>
                <a:cubicBezTo>
                  <a:pt x="12384" y="2905"/>
                  <a:pt x="8450" y="864"/>
                  <a:pt x="4320" y="0"/>
                </a:cubicBezTo>
                <a:close/>
              </a:path>
            </a:pathLst>
          </a:custGeom>
          <a:gradFill>
            <a:gsLst>
              <a:gs pos="0">
                <a:srgbClr val="DE394A"/>
              </a:gs>
              <a:gs pos="100000">
                <a:srgbClr val="9A0000"/>
              </a:gs>
            </a:gsLst>
            <a:lin ang="2700000" scaled="1"/>
          </a:gradFill>
          <a:ln>
            <a:noFill/>
          </a:ln>
          <a:effectLst/>
        </p:spPr>
        <p:txBody>
          <a:bodyPr lIns="0" tIns="0" rIns="0" bIns="0" anchor="ctr"/>
          <a:lstStyle/>
          <a:p>
            <a:endParaRPr lang="es-ES" sz="2400">
              <a:effectLst>
                <a:outerShdw blurRad="38100" dist="38100" dir="2700000" algn="tl">
                  <a:srgbClr val="000000"/>
                </a:outerShdw>
              </a:effectLst>
              <a:latin typeface="+mj-lt"/>
              <a:sym typeface="Gill Sans" charset="0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EC0954E1-1EE2-42BA-9CC6-E5457B40B735}"/>
              </a:ext>
            </a:extLst>
          </p:cNvPr>
          <p:cNvSpPr>
            <a:spLocks/>
          </p:cNvSpPr>
          <p:nvPr/>
        </p:nvSpPr>
        <p:spPr bwMode="auto">
          <a:xfrm>
            <a:off x="6425804" y="5364392"/>
            <a:ext cx="2641997" cy="26408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5550" y="0"/>
                </a:moveTo>
                <a:cubicBezTo>
                  <a:pt x="2888" y="0"/>
                  <a:pt x="655" y="1810"/>
                  <a:pt x="0" y="4265"/>
                </a:cubicBezTo>
                <a:cubicBezTo>
                  <a:pt x="877" y="8372"/>
                  <a:pt x="2900" y="12282"/>
                  <a:pt x="6078" y="15474"/>
                </a:cubicBezTo>
                <a:cubicBezTo>
                  <a:pt x="9283" y="18692"/>
                  <a:pt x="13214" y="20731"/>
                  <a:pt x="17342" y="21600"/>
                </a:cubicBezTo>
                <a:cubicBezTo>
                  <a:pt x="19793" y="20941"/>
                  <a:pt x="21600" y="18710"/>
                  <a:pt x="21600" y="16051"/>
                </a:cubicBezTo>
                <a:lnTo>
                  <a:pt x="21600" y="5750"/>
                </a:lnTo>
                <a:cubicBezTo>
                  <a:pt x="21599" y="2574"/>
                  <a:pt x="19026" y="0"/>
                  <a:pt x="15850" y="0"/>
                </a:cubicBezTo>
                <a:lnTo>
                  <a:pt x="5550" y="0"/>
                </a:lnTo>
                <a:close/>
              </a:path>
            </a:pathLst>
          </a:custGeom>
          <a:gradFill>
            <a:gsLst>
              <a:gs pos="0">
                <a:srgbClr val="F9B315"/>
              </a:gs>
              <a:gs pos="100000">
                <a:srgbClr val="E66B2F"/>
              </a:gs>
            </a:gsLst>
            <a:lin ang="2700000" scaled="1"/>
          </a:gradFill>
          <a:ln>
            <a:noFill/>
          </a:ln>
        </p:spPr>
        <p:txBody>
          <a:bodyPr vert="horz" wrap="square" lIns="68561" tIns="34280" rIns="68561" bIns="34280" numCol="1" anchor="t" anchorCtr="0" compatLnSpc="1">
            <a:prstTxWarp prst="textNoShape">
              <a:avLst/>
            </a:prstTxWarp>
          </a:bodyPr>
          <a:lstStyle/>
          <a:p>
            <a:endParaRPr lang="es-ES" sz="1050" b="1">
              <a:sym typeface="Gill Sans" charset="0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94E01F03-C15E-4E1B-9282-C21E56A52635}"/>
              </a:ext>
            </a:extLst>
          </p:cNvPr>
          <p:cNvSpPr>
            <a:spLocks/>
          </p:cNvSpPr>
          <p:nvPr/>
        </p:nvSpPr>
        <p:spPr bwMode="auto">
          <a:xfrm>
            <a:off x="9145191" y="5364392"/>
            <a:ext cx="2647950" cy="26419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5734" y="0"/>
                </a:moveTo>
                <a:cubicBezTo>
                  <a:pt x="2566" y="0"/>
                  <a:pt x="0" y="2572"/>
                  <a:pt x="0" y="5747"/>
                </a:cubicBezTo>
                <a:lnTo>
                  <a:pt x="0" y="16042"/>
                </a:lnTo>
                <a:cubicBezTo>
                  <a:pt x="0" y="18718"/>
                  <a:pt x="1827" y="20959"/>
                  <a:pt x="4297" y="21600"/>
                </a:cubicBezTo>
                <a:cubicBezTo>
                  <a:pt x="8435" y="20739"/>
                  <a:pt x="12379" y="18697"/>
                  <a:pt x="15591" y="15465"/>
                </a:cubicBezTo>
                <a:cubicBezTo>
                  <a:pt x="18700" y="12337"/>
                  <a:pt x="20698" y="8517"/>
                  <a:pt x="21600" y="4499"/>
                </a:cubicBezTo>
                <a:cubicBezTo>
                  <a:pt x="21030" y="1925"/>
                  <a:pt x="18745" y="0"/>
                  <a:pt x="16006" y="0"/>
                </a:cubicBezTo>
                <a:lnTo>
                  <a:pt x="5734" y="0"/>
                </a:lnTo>
                <a:close/>
              </a:path>
            </a:pathLst>
          </a:custGeom>
          <a:gradFill>
            <a:gsLst>
              <a:gs pos="0">
                <a:srgbClr val="E6692F"/>
              </a:gs>
              <a:gs pos="100000">
                <a:srgbClr val="DE394A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sym typeface="Gill Sans" charset="0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01FB71D5-6805-49B7-B0F8-D642A349B665}"/>
              </a:ext>
            </a:extLst>
          </p:cNvPr>
          <p:cNvSpPr>
            <a:spLocks/>
          </p:cNvSpPr>
          <p:nvPr/>
        </p:nvSpPr>
        <p:spPr bwMode="auto">
          <a:xfrm>
            <a:off x="5597569" y="3171260"/>
            <a:ext cx="604838" cy="60602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gradFill>
            <a:gsLst>
              <a:gs pos="0">
                <a:srgbClr val="DE394A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sym typeface="Gill Sans" charset="0"/>
            </a:endParaRP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5AFD2031-6599-4082-8454-7DF5AD830621}"/>
              </a:ext>
            </a:extLst>
          </p:cNvPr>
          <p:cNvSpPr>
            <a:spLocks/>
          </p:cNvSpPr>
          <p:nvPr/>
        </p:nvSpPr>
        <p:spPr bwMode="auto">
          <a:xfrm>
            <a:off x="5597569" y="6655624"/>
            <a:ext cx="604838" cy="60602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gradFill>
            <a:gsLst>
              <a:gs pos="0">
                <a:srgbClr val="F9B315"/>
              </a:gs>
              <a:gs pos="100000">
                <a:srgbClr val="E66B2F"/>
              </a:gs>
            </a:gsLst>
            <a:lin ang="2700000" scaled="1"/>
          </a:gradFill>
          <a:ln>
            <a:noFill/>
          </a:ln>
        </p:spPr>
        <p:txBody>
          <a:bodyPr vert="horz" wrap="square" lIns="68561" tIns="34280" rIns="68561" bIns="34280" numCol="1" anchor="t" anchorCtr="0" compatLnSpc="1">
            <a:prstTxWarp prst="textNoShape">
              <a:avLst/>
            </a:prstTxWarp>
          </a:bodyPr>
          <a:lstStyle/>
          <a:p>
            <a:endParaRPr lang="es-ES" sz="1050" b="1">
              <a:sym typeface="Gill Sans" charset="0"/>
            </a:endParaRPr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5CB0A3CE-C780-4548-B010-DD21EC0E6431}"/>
              </a:ext>
            </a:extLst>
          </p:cNvPr>
          <p:cNvSpPr>
            <a:spLocks/>
          </p:cNvSpPr>
          <p:nvPr/>
        </p:nvSpPr>
        <p:spPr bwMode="auto">
          <a:xfrm>
            <a:off x="11918659" y="3171260"/>
            <a:ext cx="604838" cy="60602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gradFill>
            <a:gsLst>
              <a:gs pos="0">
                <a:srgbClr val="DE394A"/>
              </a:gs>
              <a:gs pos="100000">
                <a:srgbClr val="9A0000"/>
              </a:gs>
            </a:gsLst>
            <a:lin ang="2700000" scaled="1"/>
          </a:gradFill>
          <a:ln>
            <a:noFill/>
          </a:ln>
          <a:effectLst/>
        </p:spPr>
        <p:txBody>
          <a:bodyPr lIns="0" tIns="0" rIns="0" bIns="0" anchor="ctr"/>
          <a:lstStyle/>
          <a:p>
            <a:endParaRPr lang="es-ES" sz="2400">
              <a:effectLst>
                <a:outerShdw blurRad="38100" dist="38100" dir="2700000" algn="tl">
                  <a:srgbClr val="000000"/>
                </a:outerShdw>
              </a:effectLst>
              <a:latin typeface="+mj-lt"/>
              <a:sym typeface="Gill Sans" charset="0"/>
            </a:endParaRPr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5DE0FF33-30C5-4E36-8DFC-FDCD84D64F5C}"/>
              </a:ext>
            </a:extLst>
          </p:cNvPr>
          <p:cNvSpPr>
            <a:spLocks/>
          </p:cNvSpPr>
          <p:nvPr/>
        </p:nvSpPr>
        <p:spPr bwMode="auto">
          <a:xfrm>
            <a:off x="11918659" y="6655624"/>
            <a:ext cx="604838" cy="60602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gradFill>
            <a:gsLst>
              <a:gs pos="0">
                <a:srgbClr val="E6692F"/>
              </a:gs>
              <a:gs pos="100000">
                <a:srgbClr val="DE394A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sym typeface="Gill Sans" charset="0"/>
            </a:endParaRPr>
          </a:p>
        </p:txBody>
      </p:sp>
      <p:sp>
        <p:nvSpPr>
          <p:cNvPr id="15" name="CHANGE TEXT HERE">
            <a:extLst>
              <a:ext uri="{FF2B5EF4-FFF2-40B4-BE49-F238E27FC236}">
                <a16:creationId xmlns:a16="http://schemas.microsoft.com/office/drawing/2014/main" id="{C3BAE2D0-E3D3-447F-96F7-169160128764}"/>
              </a:ext>
            </a:extLst>
          </p:cNvPr>
          <p:cNvSpPr/>
          <p:nvPr/>
        </p:nvSpPr>
        <p:spPr>
          <a:xfrm>
            <a:off x="12900647" y="3169871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16" name="CHANGE TEXT HERE">
            <a:extLst>
              <a:ext uri="{FF2B5EF4-FFF2-40B4-BE49-F238E27FC236}">
                <a16:creationId xmlns:a16="http://schemas.microsoft.com/office/drawing/2014/main" id="{219A4BFA-DD3F-4B06-A4E2-D2866D4E06CE}"/>
              </a:ext>
            </a:extLst>
          </p:cNvPr>
          <p:cNvSpPr/>
          <p:nvPr/>
        </p:nvSpPr>
        <p:spPr>
          <a:xfrm>
            <a:off x="12900645" y="3569661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18" name="CHANGE TEXT HERE">
            <a:extLst>
              <a:ext uri="{FF2B5EF4-FFF2-40B4-BE49-F238E27FC236}">
                <a16:creationId xmlns:a16="http://schemas.microsoft.com/office/drawing/2014/main" id="{186F6654-D66E-4155-A29B-D38E59427079}"/>
              </a:ext>
            </a:extLst>
          </p:cNvPr>
          <p:cNvSpPr/>
          <p:nvPr/>
        </p:nvSpPr>
        <p:spPr>
          <a:xfrm>
            <a:off x="12900647" y="6655624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19" name="CHANGE TEXT HERE">
            <a:extLst>
              <a:ext uri="{FF2B5EF4-FFF2-40B4-BE49-F238E27FC236}">
                <a16:creationId xmlns:a16="http://schemas.microsoft.com/office/drawing/2014/main" id="{B6A146CD-250C-4854-9FDE-40587DD1F88D}"/>
              </a:ext>
            </a:extLst>
          </p:cNvPr>
          <p:cNvSpPr/>
          <p:nvPr/>
        </p:nvSpPr>
        <p:spPr>
          <a:xfrm>
            <a:off x="12900645" y="7055414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21" name="CHANGE TEXT HERE">
            <a:extLst>
              <a:ext uri="{FF2B5EF4-FFF2-40B4-BE49-F238E27FC236}">
                <a16:creationId xmlns:a16="http://schemas.microsoft.com/office/drawing/2014/main" id="{2F116CDA-E2F5-4BE4-A088-F24B522B9802}"/>
              </a:ext>
            </a:extLst>
          </p:cNvPr>
          <p:cNvSpPr/>
          <p:nvPr/>
        </p:nvSpPr>
        <p:spPr>
          <a:xfrm>
            <a:off x="2436020" y="3169871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22" name="CHANGE TEXT HERE">
            <a:extLst>
              <a:ext uri="{FF2B5EF4-FFF2-40B4-BE49-F238E27FC236}">
                <a16:creationId xmlns:a16="http://schemas.microsoft.com/office/drawing/2014/main" id="{D65BD032-7579-49DC-B38A-1359093D83EC}"/>
              </a:ext>
            </a:extLst>
          </p:cNvPr>
          <p:cNvSpPr/>
          <p:nvPr/>
        </p:nvSpPr>
        <p:spPr>
          <a:xfrm>
            <a:off x="1777042" y="3569661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r"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23" name="CHANGE TEXT HERE">
            <a:extLst>
              <a:ext uri="{FF2B5EF4-FFF2-40B4-BE49-F238E27FC236}">
                <a16:creationId xmlns:a16="http://schemas.microsoft.com/office/drawing/2014/main" id="{A57CBB66-E36B-4D60-B51C-C0F939F9169C}"/>
              </a:ext>
            </a:extLst>
          </p:cNvPr>
          <p:cNvSpPr/>
          <p:nvPr/>
        </p:nvSpPr>
        <p:spPr>
          <a:xfrm>
            <a:off x="2436020" y="6738433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24" name="CHANGE TEXT HERE">
            <a:extLst>
              <a:ext uri="{FF2B5EF4-FFF2-40B4-BE49-F238E27FC236}">
                <a16:creationId xmlns:a16="http://schemas.microsoft.com/office/drawing/2014/main" id="{FDA4C1B8-2742-4C25-A2F0-A25B3B7EFF26}"/>
              </a:ext>
            </a:extLst>
          </p:cNvPr>
          <p:cNvSpPr/>
          <p:nvPr/>
        </p:nvSpPr>
        <p:spPr>
          <a:xfrm>
            <a:off x="1777042" y="7138223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r"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25" name="CHANGE TEXT HERE">
            <a:extLst>
              <a:ext uri="{FF2B5EF4-FFF2-40B4-BE49-F238E27FC236}">
                <a16:creationId xmlns:a16="http://schemas.microsoft.com/office/drawing/2014/main" id="{DBA2A388-FC99-4148-994E-889143A561DA}"/>
              </a:ext>
            </a:extLst>
          </p:cNvPr>
          <p:cNvSpPr/>
          <p:nvPr/>
        </p:nvSpPr>
        <p:spPr>
          <a:xfrm>
            <a:off x="6884130" y="4586957"/>
            <a:ext cx="172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26" name="CHANGE TEXT HERE">
            <a:extLst>
              <a:ext uri="{FF2B5EF4-FFF2-40B4-BE49-F238E27FC236}">
                <a16:creationId xmlns:a16="http://schemas.microsoft.com/office/drawing/2014/main" id="{BBA81745-F8D4-4DB6-8D9A-89A0E6AAAE39}"/>
              </a:ext>
            </a:extLst>
          </p:cNvPr>
          <p:cNvSpPr/>
          <p:nvPr/>
        </p:nvSpPr>
        <p:spPr>
          <a:xfrm>
            <a:off x="9606494" y="4586957"/>
            <a:ext cx="172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27" name="CHANGE TEXT HERE">
            <a:extLst>
              <a:ext uri="{FF2B5EF4-FFF2-40B4-BE49-F238E27FC236}">
                <a16:creationId xmlns:a16="http://schemas.microsoft.com/office/drawing/2014/main" id="{ABD60681-E44F-492F-ADD2-77C434151C48}"/>
              </a:ext>
            </a:extLst>
          </p:cNvPr>
          <p:cNvSpPr/>
          <p:nvPr/>
        </p:nvSpPr>
        <p:spPr>
          <a:xfrm>
            <a:off x="9606494" y="5665481"/>
            <a:ext cx="172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28" name="CHANGE TEXT HERE">
            <a:extLst>
              <a:ext uri="{FF2B5EF4-FFF2-40B4-BE49-F238E27FC236}">
                <a16:creationId xmlns:a16="http://schemas.microsoft.com/office/drawing/2014/main" id="{CE725F28-6294-4860-81F6-67233FDF3C5A}"/>
              </a:ext>
            </a:extLst>
          </p:cNvPr>
          <p:cNvSpPr/>
          <p:nvPr/>
        </p:nvSpPr>
        <p:spPr>
          <a:xfrm>
            <a:off x="6884130" y="5665481"/>
            <a:ext cx="172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29" name="ICON">
            <a:extLst>
              <a:ext uri="{FF2B5EF4-FFF2-40B4-BE49-F238E27FC236}">
                <a16:creationId xmlns:a16="http://schemas.microsoft.com/office/drawing/2014/main" id="{9A964781-2CE0-467C-9ED3-13ACD9B8162E}"/>
              </a:ext>
            </a:extLst>
          </p:cNvPr>
          <p:cNvSpPr>
            <a:spLocks/>
          </p:cNvSpPr>
          <p:nvPr/>
        </p:nvSpPr>
        <p:spPr bwMode="auto">
          <a:xfrm>
            <a:off x="7483644" y="6231069"/>
            <a:ext cx="1108081" cy="997885"/>
          </a:xfrm>
          <a:custGeom>
            <a:avLst/>
            <a:gdLst>
              <a:gd name="T0" fmla="*/ 17 w 72"/>
              <a:gd name="T1" fmla="*/ 61 h 65"/>
              <a:gd name="T2" fmla="*/ 25 w 72"/>
              <a:gd name="T3" fmla="*/ 55 h 65"/>
              <a:gd name="T4" fmla="*/ 30 w 72"/>
              <a:gd name="T5" fmla="*/ 52 h 65"/>
              <a:gd name="T6" fmla="*/ 22 w 72"/>
              <a:gd name="T7" fmla="*/ 40 h 65"/>
              <a:gd name="T8" fmla="*/ 19 w 72"/>
              <a:gd name="T9" fmla="*/ 36 h 65"/>
              <a:gd name="T10" fmla="*/ 21 w 72"/>
              <a:gd name="T11" fmla="*/ 30 h 65"/>
              <a:gd name="T12" fmla="*/ 20 w 72"/>
              <a:gd name="T13" fmla="*/ 29 h 65"/>
              <a:gd name="T14" fmla="*/ 21 w 72"/>
              <a:gd name="T15" fmla="*/ 26 h 65"/>
              <a:gd name="T16" fmla="*/ 20 w 72"/>
              <a:gd name="T17" fmla="*/ 21 h 65"/>
              <a:gd name="T18" fmla="*/ 30 w 72"/>
              <a:gd name="T19" fmla="*/ 12 h 65"/>
              <a:gd name="T20" fmla="*/ 29 w 72"/>
              <a:gd name="T21" fmla="*/ 9 h 65"/>
              <a:gd name="T22" fmla="*/ 31 w 72"/>
              <a:gd name="T23" fmla="*/ 8 h 65"/>
              <a:gd name="T24" fmla="*/ 38 w 72"/>
              <a:gd name="T25" fmla="*/ 10 h 65"/>
              <a:gd name="T26" fmla="*/ 37 w 72"/>
              <a:gd name="T27" fmla="*/ 9 h 65"/>
              <a:gd name="T28" fmla="*/ 46 w 72"/>
              <a:gd name="T29" fmla="*/ 13 h 65"/>
              <a:gd name="T30" fmla="*/ 46 w 72"/>
              <a:gd name="T31" fmla="*/ 12 h 65"/>
              <a:gd name="T32" fmla="*/ 48 w 72"/>
              <a:gd name="T33" fmla="*/ 13 h 65"/>
              <a:gd name="T34" fmla="*/ 50 w 72"/>
              <a:gd name="T35" fmla="*/ 13 h 65"/>
              <a:gd name="T36" fmla="*/ 51 w 72"/>
              <a:gd name="T37" fmla="*/ 18 h 65"/>
              <a:gd name="T38" fmla="*/ 51 w 72"/>
              <a:gd name="T39" fmla="*/ 16 h 65"/>
              <a:gd name="T40" fmla="*/ 54 w 72"/>
              <a:gd name="T41" fmla="*/ 21 h 65"/>
              <a:gd name="T42" fmla="*/ 53 w 72"/>
              <a:gd name="T43" fmla="*/ 23 h 65"/>
              <a:gd name="T44" fmla="*/ 53 w 72"/>
              <a:gd name="T45" fmla="*/ 24 h 65"/>
              <a:gd name="T46" fmla="*/ 54 w 72"/>
              <a:gd name="T47" fmla="*/ 26 h 65"/>
              <a:gd name="T48" fmla="*/ 53 w 72"/>
              <a:gd name="T49" fmla="*/ 26 h 65"/>
              <a:gd name="T50" fmla="*/ 51 w 72"/>
              <a:gd name="T51" fmla="*/ 31 h 65"/>
              <a:gd name="T52" fmla="*/ 53 w 72"/>
              <a:gd name="T53" fmla="*/ 35 h 65"/>
              <a:gd name="T54" fmla="*/ 50 w 72"/>
              <a:gd name="T55" fmla="*/ 39 h 65"/>
              <a:gd name="T56" fmla="*/ 42 w 72"/>
              <a:gd name="T57" fmla="*/ 51 h 65"/>
              <a:gd name="T58" fmla="*/ 47 w 72"/>
              <a:gd name="T59" fmla="*/ 55 h 65"/>
              <a:gd name="T60" fmla="*/ 49 w 72"/>
              <a:gd name="T61" fmla="*/ 56 h 65"/>
              <a:gd name="T62" fmla="*/ 49 w 72"/>
              <a:gd name="T63" fmla="*/ 56 h 65"/>
              <a:gd name="T64" fmla="*/ 58 w 72"/>
              <a:gd name="T65" fmla="*/ 64 h 65"/>
              <a:gd name="T66" fmla="*/ 36 w 72"/>
              <a:gd name="T67" fmla="*/ 0 h 65"/>
              <a:gd name="T68" fmla="*/ 14 w 72"/>
              <a:gd name="T69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2" h="65">
                <a:moveTo>
                  <a:pt x="14" y="65"/>
                </a:moveTo>
                <a:cubicBezTo>
                  <a:pt x="15" y="64"/>
                  <a:pt x="16" y="63"/>
                  <a:pt x="17" y="61"/>
                </a:cubicBezTo>
                <a:cubicBezTo>
                  <a:pt x="19" y="60"/>
                  <a:pt x="22" y="58"/>
                  <a:pt x="23" y="57"/>
                </a:cubicBezTo>
                <a:cubicBezTo>
                  <a:pt x="23" y="56"/>
                  <a:pt x="24" y="55"/>
                  <a:pt x="25" y="55"/>
                </a:cubicBezTo>
                <a:cubicBezTo>
                  <a:pt x="26" y="55"/>
                  <a:pt x="28" y="55"/>
                  <a:pt x="30" y="54"/>
                </a:cubicBezTo>
                <a:cubicBezTo>
                  <a:pt x="30" y="52"/>
                  <a:pt x="30" y="52"/>
                  <a:pt x="30" y="52"/>
                </a:cubicBezTo>
                <a:cubicBezTo>
                  <a:pt x="27" y="50"/>
                  <a:pt x="22" y="45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0" y="40"/>
                  <a:pt x="19" y="38"/>
                  <a:pt x="19" y="36"/>
                </a:cubicBezTo>
                <a:cubicBezTo>
                  <a:pt x="19" y="34"/>
                  <a:pt x="20" y="33"/>
                  <a:pt x="21" y="32"/>
                </a:cubicBezTo>
                <a:cubicBezTo>
                  <a:pt x="20" y="32"/>
                  <a:pt x="21" y="31"/>
                  <a:pt x="21" y="30"/>
                </a:cubicBezTo>
                <a:cubicBezTo>
                  <a:pt x="21" y="29"/>
                  <a:pt x="21" y="29"/>
                  <a:pt x="21" y="29"/>
                </a:cubicBezTo>
                <a:cubicBezTo>
                  <a:pt x="20" y="30"/>
                  <a:pt x="20" y="30"/>
                  <a:pt x="20" y="29"/>
                </a:cubicBezTo>
                <a:cubicBezTo>
                  <a:pt x="20" y="29"/>
                  <a:pt x="20" y="28"/>
                  <a:pt x="21" y="27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4"/>
                  <a:pt x="21" y="22"/>
                  <a:pt x="22" y="20"/>
                </a:cubicBezTo>
                <a:cubicBezTo>
                  <a:pt x="21" y="20"/>
                  <a:pt x="20" y="22"/>
                  <a:pt x="20" y="21"/>
                </a:cubicBezTo>
                <a:cubicBezTo>
                  <a:pt x="21" y="19"/>
                  <a:pt x="23" y="15"/>
                  <a:pt x="26" y="14"/>
                </a:cubicBezTo>
                <a:cubicBezTo>
                  <a:pt x="27" y="13"/>
                  <a:pt x="28" y="12"/>
                  <a:pt x="30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27" y="11"/>
                  <a:pt x="29" y="9"/>
                  <a:pt x="29" y="9"/>
                </a:cubicBezTo>
                <a:cubicBezTo>
                  <a:pt x="28" y="11"/>
                  <a:pt x="31" y="10"/>
                  <a:pt x="31" y="10"/>
                </a:cubicBezTo>
                <a:cubicBezTo>
                  <a:pt x="31" y="10"/>
                  <a:pt x="31" y="8"/>
                  <a:pt x="31" y="8"/>
                </a:cubicBezTo>
                <a:cubicBezTo>
                  <a:pt x="32" y="11"/>
                  <a:pt x="38" y="10"/>
                  <a:pt x="38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9" y="11"/>
                  <a:pt x="40" y="11"/>
                  <a:pt x="40" y="11"/>
                </a:cubicBezTo>
                <a:cubicBezTo>
                  <a:pt x="40" y="10"/>
                  <a:pt x="38" y="9"/>
                  <a:pt x="37" y="9"/>
                </a:cubicBezTo>
                <a:cubicBezTo>
                  <a:pt x="37" y="9"/>
                  <a:pt x="43" y="9"/>
                  <a:pt x="45" y="12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1"/>
                  <a:pt x="45" y="11"/>
                  <a:pt x="46" y="12"/>
                </a:cubicBezTo>
                <a:cubicBezTo>
                  <a:pt x="47" y="12"/>
                  <a:pt x="47" y="13"/>
                  <a:pt x="48" y="14"/>
                </a:cubicBezTo>
                <a:cubicBezTo>
                  <a:pt x="48" y="14"/>
                  <a:pt x="48" y="13"/>
                  <a:pt x="48" y="13"/>
                </a:cubicBezTo>
                <a:cubicBezTo>
                  <a:pt x="49" y="14"/>
                  <a:pt x="48" y="14"/>
                  <a:pt x="49" y="14"/>
                </a:cubicBezTo>
                <a:cubicBezTo>
                  <a:pt x="49" y="14"/>
                  <a:pt x="49" y="12"/>
                  <a:pt x="50" y="13"/>
                </a:cubicBezTo>
                <a:cubicBezTo>
                  <a:pt x="50" y="15"/>
                  <a:pt x="51" y="17"/>
                  <a:pt x="51" y="18"/>
                </a:cubicBezTo>
                <a:cubicBezTo>
                  <a:pt x="51" y="18"/>
                  <a:pt x="51" y="18"/>
                  <a:pt x="51" y="18"/>
                </a:cubicBezTo>
                <a:cubicBezTo>
                  <a:pt x="51" y="18"/>
                  <a:pt x="51" y="18"/>
                  <a:pt x="51" y="18"/>
                </a:cubicBezTo>
                <a:cubicBezTo>
                  <a:pt x="52" y="17"/>
                  <a:pt x="51" y="17"/>
                  <a:pt x="51" y="16"/>
                </a:cubicBezTo>
                <a:cubicBezTo>
                  <a:pt x="52" y="17"/>
                  <a:pt x="52" y="19"/>
                  <a:pt x="52" y="21"/>
                </a:cubicBezTo>
                <a:cubicBezTo>
                  <a:pt x="53" y="20"/>
                  <a:pt x="55" y="20"/>
                  <a:pt x="54" y="21"/>
                </a:cubicBezTo>
                <a:cubicBezTo>
                  <a:pt x="53" y="21"/>
                  <a:pt x="53" y="22"/>
                  <a:pt x="52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23"/>
                  <a:pt x="54" y="22"/>
                  <a:pt x="53" y="23"/>
                </a:cubicBezTo>
                <a:cubicBezTo>
                  <a:pt x="53" y="23"/>
                  <a:pt x="53" y="24"/>
                  <a:pt x="53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4" y="24"/>
                  <a:pt x="54" y="26"/>
                  <a:pt x="54" y="26"/>
                </a:cubicBezTo>
                <a:cubicBezTo>
                  <a:pt x="53" y="25"/>
                  <a:pt x="53" y="24"/>
                  <a:pt x="53" y="25"/>
                </a:cubicBezTo>
                <a:cubicBezTo>
                  <a:pt x="53" y="25"/>
                  <a:pt x="53" y="26"/>
                  <a:pt x="53" y="26"/>
                </a:cubicBezTo>
                <a:cubicBezTo>
                  <a:pt x="53" y="30"/>
                  <a:pt x="53" y="30"/>
                  <a:pt x="53" y="30"/>
                </a:cubicBezTo>
                <a:cubicBezTo>
                  <a:pt x="52" y="30"/>
                  <a:pt x="52" y="31"/>
                  <a:pt x="51" y="31"/>
                </a:cubicBezTo>
                <a:cubicBezTo>
                  <a:pt x="51" y="31"/>
                  <a:pt x="51" y="31"/>
                  <a:pt x="51" y="31"/>
                </a:cubicBezTo>
                <a:cubicBezTo>
                  <a:pt x="53" y="32"/>
                  <a:pt x="53" y="33"/>
                  <a:pt x="53" y="35"/>
                </a:cubicBezTo>
                <a:cubicBezTo>
                  <a:pt x="53" y="37"/>
                  <a:pt x="52" y="39"/>
                  <a:pt x="51" y="39"/>
                </a:cubicBezTo>
                <a:cubicBezTo>
                  <a:pt x="50" y="39"/>
                  <a:pt x="50" y="39"/>
                  <a:pt x="50" y="39"/>
                </a:cubicBezTo>
                <a:cubicBezTo>
                  <a:pt x="50" y="40"/>
                  <a:pt x="50" y="40"/>
                  <a:pt x="50" y="40"/>
                </a:cubicBezTo>
                <a:cubicBezTo>
                  <a:pt x="50" y="45"/>
                  <a:pt x="46" y="49"/>
                  <a:pt x="42" y="51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5"/>
                  <a:pt x="46" y="55"/>
                  <a:pt x="47" y="55"/>
                </a:cubicBezTo>
                <a:cubicBezTo>
                  <a:pt x="48" y="56"/>
                  <a:pt x="48" y="56"/>
                  <a:pt x="48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50" y="57"/>
                  <a:pt x="53" y="60"/>
                  <a:pt x="55" y="61"/>
                </a:cubicBezTo>
                <a:cubicBezTo>
                  <a:pt x="56" y="62"/>
                  <a:pt x="57" y="64"/>
                  <a:pt x="58" y="64"/>
                </a:cubicBezTo>
                <a:cubicBezTo>
                  <a:pt x="66" y="58"/>
                  <a:pt x="72" y="48"/>
                  <a:pt x="72" y="36"/>
                </a:cubicBezTo>
                <a:cubicBezTo>
                  <a:pt x="72" y="16"/>
                  <a:pt x="5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48"/>
                  <a:pt x="5" y="58"/>
                  <a:pt x="14" y="65"/>
                </a:cubicBezTo>
                <a:cubicBezTo>
                  <a:pt x="14" y="65"/>
                  <a:pt x="14" y="65"/>
                  <a:pt x="14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30" name="ICON">
            <a:extLst>
              <a:ext uri="{FF2B5EF4-FFF2-40B4-BE49-F238E27FC236}">
                <a16:creationId xmlns:a16="http://schemas.microsoft.com/office/drawing/2014/main" id="{EB15ED35-A130-4161-9644-BE8C2DFF5002}"/>
              </a:ext>
            </a:extLst>
          </p:cNvPr>
          <p:cNvSpPr>
            <a:spLocks noEditPoints="1"/>
          </p:cNvSpPr>
          <p:nvPr/>
        </p:nvSpPr>
        <p:spPr bwMode="auto">
          <a:xfrm>
            <a:off x="9699229" y="6335902"/>
            <a:ext cx="967153" cy="963660"/>
          </a:xfrm>
          <a:custGeom>
            <a:avLst/>
            <a:gdLst>
              <a:gd name="T0" fmla="*/ 44 w 55"/>
              <a:gd name="T1" fmla="*/ 28 h 55"/>
              <a:gd name="T2" fmla="*/ 37 w 55"/>
              <a:gd name="T3" fmla="*/ 34 h 55"/>
              <a:gd name="T4" fmla="*/ 37 w 55"/>
              <a:gd name="T5" fmla="*/ 47 h 55"/>
              <a:gd name="T6" fmla="*/ 36 w 55"/>
              <a:gd name="T7" fmla="*/ 47 h 55"/>
              <a:gd name="T8" fmla="*/ 23 w 55"/>
              <a:gd name="T9" fmla="*/ 55 h 55"/>
              <a:gd name="T10" fmla="*/ 23 w 55"/>
              <a:gd name="T11" fmla="*/ 55 h 55"/>
              <a:gd name="T12" fmla="*/ 22 w 55"/>
              <a:gd name="T13" fmla="*/ 55 h 55"/>
              <a:gd name="T14" fmla="*/ 20 w 55"/>
              <a:gd name="T15" fmla="*/ 53 h 55"/>
              <a:gd name="T16" fmla="*/ 19 w 55"/>
              <a:gd name="T17" fmla="*/ 52 h 55"/>
              <a:gd name="T18" fmla="*/ 22 w 55"/>
              <a:gd name="T19" fmla="*/ 42 h 55"/>
              <a:gd name="T20" fmla="*/ 13 w 55"/>
              <a:gd name="T21" fmla="*/ 33 h 55"/>
              <a:gd name="T22" fmla="*/ 3 w 55"/>
              <a:gd name="T23" fmla="*/ 36 h 55"/>
              <a:gd name="T24" fmla="*/ 3 w 55"/>
              <a:gd name="T25" fmla="*/ 36 h 55"/>
              <a:gd name="T26" fmla="*/ 2 w 55"/>
              <a:gd name="T27" fmla="*/ 35 h 55"/>
              <a:gd name="T28" fmla="*/ 0 w 55"/>
              <a:gd name="T29" fmla="*/ 33 h 55"/>
              <a:gd name="T30" fmla="*/ 0 w 55"/>
              <a:gd name="T31" fmla="*/ 32 h 55"/>
              <a:gd name="T32" fmla="*/ 7 w 55"/>
              <a:gd name="T33" fmla="*/ 19 h 55"/>
              <a:gd name="T34" fmla="*/ 8 w 55"/>
              <a:gd name="T35" fmla="*/ 18 h 55"/>
              <a:gd name="T36" fmla="*/ 21 w 55"/>
              <a:gd name="T37" fmla="*/ 17 h 55"/>
              <a:gd name="T38" fmla="*/ 27 w 55"/>
              <a:gd name="T39" fmla="*/ 11 h 55"/>
              <a:gd name="T40" fmla="*/ 54 w 55"/>
              <a:gd name="T41" fmla="*/ 0 h 55"/>
              <a:gd name="T42" fmla="*/ 55 w 55"/>
              <a:gd name="T43" fmla="*/ 1 h 55"/>
              <a:gd name="T44" fmla="*/ 44 w 55"/>
              <a:gd name="T45" fmla="*/ 28 h 55"/>
              <a:gd name="T46" fmla="*/ 44 w 55"/>
              <a:gd name="T47" fmla="*/ 7 h 55"/>
              <a:gd name="T48" fmla="*/ 41 w 55"/>
              <a:gd name="T49" fmla="*/ 11 h 55"/>
              <a:gd name="T50" fmla="*/ 44 w 55"/>
              <a:gd name="T51" fmla="*/ 14 h 55"/>
              <a:gd name="T52" fmla="*/ 48 w 55"/>
              <a:gd name="T53" fmla="*/ 11 h 55"/>
              <a:gd name="T54" fmla="*/ 44 w 55"/>
              <a:gd name="T55" fmla="*/ 7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" h="55">
                <a:moveTo>
                  <a:pt x="44" y="28"/>
                </a:moveTo>
                <a:cubicBezTo>
                  <a:pt x="42" y="30"/>
                  <a:pt x="40" y="32"/>
                  <a:pt x="37" y="34"/>
                </a:cubicBezTo>
                <a:cubicBezTo>
                  <a:pt x="37" y="47"/>
                  <a:pt x="37" y="47"/>
                  <a:pt x="37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2" y="55"/>
                  <a:pt x="22" y="55"/>
                  <a:pt x="22" y="55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2"/>
                  <a:pt x="19" y="52"/>
                  <a:pt x="19" y="52"/>
                </a:cubicBezTo>
                <a:cubicBezTo>
                  <a:pt x="22" y="42"/>
                  <a:pt x="22" y="42"/>
                  <a:pt x="22" y="42"/>
                </a:cubicBezTo>
                <a:cubicBezTo>
                  <a:pt x="13" y="33"/>
                  <a:pt x="13" y="33"/>
                  <a:pt x="13" y="33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2" y="35"/>
                  <a:pt x="2" y="35"/>
                  <a:pt x="2" y="3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0" y="32"/>
                  <a:pt x="0" y="32"/>
                </a:cubicBezTo>
                <a:cubicBezTo>
                  <a:pt x="7" y="19"/>
                  <a:pt x="7" y="19"/>
                  <a:pt x="7" y="19"/>
                </a:cubicBezTo>
                <a:cubicBezTo>
                  <a:pt x="8" y="18"/>
                  <a:pt x="8" y="18"/>
                  <a:pt x="8" y="18"/>
                </a:cubicBezTo>
                <a:cubicBezTo>
                  <a:pt x="21" y="17"/>
                  <a:pt x="21" y="17"/>
                  <a:pt x="21" y="17"/>
                </a:cubicBezTo>
                <a:cubicBezTo>
                  <a:pt x="23" y="15"/>
                  <a:pt x="25" y="13"/>
                  <a:pt x="27" y="11"/>
                </a:cubicBezTo>
                <a:cubicBezTo>
                  <a:pt x="36" y="2"/>
                  <a:pt x="42" y="0"/>
                  <a:pt x="54" y="0"/>
                </a:cubicBezTo>
                <a:cubicBezTo>
                  <a:pt x="55" y="0"/>
                  <a:pt x="55" y="0"/>
                  <a:pt x="55" y="1"/>
                </a:cubicBezTo>
                <a:cubicBezTo>
                  <a:pt x="55" y="12"/>
                  <a:pt x="52" y="20"/>
                  <a:pt x="44" y="28"/>
                </a:cubicBezTo>
                <a:moveTo>
                  <a:pt x="44" y="7"/>
                </a:moveTo>
                <a:cubicBezTo>
                  <a:pt x="43" y="7"/>
                  <a:pt x="41" y="9"/>
                  <a:pt x="41" y="11"/>
                </a:cubicBezTo>
                <a:cubicBezTo>
                  <a:pt x="41" y="12"/>
                  <a:pt x="43" y="14"/>
                  <a:pt x="44" y="14"/>
                </a:cubicBezTo>
                <a:cubicBezTo>
                  <a:pt x="46" y="14"/>
                  <a:pt x="48" y="12"/>
                  <a:pt x="48" y="11"/>
                </a:cubicBezTo>
                <a:cubicBezTo>
                  <a:pt x="48" y="9"/>
                  <a:pt x="46" y="7"/>
                  <a:pt x="44" y="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31" name="ICON">
            <a:extLst>
              <a:ext uri="{FF2B5EF4-FFF2-40B4-BE49-F238E27FC236}">
                <a16:creationId xmlns:a16="http://schemas.microsoft.com/office/drawing/2014/main" id="{53AFC34B-BAAE-4454-B317-151F0B0F488A}"/>
              </a:ext>
            </a:extLst>
          </p:cNvPr>
          <p:cNvSpPr>
            <a:spLocks noEditPoints="1"/>
          </p:cNvSpPr>
          <p:nvPr/>
        </p:nvSpPr>
        <p:spPr bwMode="auto">
          <a:xfrm>
            <a:off x="7333536" y="3595955"/>
            <a:ext cx="935899" cy="956155"/>
          </a:xfrm>
          <a:custGeom>
            <a:avLst/>
            <a:gdLst>
              <a:gd name="T0" fmla="*/ 46 w 46"/>
              <a:gd name="T1" fmla="*/ 27 h 47"/>
              <a:gd name="T2" fmla="*/ 45 w 46"/>
              <a:gd name="T3" fmla="*/ 28 h 47"/>
              <a:gd name="T4" fmla="*/ 40 w 46"/>
              <a:gd name="T5" fmla="*/ 29 h 47"/>
              <a:gd name="T6" fmla="*/ 39 w 46"/>
              <a:gd name="T7" fmla="*/ 31 h 47"/>
              <a:gd name="T8" fmla="*/ 42 w 46"/>
              <a:gd name="T9" fmla="*/ 36 h 47"/>
              <a:gd name="T10" fmla="*/ 42 w 46"/>
              <a:gd name="T11" fmla="*/ 36 h 47"/>
              <a:gd name="T12" fmla="*/ 42 w 46"/>
              <a:gd name="T13" fmla="*/ 37 h 47"/>
              <a:gd name="T14" fmla="*/ 36 w 46"/>
              <a:gd name="T15" fmla="*/ 42 h 47"/>
              <a:gd name="T16" fmla="*/ 35 w 46"/>
              <a:gd name="T17" fmla="*/ 42 h 47"/>
              <a:gd name="T18" fmla="*/ 31 w 46"/>
              <a:gd name="T19" fmla="*/ 39 h 47"/>
              <a:gd name="T20" fmla="*/ 28 w 46"/>
              <a:gd name="T21" fmla="*/ 40 h 47"/>
              <a:gd name="T22" fmla="*/ 27 w 46"/>
              <a:gd name="T23" fmla="*/ 46 h 47"/>
              <a:gd name="T24" fmla="*/ 26 w 46"/>
              <a:gd name="T25" fmla="*/ 47 h 47"/>
              <a:gd name="T26" fmla="*/ 20 w 46"/>
              <a:gd name="T27" fmla="*/ 47 h 47"/>
              <a:gd name="T28" fmla="*/ 19 w 46"/>
              <a:gd name="T29" fmla="*/ 46 h 47"/>
              <a:gd name="T30" fmla="*/ 18 w 46"/>
              <a:gd name="T31" fmla="*/ 40 h 47"/>
              <a:gd name="T32" fmla="*/ 15 w 46"/>
              <a:gd name="T33" fmla="*/ 39 h 47"/>
              <a:gd name="T34" fmla="*/ 11 w 46"/>
              <a:gd name="T35" fmla="*/ 42 h 47"/>
              <a:gd name="T36" fmla="*/ 10 w 46"/>
              <a:gd name="T37" fmla="*/ 42 h 47"/>
              <a:gd name="T38" fmla="*/ 9 w 46"/>
              <a:gd name="T39" fmla="*/ 42 h 47"/>
              <a:gd name="T40" fmla="*/ 4 w 46"/>
              <a:gd name="T41" fmla="*/ 37 h 47"/>
              <a:gd name="T42" fmla="*/ 4 w 46"/>
              <a:gd name="T43" fmla="*/ 36 h 47"/>
              <a:gd name="T44" fmla="*/ 4 w 46"/>
              <a:gd name="T45" fmla="*/ 36 h 47"/>
              <a:gd name="T46" fmla="*/ 8 w 46"/>
              <a:gd name="T47" fmla="*/ 32 h 47"/>
              <a:gd name="T48" fmla="*/ 6 w 46"/>
              <a:gd name="T49" fmla="*/ 29 h 47"/>
              <a:gd name="T50" fmla="*/ 1 w 46"/>
              <a:gd name="T51" fmla="*/ 28 h 47"/>
              <a:gd name="T52" fmla="*/ 0 w 46"/>
              <a:gd name="T53" fmla="*/ 27 h 47"/>
              <a:gd name="T54" fmla="*/ 0 w 46"/>
              <a:gd name="T55" fmla="*/ 20 h 47"/>
              <a:gd name="T56" fmla="*/ 1 w 46"/>
              <a:gd name="T57" fmla="*/ 19 h 47"/>
              <a:gd name="T58" fmla="*/ 6 w 46"/>
              <a:gd name="T59" fmla="*/ 18 h 47"/>
              <a:gd name="T60" fmla="*/ 7 w 46"/>
              <a:gd name="T61" fmla="*/ 15 h 47"/>
              <a:gd name="T62" fmla="*/ 4 w 46"/>
              <a:gd name="T63" fmla="*/ 11 h 47"/>
              <a:gd name="T64" fmla="*/ 4 w 46"/>
              <a:gd name="T65" fmla="*/ 10 h 47"/>
              <a:gd name="T66" fmla="*/ 4 w 46"/>
              <a:gd name="T67" fmla="*/ 10 h 47"/>
              <a:gd name="T68" fmla="*/ 10 w 46"/>
              <a:gd name="T69" fmla="*/ 4 h 47"/>
              <a:gd name="T70" fmla="*/ 11 w 46"/>
              <a:gd name="T71" fmla="*/ 5 h 47"/>
              <a:gd name="T72" fmla="*/ 15 w 46"/>
              <a:gd name="T73" fmla="*/ 8 h 47"/>
              <a:gd name="T74" fmla="*/ 18 w 46"/>
              <a:gd name="T75" fmla="*/ 7 h 47"/>
              <a:gd name="T76" fmla="*/ 19 w 46"/>
              <a:gd name="T77" fmla="*/ 1 h 47"/>
              <a:gd name="T78" fmla="*/ 20 w 46"/>
              <a:gd name="T79" fmla="*/ 0 h 47"/>
              <a:gd name="T80" fmla="*/ 26 w 46"/>
              <a:gd name="T81" fmla="*/ 0 h 47"/>
              <a:gd name="T82" fmla="*/ 27 w 46"/>
              <a:gd name="T83" fmla="*/ 1 h 47"/>
              <a:gd name="T84" fmla="*/ 28 w 46"/>
              <a:gd name="T85" fmla="*/ 7 h 47"/>
              <a:gd name="T86" fmla="*/ 31 w 46"/>
              <a:gd name="T87" fmla="*/ 8 h 47"/>
              <a:gd name="T88" fmla="*/ 35 w 46"/>
              <a:gd name="T89" fmla="*/ 5 h 47"/>
              <a:gd name="T90" fmla="*/ 36 w 46"/>
              <a:gd name="T91" fmla="*/ 4 h 47"/>
              <a:gd name="T92" fmla="*/ 37 w 46"/>
              <a:gd name="T93" fmla="*/ 5 h 47"/>
              <a:gd name="T94" fmla="*/ 42 w 46"/>
              <a:gd name="T95" fmla="*/ 10 h 47"/>
              <a:gd name="T96" fmla="*/ 42 w 46"/>
              <a:gd name="T97" fmla="*/ 10 h 47"/>
              <a:gd name="T98" fmla="*/ 42 w 46"/>
              <a:gd name="T99" fmla="*/ 11 h 47"/>
              <a:gd name="T100" fmla="*/ 39 w 46"/>
              <a:gd name="T101" fmla="*/ 15 h 47"/>
              <a:gd name="T102" fmla="*/ 40 w 46"/>
              <a:gd name="T103" fmla="*/ 18 h 47"/>
              <a:gd name="T104" fmla="*/ 45 w 46"/>
              <a:gd name="T105" fmla="*/ 19 h 47"/>
              <a:gd name="T106" fmla="*/ 46 w 46"/>
              <a:gd name="T107" fmla="*/ 20 h 47"/>
              <a:gd name="T108" fmla="*/ 46 w 46"/>
              <a:gd name="T109" fmla="*/ 27 h 47"/>
              <a:gd name="T110" fmla="*/ 23 w 46"/>
              <a:gd name="T111" fmla="*/ 16 h 47"/>
              <a:gd name="T112" fmla="*/ 15 w 46"/>
              <a:gd name="T113" fmla="*/ 23 h 47"/>
              <a:gd name="T114" fmla="*/ 23 w 46"/>
              <a:gd name="T115" fmla="*/ 31 h 47"/>
              <a:gd name="T116" fmla="*/ 31 w 46"/>
              <a:gd name="T117" fmla="*/ 23 h 47"/>
              <a:gd name="T118" fmla="*/ 23 w 46"/>
              <a:gd name="T119" fmla="*/ 1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6" h="47">
                <a:moveTo>
                  <a:pt x="46" y="27"/>
                </a:moveTo>
                <a:cubicBezTo>
                  <a:pt x="46" y="27"/>
                  <a:pt x="46" y="28"/>
                  <a:pt x="45" y="28"/>
                </a:cubicBezTo>
                <a:cubicBezTo>
                  <a:pt x="40" y="29"/>
                  <a:pt x="40" y="29"/>
                  <a:pt x="40" y="29"/>
                </a:cubicBezTo>
                <a:cubicBezTo>
                  <a:pt x="39" y="30"/>
                  <a:pt x="39" y="31"/>
                  <a:pt x="39" y="31"/>
                </a:cubicBezTo>
                <a:cubicBezTo>
                  <a:pt x="40" y="33"/>
                  <a:pt x="41" y="34"/>
                  <a:pt x="42" y="36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7"/>
                  <a:pt x="42" y="37"/>
                  <a:pt x="42" y="37"/>
                </a:cubicBezTo>
                <a:cubicBezTo>
                  <a:pt x="41" y="38"/>
                  <a:pt x="37" y="42"/>
                  <a:pt x="36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1" y="39"/>
                  <a:pt x="31" y="39"/>
                  <a:pt x="31" y="39"/>
                </a:cubicBezTo>
                <a:cubicBezTo>
                  <a:pt x="30" y="39"/>
                  <a:pt x="29" y="40"/>
                  <a:pt x="28" y="40"/>
                </a:cubicBezTo>
                <a:cubicBezTo>
                  <a:pt x="28" y="42"/>
                  <a:pt x="28" y="44"/>
                  <a:pt x="27" y="46"/>
                </a:cubicBezTo>
                <a:cubicBezTo>
                  <a:pt x="27" y="46"/>
                  <a:pt x="27" y="47"/>
                  <a:pt x="26" y="47"/>
                </a:cubicBezTo>
                <a:cubicBezTo>
                  <a:pt x="20" y="47"/>
                  <a:pt x="20" y="47"/>
                  <a:pt x="20" y="47"/>
                </a:cubicBezTo>
                <a:cubicBezTo>
                  <a:pt x="19" y="47"/>
                  <a:pt x="19" y="46"/>
                  <a:pt x="19" y="46"/>
                </a:cubicBezTo>
                <a:cubicBezTo>
                  <a:pt x="18" y="40"/>
                  <a:pt x="18" y="40"/>
                  <a:pt x="18" y="40"/>
                </a:cubicBezTo>
                <a:cubicBezTo>
                  <a:pt x="17" y="40"/>
                  <a:pt x="16" y="39"/>
                  <a:pt x="15" y="39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9" y="42"/>
                  <a:pt x="9" y="42"/>
                </a:cubicBezTo>
                <a:cubicBezTo>
                  <a:pt x="8" y="41"/>
                  <a:pt x="6" y="39"/>
                  <a:pt x="4" y="37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5" y="34"/>
                  <a:pt x="6" y="33"/>
                  <a:pt x="8" y="32"/>
                </a:cubicBezTo>
                <a:cubicBezTo>
                  <a:pt x="7" y="31"/>
                  <a:pt x="7" y="30"/>
                  <a:pt x="6" y="29"/>
                </a:cubicBezTo>
                <a:cubicBezTo>
                  <a:pt x="1" y="28"/>
                  <a:pt x="1" y="28"/>
                  <a:pt x="1" y="28"/>
                </a:cubicBezTo>
                <a:cubicBezTo>
                  <a:pt x="0" y="28"/>
                  <a:pt x="0" y="27"/>
                  <a:pt x="0" y="27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6" y="18"/>
                  <a:pt x="6" y="18"/>
                  <a:pt x="6" y="18"/>
                </a:cubicBezTo>
                <a:cubicBezTo>
                  <a:pt x="7" y="17"/>
                  <a:pt x="7" y="16"/>
                  <a:pt x="7" y="15"/>
                </a:cubicBezTo>
                <a:cubicBezTo>
                  <a:pt x="6" y="14"/>
                  <a:pt x="5" y="12"/>
                  <a:pt x="4" y="11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5" y="9"/>
                  <a:pt x="9" y="4"/>
                  <a:pt x="10" y="4"/>
                </a:cubicBezTo>
                <a:cubicBezTo>
                  <a:pt x="11" y="5"/>
                  <a:pt x="11" y="5"/>
                  <a:pt x="11" y="5"/>
                </a:cubicBezTo>
                <a:cubicBezTo>
                  <a:pt x="15" y="8"/>
                  <a:pt x="15" y="8"/>
                  <a:pt x="15" y="8"/>
                </a:cubicBezTo>
                <a:cubicBezTo>
                  <a:pt x="16" y="7"/>
                  <a:pt x="17" y="7"/>
                  <a:pt x="18" y="7"/>
                </a:cubicBezTo>
                <a:cubicBezTo>
                  <a:pt x="18" y="5"/>
                  <a:pt x="18" y="3"/>
                  <a:pt x="19" y="1"/>
                </a:cubicBezTo>
                <a:cubicBezTo>
                  <a:pt x="19" y="1"/>
                  <a:pt x="19" y="0"/>
                  <a:pt x="2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7" y="0"/>
                  <a:pt x="27" y="1"/>
                  <a:pt x="27" y="1"/>
                </a:cubicBezTo>
                <a:cubicBezTo>
                  <a:pt x="28" y="7"/>
                  <a:pt x="28" y="7"/>
                  <a:pt x="28" y="7"/>
                </a:cubicBezTo>
                <a:cubicBezTo>
                  <a:pt x="29" y="7"/>
                  <a:pt x="30" y="7"/>
                  <a:pt x="31" y="8"/>
                </a:cubicBezTo>
                <a:cubicBezTo>
                  <a:pt x="35" y="5"/>
                  <a:pt x="35" y="5"/>
                  <a:pt x="35" y="5"/>
                </a:cubicBezTo>
                <a:cubicBezTo>
                  <a:pt x="36" y="4"/>
                  <a:pt x="36" y="4"/>
                  <a:pt x="36" y="4"/>
                </a:cubicBezTo>
                <a:cubicBezTo>
                  <a:pt x="37" y="5"/>
                  <a:pt x="37" y="5"/>
                  <a:pt x="37" y="5"/>
                </a:cubicBezTo>
                <a:cubicBezTo>
                  <a:pt x="38" y="6"/>
                  <a:pt x="40" y="8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1"/>
                  <a:pt x="42" y="11"/>
                  <a:pt x="42" y="11"/>
                </a:cubicBezTo>
                <a:cubicBezTo>
                  <a:pt x="41" y="12"/>
                  <a:pt x="40" y="14"/>
                  <a:pt x="39" y="15"/>
                </a:cubicBezTo>
                <a:cubicBezTo>
                  <a:pt x="39" y="16"/>
                  <a:pt x="39" y="17"/>
                  <a:pt x="40" y="18"/>
                </a:cubicBezTo>
                <a:cubicBezTo>
                  <a:pt x="45" y="19"/>
                  <a:pt x="45" y="19"/>
                  <a:pt x="45" y="19"/>
                </a:cubicBezTo>
                <a:cubicBezTo>
                  <a:pt x="46" y="19"/>
                  <a:pt x="46" y="20"/>
                  <a:pt x="46" y="20"/>
                </a:cubicBezTo>
                <a:lnTo>
                  <a:pt x="46" y="27"/>
                </a:lnTo>
                <a:close/>
                <a:moveTo>
                  <a:pt x="23" y="16"/>
                </a:moveTo>
                <a:cubicBezTo>
                  <a:pt x="19" y="16"/>
                  <a:pt x="15" y="19"/>
                  <a:pt x="15" y="23"/>
                </a:cubicBezTo>
                <a:cubicBezTo>
                  <a:pt x="15" y="28"/>
                  <a:pt x="19" y="31"/>
                  <a:pt x="23" y="31"/>
                </a:cubicBezTo>
                <a:cubicBezTo>
                  <a:pt x="27" y="31"/>
                  <a:pt x="31" y="28"/>
                  <a:pt x="31" y="23"/>
                </a:cubicBezTo>
                <a:cubicBezTo>
                  <a:pt x="31" y="19"/>
                  <a:pt x="27" y="16"/>
                  <a:pt x="23" y="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32" name="ICON">
            <a:extLst>
              <a:ext uri="{FF2B5EF4-FFF2-40B4-BE49-F238E27FC236}">
                <a16:creationId xmlns:a16="http://schemas.microsoft.com/office/drawing/2014/main" id="{5E299E8A-3BA9-43AE-82EA-3D969479C500}"/>
              </a:ext>
            </a:extLst>
          </p:cNvPr>
          <p:cNvSpPr>
            <a:spLocks noEditPoints="1"/>
          </p:cNvSpPr>
          <p:nvPr/>
        </p:nvSpPr>
        <p:spPr bwMode="auto">
          <a:xfrm>
            <a:off x="9960805" y="3569164"/>
            <a:ext cx="821189" cy="870748"/>
          </a:xfrm>
          <a:custGeom>
            <a:avLst/>
            <a:gdLst>
              <a:gd name="T0" fmla="*/ 45 w 48"/>
              <a:gd name="T1" fmla="*/ 27 h 51"/>
              <a:gd name="T2" fmla="*/ 48 w 48"/>
              <a:gd name="T3" fmla="*/ 23 h 51"/>
              <a:gd name="T4" fmla="*/ 44 w 48"/>
              <a:gd name="T5" fmla="*/ 19 h 51"/>
              <a:gd name="T6" fmla="*/ 33 w 48"/>
              <a:gd name="T7" fmla="*/ 19 h 51"/>
              <a:gd name="T8" fmla="*/ 32 w 48"/>
              <a:gd name="T9" fmla="*/ 19 h 51"/>
              <a:gd name="T10" fmla="*/ 35 w 48"/>
              <a:gd name="T11" fmla="*/ 9 h 51"/>
              <a:gd name="T12" fmla="*/ 30 w 48"/>
              <a:gd name="T13" fmla="*/ 0 h 51"/>
              <a:gd name="T14" fmla="*/ 27 w 48"/>
              <a:gd name="T15" fmla="*/ 4 h 51"/>
              <a:gd name="T16" fmla="*/ 27 w 48"/>
              <a:gd name="T17" fmla="*/ 8 h 51"/>
              <a:gd name="T18" fmla="*/ 21 w 48"/>
              <a:gd name="T19" fmla="*/ 15 h 51"/>
              <a:gd name="T20" fmla="*/ 16 w 48"/>
              <a:gd name="T21" fmla="*/ 28 h 51"/>
              <a:gd name="T22" fmla="*/ 16 w 48"/>
              <a:gd name="T23" fmla="*/ 45 h 51"/>
              <a:gd name="T24" fmla="*/ 18 w 48"/>
              <a:gd name="T25" fmla="*/ 47 h 51"/>
              <a:gd name="T26" fmla="*/ 42 w 48"/>
              <a:gd name="T27" fmla="*/ 47 h 51"/>
              <a:gd name="T28" fmla="*/ 44 w 48"/>
              <a:gd name="T29" fmla="*/ 41 h 51"/>
              <a:gd name="T30" fmla="*/ 45 w 48"/>
              <a:gd name="T31" fmla="*/ 34 h 51"/>
              <a:gd name="T32" fmla="*/ 48 w 48"/>
              <a:gd name="T33" fmla="*/ 32 h 51"/>
              <a:gd name="T34" fmla="*/ 45 w 48"/>
              <a:gd name="T35" fmla="*/ 27 h 51"/>
              <a:gd name="T36" fmla="*/ 11 w 48"/>
              <a:gd name="T37" fmla="*/ 24 h 51"/>
              <a:gd name="T38" fmla="*/ 1 w 48"/>
              <a:gd name="T39" fmla="*/ 24 h 51"/>
              <a:gd name="T40" fmla="*/ 0 w 48"/>
              <a:gd name="T41" fmla="*/ 27 h 51"/>
              <a:gd name="T42" fmla="*/ 0 w 48"/>
              <a:gd name="T43" fmla="*/ 48 h 51"/>
              <a:gd name="T44" fmla="*/ 3 w 48"/>
              <a:gd name="T45" fmla="*/ 51 h 51"/>
              <a:gd name="T46" fmla="*/ 11 w 48"/>
              <a:gd name="T47" fmla="*/ 51 h 51"/>
              <a:gd name="T48" fmla="*/ 13 w 48"/>
              <a:gd name="T49" fmla="*/ 47 h 51"/>
              <a:gd name="T50" fmla="*/ 13 w 48"/>
              <a:gd name="T51" fmla="*/ 27 h 51"/>
              <a:gd name="T52" fmla="*/ 11 w 48"/>
              <a:gd name="T53" fmla="*/ 24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8" h="51">
                <a:moveTo>
                  <a:pt x="45" y="27"/>
                </a:moveTo>
                <a:cubicBezTo>
                  <a:pt x="46" y="26"/>
                  <a:pt x="48" y="25"/>
                  <a:pt x="48" y="23"/>
                </a:cubicBezTo>
                <a:cubicBezTo>
                  <a:pt x="48" y="21"/>
                  <a:pt x="47" y="19"/>
                  <a:pt x="44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8"/>
                  <a:pt x="35" y="14"/>
                  <a:pt x="35" y="9"/>
                </a:cubicBezTo>
                <a:cubicBezTo>
                  <a:pt x="35" y="3"/>
                  <a:pt x="32" y="0"/>
                  <a:pt x="30" y="0"/>
                </a:cubicBezTo>
                <a:cubicBezTo>
                  <a:pt x="28" y="0"/>
                  <a:pt x="27" y="2"/>
                  <a:pt x="27" y="4"/>
                </a:cubicBezTo>
                <a:cubicBezTo>
                  <a:pt x="27" y="6"/>
                  <a:pt x="27" y="8"/>
                  <a:pt x="27" y="8"/>
                </a:cubicBezTo>
                <a:cubicBezTo>
                  <a:pt x="26" y="10"/>
                  <a:pt x="24" y="11"/>
                  <a:pt x="21" y="15"/>
                </a:cubicBezTo>
                <a:cubicBezTo>
                  <a:pt x="19" y="19"/>
                  <a:pt x="16" y="24"/>
                  <a:pt x="16" y="28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6"/>
                  <a:pt x="16" y="47"/>
                  <a:pt x="18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7" y="47"/>
                  <a:pt x="47" y="43"/>
                  <a:pt x="44" y="41"/>
                </a:cubicBezTo>
                <a:cubicBezTo>
                  <a:pt x="48" y="40"/>
                  <a:pt x="48" y="36"/>
                  <a:pt x="45" y="34"/>
                </a:cubicBezTo>
                <a:cubicBezTo>
                  <a:pt x="45" y="34"/>
                  <a:pt x="47" y="33"/>
                  <a:pt x="48" y="32"/>
                </a:cubicBezTo>
                <a:cubicBezTo>
                  <a:pt x="48" y="31"/>
                  <a:pt x="48" y="28"/>
                  <a:pt x="45" y="27"/>
                </a:cubicBezTo>
                <a:moveTo>
                  <a:pt x="11" y="24"/>
                </a:move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5"/>
                  <a:pt x="0" y="2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0"/>
                  <a:pt x="1" y="51"/>
                  <a:pt x="3" y="51"/>
                </a:cubicBezTo>
                <a:cubicBezTo>
                  <a:pt x="11" y="51"/>
                  <a:pt x="11" y="51"/>
                  <a:pt x="11" y="51"/>
                </a:cubicBezTo>
                <a:cubicBezTo>
                  <a:pt x="13" y="51"/>
                  <a:pt x="13" y="50"/>
                  <a:pt x="13" y="4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5"/>
                  <a:pt x="12" y="24"/>
                  <a:pt x="11" y="2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50" name="TRANSITIONS">
            <a:extLst>
              <a:ext uri="{FF2B5EF4-FFF2-40B4-BE49-F238E27FC236}">
                <a16:creationId xmlns:a16="http://schemas.microsoft.com/office/drawing/2014/main" id="{4B36D0D1-EE1F-4928-8FA2-C182A90E6AE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320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grpId="2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grpId="3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grpId="4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4" dur="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decel="100000" fill="hold" grpId="8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48" dur="5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2" presetClass="exit" presetSubtype="4" ac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49" presetClass="exit" presetSubtype="0" accel="100000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4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grpId="1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2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8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3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6" presetClass="emph" presetSubtype="0" decel="100000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70" dur="3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decel="100000" fill="hold" grpId="5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4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8" presetClass="emph" presetSubtype="0" decel="100000" fill="hold" grpId="6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74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fill="hold" grpId="7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8" presetClass="emph" presetSubtype="0" fill="hold" grpId="8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78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decel="100000" fill="hold" grpId="9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23" presetClass="exit" presetSubtype="32" fill="hold" grpId="1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82" dur="2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2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fill="hold" grpId="1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90" dur="2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2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49" presetClass="entr" presetSubtype="0" decel="100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fill="hold" grpId="2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decel="100000" fill="hold" grpId="3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3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decel="100000" fill="hold" grpId="4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8" presetClass="emph" presetSubtype="0" decel="100000" fill="hold" grpId="6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14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8" presetClass="emph" presetSubtype="0" decel="100000" fill="hold" grpId="8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18" dur="5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9" presetID="2" presetClass="exit" presetSubtype="4" ac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0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3" presetID="49" presetClass="exit" presetSubtype="0" accel="100000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24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2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decel="100000" fill="hold" grpId="1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34" dur="2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36" dur="8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7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38" dur="3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decel="100000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3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decel="100000" fill="hold" grpId="5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142" dur="4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8" presetClass="emph" presetSubtype="0" decel="100000" fill="hold" grpId="6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4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fill="hold" grpId="7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2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8" presetClass="emph" presetSubtype="0" fill="hold" grpId="8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4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decel="100000" fill="hold" grpId="9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2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23" presetClass="exit" presetSubtype="32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2" dur="2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2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fill="hold" grpId="1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60" dur="2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2" presetClass="exit" presetSubtype="4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2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9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49" presetClass="entr" presetSubtype="0" decel="100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6" presetClass="emph" presetSubtype="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6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6" presetClass="emph" presetSubtype="0" decel="100000" fill="hold" grpId="3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178" dur="3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decel="100000" fill="hold" grpId="4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decel="100000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8" presetClass="emph" presetSubtype="0" decel="100000" fill="hold" grpId="6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84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fill="hold" grpId="7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8" presetClass="emph" presetSubtype="0" decel="100000" fill="hold" grpId="8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88" dur="5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9" presetID="2" presetClass="exit" presetSubtype="4" accel="100000" fill="hold" grpId="9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0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1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3" presetID="49" presetClass="exit" presetSubtype="0" accel="100000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94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5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6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9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decel="100000" fill="hold" grpId="1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" presetID="8" presetClass="emph" presetSubtype="0" fill="hold" grpId="1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204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5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06" dur="2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7" presetID="6" presetClass="emph" presetSubtype="0" decel="100000" fill="hold" grpId="2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8" dur="8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3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6" presetClass="emph" presetSubtype="0" decel="100000" fill="hold" grpId="4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12" dur="3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decel="100000" fill="hold" grpId="5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4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8" presetClass="emph" presetSubtype="0" decel="100000" fill="hold" grpId="6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16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7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18" dur="2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9" presetID="8" presetClass="emph" presetSubtype="0" fill="hold" grpId="8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0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1" presetID="6" presetClass="emph" presetSubtype="0" de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22" dur="2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3" presetID="23" presetClass="exit" presetSubtype="32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4" dur="2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2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9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0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fill="hold" grpId="1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32" dur="20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2" presetClass="exit" presetSubtype="4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4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5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3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49" presetClass="entr" presetSubtype="0" decel="10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7" presetID="6" presetClass="emp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48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9" presetID="6" presetClass="emph" presetSubtype="0" decel="100000" fill="hold" grpId="3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250" dur="3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1" presetID="6" presetClass="emph" presetSubtype="0" decel="100000" fill="hold" grpId="4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52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3" presetID="6" presetClass="emph" presetSubtype="0" decel="100000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54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5" presetID="8" presetClass="emph" presetSubtype="0" decel="100000" fill="hold" grpId="6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56" dur="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7" presetID="6" presetClass="emph" presetSubtype="0" fill="hold" grpId="7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258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9" presetID="8" presetClass="emph" presetSubtype="0" decel="100000" fill="hold" grpId="8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60" dur="5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1" presetID="2" presetClass="exit" presetSubtype="4" accel="100000" fill="hold" grpId="9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2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3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" presetID="49" presetClass="exit" presetSubtype="0" accel="100000" fill="hold" grpId="1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6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8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6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" presetID="6" presetClass="emph" presetSubtype="0" decel="100000" fill="hold" grpId="1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272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3" presetID="1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5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76" dur="2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7" presetID="6" presetClass="emph" presetSubtype="0" decel="100000" fill="hold" grpId="2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78" dur="8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9" presetID="6" presetClass="emph" presetSubtype="0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80" dur="3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1" presetID="6" presetClass="emph" presetSubtype="0" decel="100000" fill="hold" grpId="4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282" dur="3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3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84" dur="4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5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86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7" presetID="6" presetClass="emph" presetSubtype="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288" dur="2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9" presetID="8" presetClass="emph" presetSubtype="0" fill="hold" grpId="8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9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1" presetID="6" presetClass="emph" presetSubtype="0" de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92" dur="2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3" presetID="23" presetClass="exit" presetSubtype="32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4" dur="2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5" dur="2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7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0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1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02" dur="20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3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4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5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7" presetID="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9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310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1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12" dur="8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3" presetID="6" presetClass="emph" presetSubtype="0" fill="hold" grpId="3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14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5" presetID="6" presetClass="emph" presetSubtype="0" repeatCount="indefinite" decel="100000" autoRev="1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316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7" presetID="23" presetClass="exit" presetSubtype="32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18" dur="2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9" dur="2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1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3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5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26" dur="20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7" presetID="2" presetClass="exit" presetSubtype="2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8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9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1" presetID="2" presetClass="entr" presetSubtype="2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5" presetID="2" presetClass="exit" presetSubtype="2" accel="10000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6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7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9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1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42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3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44" dur="8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5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346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7" presetID="6" presetClass="emph" presetSubtype="0" repeatCount="indefinite" decel="100000" autoRev="1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348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9" presetID="23" presetClass="exit" presetSubtype="32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50" dur="2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1" dur="2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3" presetID="2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6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7" presetID="6" presetClass="emph" presetSubtype="0" fill="hold" grpId="1" nodeType="withEffect" p14:presetBounceEnd="99500">
                                      <p:stCondLst>
                                        <p:cond delay="14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58" dur="2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9" presetID="2" presetClass="exit" presetSubtype="8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0" dur="4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1" dur="4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3" presetID="2" presetClass="entr" presetSubtype="8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7" presetID="2" presetClass="exit" presetSubtype="8" accel="100000" fill="hold" grpId="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8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9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1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3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74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5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76" dur="8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7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378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9" presetID="6" presetClass="emph" presetSubtype="0" repeatCount="indefinite" decel="100000" autoRev="1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380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81" presetID="23" presetClass="exit" presetSubtype="32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82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3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5" presetID="2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7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9" presetID="6" presetClass="emph" presetSubtype="0" fill="hold" grpId="1" nodeType="withEffect" p14:presetBounceEnd="99500">
                                      <p:stCondLst>
                                        <p:cond delay="1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90" dur="2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1" presetID="2" presetClass="exit" presetSubtype="8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92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3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5" presetID="2" presetClass="entr" presetSubtype="8" decel="10000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9" presetID="2" presetClass="exit" presetSubtype="8" accel="10000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00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1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3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5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406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7" presetID="6" presetClass="emph" presetSubtype="0" decel="100000" fill="hold" grpId="2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408" dur="8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9" presetID="6" presetClass="emph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410" dur="3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1" presetID="6" presetClass="emph" presetSubtype="0" repeatCount="indefinite" decel="100000" autoRev="1" fill="hold" grpId="4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412" dur="3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3" presetID="23" presetClass="exit" presetSubtype="32" fill="hold" grpId="5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14" dur="2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5" dur="2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1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7" presetID="2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1" presetID="6" presetClass="emph" presetSubtype="0" fill="hold" grpId="1" nodeType="withEffect" p14:presetBounceEnd="99500">
                                      <p:stCondLst>
                                        <p:cond delay="1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422" dur="2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3" presetID="2" presetClass="exit" presetSubtype="2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24" dur="4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5" dur="4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7" presetID="2" presetClass="entr" presetSubtype="2" decel="10000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1" presetID="2" presetClass="exit" presetSubtype="2" accel="100000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32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3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5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436" dur="2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7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8" presetID="18" presetClass="entr" presetSubtype="12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4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440" dur="3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4" grpId="2" animBg="1"/>
          <p:bldP spid="5" grpId="0" animBg="1"/>
          <p:bldP spid="5" grpId="1" animBg="1"/>
          <p:bldP spid="5" grpId="2" animBg="1"/>
          <p:bldP spid="6" grpId="0" animBg="1"/>
          <p:bldP spid="6" grpId="1" animBg="1"/>
          <p:bldP spid="6" grpId="2" animBg="1"/>
          <p:bldP spid="6" grpId="3" animBg="1"/>
          <p:bldP spid="6" grpId="4" animBg="1"/>
          <p:bldP spid="6" grpId="5" animBg="1"/>
          <p:bldP spid="6" grpId="6" animBg="1"/>
          <p:bldP spid="6" grpId="7" animBg="1"/>
          <p:bldP spid="6" grpId="8" animBg="1"/>
          <p:bldP spid="6" grpId="9" animBg="1"/>
          <p:bldP spid="6" grpId="10" animBg="1"/>
          <p:bldP spid="6" grpId="11" animBg="1"/>
          <p:bldP spid="7" grpId="0" animBg="1"/>
          <p:bldP spid="7" grpId="1" animBg="1"/>
          <p:bldP spid="7" grpId="2" animBg="1"/>
          <p:bldP spid="7" grpId="3" animBg="1"/>
          <p:bldP spid="7" grpId="4" animBg="1"/>
          <p:bldP spid="7" grpId="5" animBg="1"/>
          <p:bldP spid="7" grpId="6" animBg="1"/>
          <p:bldP spid="7" grpId="7" animBg="1"/>
          <p:bldP spid="7" grpId="8" animBg="1"/>
          <p:bldP spid="7" grpId="9" animBg="1"/>
          <p:bldP spid="7" grpId="10" animBg="1"/>
          <p:bldP spid="7" grpId="11" animBg="1"/>
          <p:bldP spid="8" grpId="0" animBg="1"/>
          <p:bldP spid="8" grpId="1" animBg="1"/>
          <p:bldP spid="8" grpId="2" animBg="1"/>
          <p:bldP spid="8" grpId="3" animBg="1"/>
          <p:bldP spid="8" grpId="4" animBg="1"/>
          <p:bldP spid="8" grpId="5" animBg="1"/>
          <p:bldP spid="8" grpId="6" animBg="1"/>
          <p:bldP spid="8" grpId="7" animBg="1"/>
          <p:bldP spid="8" grpId="8" animBg="1"/>
          <p:bldP spid="8" grpId="9" animBg="1"/>
          <p:bldP spid="8" grpId="10" animBg="1"/>
          <p:bldP spid="8" grpId="11" animBg="1"/>
          <p:bldP spid="9" grpId="0" animBg="1"/>
          <p:bldP spid="9" grpId="1" animBg="1"/>
          <p:bldP spid="9" grpId="2" animBg="1"/>
          <p:bldP spid="9" grpId="3" animBg="1"/>
          <p:bldP spid="9" grpId="4" animBg="1"/>
          <p:bldP spid="9" grpId="5" animBg="1"/>
          <p:bldP spid="9" grpId="6" animBg="1"/>
          <p:bldP spid="9" grpId="7" animBg="1"/>
          <p:bldP spid="9" grpId="8" animBg="1"/>
          <p:bldP spid="9" grpId="9" animBg="1"/>
          <p:bldP spid="9" grpId="10" animBg="1"/>
          <p:bldP spid="9" grpId="11" animBg="1"/>
          <p:bldP spid="10" grpId="0" animBg="1"/>
          <p:bldP spid="10" grpId="1" animBg="1"/>
          <p:bldP spid="10" grpId="2" animBg="1"/>
          <p:bldP spid="10" grpId="3" animBg="1"/>
          <p:bldP spid="10" grpId="4" animBg="1"/>
          <p:bldP spid="10" grpId="5" animBg="1"/>
          <p:bldP spid="11" grpId="0" animBg="1"/>
          <p:bldP spid="11" grpId="1" animBg="1"/>
          <p:bldP spid="11" grpId="2" animBg="1"/>
          <p:bldP spid="11" grpId="3" animBg="1"/>
          <p:bldP spid="11" grpId="4" animBg="1"/>
          <p:bldP spid="11" grpId="5" animBg="1"/>
          <p:bldP spid="12" grpId="0" animBg="1"/>
          <p:bldP spid="12" grpId="1" animBg="1"/>
          <p:bldP spid="12" grpId="2" animBg="1"/>
          <p:bldP spid="12" grpId="3" animBg="1"/>
          <p:bldP spid="12" grpId="4" animBg="1"/>
          <p:bldP spid="12" grpId="5" animBg="1"/>
          <p:bldP spid="13" grpId="0" animBg="1"/>
          <p:bldP spid="13" grpId="1" animBg="1"/>
          <p:bldP spid="13" grpId="2" animBg="1"/>
          <p:bldP spid="13" grpId="3" animBg="1"/>
          <p:bldP spid="13" grpId="4" animBg="1"/>
          <p:bldP spid="13" grpId="5" animBg="1"/>
          <p:bldP spid="15" grpId="0"/>
          <p:bldP spid="15" grpId="1"/>
          <p:bldP spid="15" grpId="2"/>
          <p:bldP spid="16" grpId="0"/>
          <p:bldP spid="16" grpId="1"/>
          <p:bldP spid="18" grpId="0"/>
          <p:bldP spid="18" grpId="1"/>
          <p:bldP spid="18" grpId="2"/>
          <p:bldP spid="19" grpId="0"/>
          <p:bldP spid="19" grpId="1"/>
          <p:bldP spid="21" grpId="0"/>
          <p:bldP spid="21" grpId="1"/>
          <p:bldP spid="21" grpId="2"/>
          <p:bldP spid="22" grpId="0"/>
          <p:bldP spid="22" grpId="1"/>
          <p:bldP spid="23" grpId="0"/>
          <p:bldP spid="23" grpId="1"/>
          <p:bldP spid="23" grpId="2"/>
          <p:bldP spid="24" grpId="0"/>
          <p:bldP spid="24" grpId="1"/>
          <p:bldP spid="25" grpId="0"/>
          <p:bldP spid="25" grpId="1"/>
          <p:bldP spid="25" grpId="2"/>
          <p:bldP spid="26" grpId="0"/>
          <p:bldP spid="26" grpId="1"/>
          <p:bldP spid="26" grpId="2"/>
          <p:bldP spid="27" grpId="0"/>
          <p:bldP spid="27" grpId="1"/>
          <p:bldP spid="27" grpId="2"/>
          <p:bldP spid="28" grpId="0"/>
          <p:bldP spid="28" grpId="1"/>
          <p:bldP spid="28" grpId="2"/>
          <p:bldP spid="29" grpId="0" animBg="1"/>
          <p:bldP spid="29" grpId="1" animBg="1"/>
          <p:bldP spid="29" grpId="2" animBg="1"/>
          <p:bldP spid="29" grpId="3" animBg="1"/>
          <p:bldP spid="29" grpId="4" animBg="1"/>
          <p:bldP spid="29" grpId="5" animBg="1"/>
          <p:bldP spid="29" grpId="6" animBg="1"/>
          <p:bldP spid="29" grpId="7" animBg="1"/>
          <p:bldP spid="29" grpId="8" animBg="1"/>
          <p:bldP spid="29" grpId="9" animBg="1"/>
          <p:bldP spid="29" grpId="10" animBg="1"/>
          <p:bldP spid="30" grpId="0" animBg="1"/>
          <p:bldP spid="30" grpId="1" animBg="1"/>
          <p:bldP spid="30" grpId="2" animBg="1"/>
          <p:bldP spid="30" grpId="3" animBg="1"/>
          <p:bldP spid="30" grpId="4" animBg="1"/>
          <p:bldP spid="30" grpId="5" animBg="1"/>
          <p:bldP spid="30" grpId="6" animBg="1"/>
          <p:bldP spid="30" grpId="7" animBg="1"/>
          <p:bldP spid="30" grpId="8" animBg="1"/>
          <p:bldP spid="30" grpId="9" animBg="1"/>
          <p:bldP spid="30" grpId="10" animBg="1"/>
          <p:bldP spid="31" grpId="0" animBg="1"/>
          <p:bldP spid="31" grpId="1" animBg="1"/>
          <p:bldP spid="31" grpId="2" animBg="1"/>
          <p:bldP spid="31" grpId="3" animBg="1"/>
          <p:bldP spid="31" grpId="4" animBg="1"/>
          <p:bldP spid="31" grpId="5" animBg="1"/>
          <p:bldP spid="31" grpId="6" animBg="1"/>
          <p:bldP spid="31" grpId="7" animBg="1"/>
          <p:bldP spid="31" grpId="8" animBg="1"/>
          <p:bldP spid="31" grpId="9" animBg="1"/>
          <p:bldP spid="31" grpId="10" animBg="1"/>
          <p:bldP spid="31" grpId="11" animBg="1"/>
          <p:bldP spid="32" grpId="0" animBg="1"/>
          <p:bldP spid="32" grpId="1" animBg="1"/>
          <p:bldP spid="32" grpId="2" animBg="1"/>
          <p:bldP spid="32" grpId="3" animBg="1"/>
          <p:bldP spid="32" grpId="4" animBg="1"/>
          <p:bldP spid="32" grpId="5" animBg="1"/>
          <p:bldP spid="32" grpId="6" animBg="1"/>
          <p:bldP spid="32" grpId="7" animBg="1"/>
          <p:bldP spid="32" grpId="8" animBg="1"/>
          <p:bldP spid="32" grpId="9" animBg="1"/>
          <p:bldP spid="32" grpId="10" animBg="1"/>
          <p:bldP spid="50" grpId="0" animBg="1"/>
          <p:bldP spid="50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grpId="2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grpId="3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grpId="4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4" dur="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decel="100000" fill="hold" grpId="8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48" dur="5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2" presetClass="exit" presetSubtype="4" ac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49" presetClass="exit" presetSubtype="0" accel="100000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4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grpId="1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2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8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3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6" presetClass="emph" presetSubtype="0" decel="100000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70" dur="3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decel="100000" fill="hold" grpId="5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4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8" presetClass="emph" presetSubtype="0" decel="100000" fill="hold" grpId="6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74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fill="hold" grpId="7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8" presetClass="emph" presetSubtype="0" fill="hold" grpId="8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78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decel="100000" fill="hold" grpId="9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23" presetClass="exit" presetSubtype="32" fill="hold" grpId="1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82" dur="2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2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2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2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49" presetClass="entr" presetSubtype="0" decel="100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fill="hold" grpId="2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decel="100000" fill="hold" grpId="3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3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decel="100000" fill="hold" grpId="4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8" presetClass="emph" presetSubtype="0" decel="100000" fill="hold" grpId="6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14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8" presetClass="emph" presetSubtype="0" decel="100000" fill="hold" grpId="8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18" dur="5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9" presetID="2" presetClass="exit" presetSubtype="4" ac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0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3" presetID="49" presetClass="exit" presetSubtype="0" accel="100000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24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2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decel="100000" fill="hold" grpId="1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34" dur="2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36" dur="8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7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38" dur="3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decel="100000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3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decel="100000" fill="hold" grpId="5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142" dur="4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8" presetClass="emph" presetSubtype="0" decel="100000" fill="hold" grpId="6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4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fill="hold" grpId="7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2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8" presetClass="emph" presetSubtype="0" fill="hold" grpId="8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4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decel="100000" fill="hold" grpId="9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2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23" presetClass="exit" presetSubtype="32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2" dur="2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2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2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2" presetClass="exit" presetSubtype="4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2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9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49" presetClass="entr" presetSubtype="0" decel="100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6" presetClass="emph" presetSubtype="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6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6" presetClass="emph" presetSubtype="0" decel="100000" fill="hold" grpId="3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178" dur="3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decel="100000" fill="hold" grpId="4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decel="100000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8" presetClass="emph" presetSubtype="0" decel="100000" fill="hold" grpId="6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84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fill="hold" grpId="7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8" presetClass="emph" presetSubtype="0" decel="100000" fill="hold" grpId="8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88" dur="5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9" presetID="2" presetClass="exit" presetSubtype="4" accel="100000" fill="hold" grpId="9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0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1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3" presetID="49" presetClass="exit" presetSubtype="0" accel="100000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94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5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6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9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decel="100000" fill="hold" grpId="1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" presetID="8" presetClass="emph" presetSubtype="0" fill="hold" grpId="1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204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5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06" dur="2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7" presetID="6" presetClass="emph" presetSubtype="0" decel="100000" fill="hold" grpId="2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8" dur="8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3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6" presetClass="emph" presetSubtype="0" decel="100000" fill="hold" grpId="4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12" dur="3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decel="100000" fill="hold" grpId="5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4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8" presetClass="emph" presetSubtype="0" decel="100000" fill="hold" grpId="6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16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7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18" dur="2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9" presetID="8" presetClass="emph" presetSubtype="0" fill="hold" grpId="8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0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1" presetID="6" presetClass="emph" presetSubtype="0" de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22" dur="2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3" presetID="23" presetClass="exit" presetSubtype="32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4" dur="2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2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9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0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20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2" presetClass="exit" presetSubtype="4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4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5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3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49" presetClass="entr" presetSubtype="0" decel="10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7" presetID="6" presetClass="emp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48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9" presetID="6" presetClass="emph" presetSubtype="0" decel="100000" fill="hold" grpId="3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250" dur="3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1" presetID="6" presetClass="emph" presetSubtype="0" decel="100000" fill="hold" grpId="4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52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3" presetID="6" presetClass="emph" presetSubtype="0" decel="100000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54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5" presetID="8" presetClass="emph" presetSubtype="0" decel="100000" fill="hold" grpId="6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56" dur="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7" presetID="6" presetClass="emph" presetSubtype="0" fill="hold" grpId="7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258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9" presetID="8" presetClass="emph" presetSubtype="0" decel="100000" fill="hold" grpId="8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60" dur="5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1" presetID="2" presetClass="exit" presetSubtype="4" accel="100000" fill="hold" grpId="9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2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3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" presetID="49" presetClass="exit" presetSubtype="0" accel="100000" fill="hold" grpId="1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6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8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6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" presetID="6" presetClass="emph" presetSubtype="0" decel="100000" fill="hold" grpId="1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272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3" presetID="1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5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76" dur="2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7" presetID="6" presetClass="emph" presetSubtype="0" decel="100000" fill="hold" grpId="2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78" dur="8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9" presetID="6" presetClass="emph" presetSubtype="0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80" dur="3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1" presetID="6" presetClass="emph" presetSubtype="0" decel="100000" fill="hold" grpId="4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282" dur="3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3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84" dur="4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5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86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7" presetID="6" presetClass="emph" presetSubtype="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288" dur="2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9" presetID="8" presetClass="emph" presetSubtype="0" fill="hold" grpId="8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9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1" presetID="6" presetClass="emph" presetSubtype="0" de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92" dur="2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3" presetID="23" presetClass="exit" presetSubtype="32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4" dur="2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5" dur="2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7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0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1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02" dur="20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3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4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5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7" presetID="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9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310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1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12" dur="8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3" presetID="6" presetClass="emph" presetSubtype="0" fill="hold" grpId="3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14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5" presetID="6" presetClass="emph" presetSubtype="0" repeatCount="indefinite" decel="100000" autoRev="1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316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7" presetID="23" presetClass="exit" presetSubtype="32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18" dur="2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9" dur="2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1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3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5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26" dur="20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7" presetID="2" presetClass="exit" presetSubtype="2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8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9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1" presetID="2" presetClass="entr" presetSubtype="2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5" presetID="2" presetClass="exit" presetSubtype="2" accel="10000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6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7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9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1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42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3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44" dur="8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5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346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7" presetID="6" presetClass="emph" presetSubtype="0" repeatCount="indefinite" decel="100000" autoRev="1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348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9" presetID="23" presetClass="exit" presetSubtype="32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50" dur="2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1" dur="2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3" presetID="2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6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7" presetID="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358" dur="2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9" presetID="2" presetClass="exit" presetSubtype="8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0" dur="4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1" dur="4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3" presetID="2" presetClass="entr" presetSubtype="8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7" presetID="2" presetClass="exit" presetSubtype="8" accel="100000" fill="hold" grpId="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8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9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1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3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74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5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76" dur="8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7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378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9" presetID="6" presetClass="emph" presetSubtype="0" repeatCount="indefinite" decel="100000" autoRev="1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380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81" presetID="23" presetClass="exit" presetSubtype="32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82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3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5" presetID="2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7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9" presetID="6" presetClass="emph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390" dur="2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1" presetID="2" presetClass="exit" presetSubtype="8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92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3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5" presetID="2" presetClass="entr" presetSubtype="8" decel="10000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9" presetID="2" presetClass="exit" presetSubtype="8" accel="10000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00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1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3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5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406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7" presetID="6" presetClass="emph" presetSubtype="0" decel="100000" fill="hold" grpId="2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408" dur="8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9" presetID="6" presetClass="emph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410" dur="3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1" presetID="6" presetClass="emph" presetSubtype="0" repeatCount="indefinite" decel="100000" autoRev="1" fill="hold" grpId="4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412" dur="3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3" presetID="23" presetClass="exit" presetSubtype="32" fill="hold" grpId="5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14" dur="2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5" dur="2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1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7" presetID="2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1" presetID="6" presetClass="emph" presetSubtype="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422" dur="2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3" presetID="2" presetClass="exit" presetSubtype="2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24" dur="4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5" dur="4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7" presetID="2" presetClass="entr" presetSubtype="2" decel="10000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1" presetID="2" presetClass="exit" presetSubtype="2" accel="100000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32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3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5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436" dur="2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7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8" presetID="18" presetClass="entr" presetSubtype="12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4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440" dur="3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4" grpId="2" animBg="1"/>
          <p:bldP spid="5" grpId="0" animBg="1"/>
          <p:bldP spid="5" grpId="1" animBg="1"/>
          <p:bldP spid="5" grpId="2" animBg="1"/>
          <p:bldP spid="6" grpId="0" animBg="1"/>
          <p:bldP spid="6" grpId="1" animBg="1"/>
          <p:bldP spid="6" grpId="2" animBg="1"/>
          <p:bldP spid="6" grpId="3" animBg="1"/>
          <p:bldP spid="6" grpId="4" animBg="1"/>
          <p:bldP spid="6" grpId="5" animBg="1"/>
          <p:bldP spid="6" grpId="6" animBg="1"/>
          <p:bldP spid="6" grpId="7" animBg="1"/>
          <p:bldP spid="6" grpId="8" animBg="1"/>
          <p:bldP spid="6" grpId="9" animBg="1"/>
          <p:bldP spid="6" grpId="10" animBg="1"/>
          <p:bldP spid="6" grpId="11" animBg="1"/>
          <p:bldP spid="7" grpId="0" animBg="1"/>
          <p:bldP spid="7" grpId="1" animBg="1"/>
          <p:bldP spid="7" grpId="2" animBg="1"/>
          <p:bldP spid="7" grpId="3" animBg="1"/>
          <p:bldP spid="7" grpId="4" animBg="1"/>
          <p:bldP spid="7" grpId="5" animBg="1"/>
          <p:bldP spid="7" grpId="6" animBg="1"/>
          <p:bldP spid="7" grpId="7" animBg="1"/>
          <p:bldP spid="7" grpId="8" animBg="1"/>
          <p:bldP spid="7" grpId="9" animBg="1"/>
          <p:bldP spid="7" grpId="10" animBg="1"/>
          <p:bldP spid="7" grpId="11" animBg="1"/>
          <p:bldP spid="8" grpId="0" animBg="1"/>
          <p:bldP spid="8" grpId="1" animBg="1"/>
          <p:bldP spid="8" grpId="2" animBg="1"/>
          <p:bldP spid="8" grpId="3" animBg="1"/>
          <p:bldP spid="8" grpId="4" animBg="1"/>
          <p:bldP spid="8" grpId="5" animBg="1"/>
          <p:bldP spid="8" grpId="6" animBg="1"/>
          <p:bldP spid="8" grpId="7" animBg="1"/>
          <p:bldP spid="8" grpId="8" animBg="1"/>
          <p:bldP spid="8" grpId="9" animBg="1"/>
          <p:bldP spid="8" grpId="10" animBg="1"/>
          <p:bldP spid="8" grpId="11" animBg="1"/>
          <p:bldP spid="9" grpId="0" animBg="1"/>
          <p:bldP spid="9" grpId="1" animBg="1"/>
          <p:bldP spid="9" grpId="2" animBg="1"/>
          <p:bldP spid="9" grpId="3" animBg="1"/>
          <p:bldP spid="9" grpId="4" animBg="1"/>
          <p:bldP spid="9" grpId="5" animBg="1"/>
          <p:bldP spid="9" grpId="6" animBg="1"/>
          <p:bldP spid="9" grpId="7" animBg="1"/>
          <p:bldP spid="9" grpId="8" animBg="1"/>
          <p:bldP spid="9" grpId="9" animBg="1"/>
          <p:bldP spid="9" grpId="10" animBg="1"/>
          <p:bldP spid="9" grpId="11" animBg="1"/>
          <p:bldP spid="10" grpId="0" animBg="1"/>
          <p:bldP spid="10" grpId="1" animBg="1"/>
          <p:bldP spid="10" grpId="2" animBg="1"/>
          <p:bldP spid="10" grpId="3" animBg="1"/>
          <p:bldP spid="10" grpId="4" animBg="1"/>
          <p:bldP spid="10" grpId="5" animBg="1"/>
          <p:bldP spid="11" grpId="0" animBg="1"/>
          <p:bldP spid="11" grpId="1" animBg="1"/>
          <p:bldP spid="11" grpId="2" animBg="1"/>
          <p:bldP spid="11" grpId="3" animBg="1"/>
          <p:bldP spid="11" grpId="4" animBg="1"/>
          <p:bldP spid="11" grpId="5" animBg="1"/>
          <p:bldP spid="12" grpId="0" animBg="1"/>
          <p:bldP spid="12" grpId="1" animBg="1"/>
          <p:bldP spid="12" grpId="2" animBg="1"/>
          <p:bldP spid="12" grpId="3" animBg="1"/>
          <p:bldP spid="12" grpId="4" animBg="1"/>
          <p:bldP spid="12" grpId="5" animBg="1"/>
          <p:bldP spid="13" grpId="0" animBg="1"/>
          <p:bldP spid="13" grpId="1" animBg="1"/>
          <p:bldP spid="13" grpId="2" animBg="1"/>
          <p:bldP spid="13" grpId="3" animBg="1"/>
          <p:bldP spid="13" grpId="4" animBg="1"/>
          <p:bldP spid="13" grpId="5" animBg="1"/>
          <p:bldP spid="15" grpId="0"/>
          <p:bldP spid="15" grpId="1"/>
          <p:bldP spid="15" grpId="2"/>
          <p:bldP spid="16" grpId="0"/>
          <p:bldP spid="16" grpId="1"/>
          <p:bldP spid="18" grpId="0"/>
          <p:bldP spid="18" grpId="1"/>
          <p:bldP spid="18" grpId="2"/>
          <p:bldP spid="19" grpId="0"/>
          <p:bldP spid="19" grpId="1"/>
          <p:bldP spid="21" grpId="0"/>
          <p:bldP spid="21" grpId="1"/>
          <p:bldP spid="21" grpId="2"/>
          <p:bldP spid="22" grpId="0"/>
          <p:bldP spid="22" grpId="1"/>
          <p:bldP spid="23" grpId="0"/>
          <p:bldP spid="23" grpId="1"/>
          <p:bldP spid="23" grpId="2"/>
          <p:bldP spid="24" grpId="0"/>
          <p:bldP spid="24" grpId="1"/>
          <p:bldP spid="25" grpId="0"/>
          <p:bldP spid="25" grpId="1"/>
          <p:bldP spid="25" grpId="2"/>
          <p:bldP spid="26" grpId="0"/>
          <p:bldP spid="26" grpId="1"/>
          <p:bldP spid="26" grpId="2"/>
          <p:bldP spid="27" grpId="0"/>
          <p:bldP spid="27" grpId="1"/>
          <p:bldP spid="27" grpId="2"/>
          <p:bldP spid="28" grpId="0"/>
          <p:bldP spid="28" grpId="1"/>
          <p:bldP spid="28" grpId="2"/>
          <p:bldP spid="29" grpId="0" animBg="1"/>
          <p:bldP spid="29" grpId="1" animBg="1"/>
          <p:bldP spid="29" grpId="2" animBg="1"/>
          <p:bldP spid="29" grpId="3" animBg="1"/>
          <p:bldP spid="29" grpId="4" animBg="1"/>
          <p:bldP spid="29" grpId="5" animBg="1"/>
          <p:bldP spid="29" grpId="6" animBg="1"/>
          <p:bldP spid="29" grpId="7" animBg="1"/>
          <p:bldP spid="29" grpId="8" animBg="1"/>
          <p:bldP spid="29" grpId="9" animBg="1"/>
          <p:bldP spid="29" grpId="10" animBg="1"/>
          <p:bldP spid="30" grpId="0" animBg="1"/>
          <p:bldP spid="30" grpId="1" animBg="1"/>
          <p:bldP spid="30" grpId="2" animBg="1"/>
          <p:bldP spid="30" grpId="3" animBg="1"/>
          <p:bldP spid="30" grpId="4" animBg="1"/>
          <p:bldP spid="30" grpId="5" animBg="1"/>
          <p:bldP spid="30" grpId="6" animBg="1"/>
          <p:bldP spid="30" grpId="7" animBg="1"/>
          <p:bldP spid="30" grpId="8" animBg="1"/>
          <p:bldP spid="30" grpId="9" animBg="1"/>
          <p:bldP spid="30" grpId="10" animBg="1"/>
          <p:bldP spid="31" grpId="0" animBg="1"/>
          <p:bldP spid="31" grpId="1" animBg="1"/>
          <p:bldP spid="31" grpId="2" animBg="1"/>
          <p:bldP spid="31" grpId="3" animBg="1"/>
          <p:bldP spid="31" grpId="4" animBg="1"/>
          <p:bldP spid="31" grpId="5" animBg="1"/>
          <p:bldP spid="31" grpId="6" animBg="1"/>
          <p:bldP spid="31" grpId="7" animBg="1"/>
          <p:bldP spid="31" grpId="8" animBg="1"/>
          <p:bldP spid="31" grpId="9" animBg="1"/>
          <p:bldP spid="31" grpId="10" animBg="1"/>
          <p:bldP spid="31" grpId="11" animBg="1"/>
          <p:bldP spid="32" grpId="0" animBg="1"/>
          <p:bldP spid="32" grpId="1" animBg="1"/>
          <p:bldP spid="32" grpId="2" animBg="1"/>
          <p:bldP spid="32" grpId="3" animBg="1"/>
          <p:bldP spid="32" grpId="4" animBg="1"/>
          <p:bldP spid="32" grpId="5" animBg="1"/>
          <p:bldP spid="32" grpId="6" animBg="1"/>
          <p:bldP spid="32" grpId="7" animBg="1"/>
          <p:bldP spid="32" grpId="8" animBg="1"/>
          <p:bldP spid="32" grpId="9" animBg="1"/>
          <p:bldP spid="32" grpId="10" animBg="1"/>
          <p:bldP spid="50" grpId="0" animBg="1"/>
          <p:bldP spid="50" grpId="1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">
            <a:extLst>
              <a:ext uri="{FF2B5EF4-FFF2-40B4-BE49-F238E27FC236}">
                <a16:creationId xmlns:a16="http://schemas.microsoft.com/office/drawing/2014/main" id="{F21AC31C-0226-4524-84E7-5794FB3DBA82}"/>
              </a:ext>
            </a:extLst>
          </p:cNvPr>
          <p:cNvGrpSpPr/>
          <p:nvPr/>
        </p:nvGrpSpPr>
        <p:grpSpPr>
          <a:xfrm>
            <a:off x="9377737" y="3998484"/>
            <a:ext cx="2738651" cy="6302088"/>
            <a:chOff x="0" y="0"/>
            <a:chExt cx="3651531" cy="8402783"/>
          </a:xfrm>
          <a:gradFill>
            <a:gsLst>
              <a:gs pos="0">
                <a:srgbClr val="DE394A"/>
              </a:gs>
              <a:gs pos="100000">
                <a:srgbClr val="E66B2F"/>
              </a:gs>
            </a:gsLst>
            <a:lin ang="2700000" scaled="1"/>
          </a:gradFill>
        </p:grpSpPr>
        <p:sp>
          <p:nvSpPr>
            <p:cNvPr id="5" name="Shape 988">
              <a:extLst>
                <a:ext uri="{FF2B5EF4-FFF2-40B4-BE49-F238E27FC236}">
                  <a16:creationId xmlns:a16="http://schemas.microsoft.com/office/drawing/2014/main" id="{FB5CCD5F-5231-4977-A78E-688FA648A1D6}"/>
                </a:ext>
              </a:extLst>
            </p:cNvPr>
            <p:cNvSpPr/>
            <p:nvPr/>
          </p:nvSpPr>
          <p:spPr>
            <a:xfrm>
              <a:off x="0" y="193543"/>
              <a:ext cx="2821037" cy="8209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38" y="21600"/>
                  </a:moveTo>
                  <a:lnTo>
                    <a:pt x="0" y="21600"/>
                  </a:lnTo>
                  <a:lnTo>
                    <a:pt x="0" y="6041"/>
                  </a:lnTo>
                  <a:cubicBezTo>
                    <a:pt x="0" y="2710"/>
                    <a:pt x="7885" y="0"/>
                    <a:pt x="17578" y="0"/>
                  </a:cubicBezTo>
                  <a:lnTo>
                    <a:pt x="21600" y="0"/>
                  </a:lnTo>
                  <a:lnTo>
                    <a:pt x="21600" y="2693"/>
                  </a:lnTo>
                  <a:lnTo>
                    <a:pt x="17578" y="2693"/>
                  </a:lnTo>
                  <a:cubicBezTo>
                    <a:pt x="12207" y="2693"/>
                    <a:pt x="7838" y="4195"/>
                    <a:pt x="7838" y="6041"/>
                  </a:cubicBezTo>
                  <a:cubicBezTo>
                    <a:pt x="7838" y="6041"/>
                    <a:pt x="7838" y="21600"/>
                    <a:pt x="7838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250"/>
            </a:p>
          </p:txBody>
        </p:sp>
        <p:sp>
          <p:nvSpPr>
            <p:cNvPr id="6" name="Shape 989">
              <a:extLst>
                <a:ext uri="{FF2B5EF4-FFF2-40B4-BE49-F238E27FC236}">
                  <a16:creationId xmlns:a16="http://schemas.microsoft.com/office/drawing/2014/main" id="{1D98F152-FA80-46E4-A982-1A07514995D2}"/>
                </a:ext>
              </a:extLst>
            </p:cNvPr>
            <p:cNvSpPr/>
            <p:nvPr/>
          </p:nvSpPr>
          <p:spPr>
            <a:xfrm>
              <a:off x="2821389" y="0"/>
              <a:ext cx="830143" cy="1374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10800"/>
                    <a:pt x="21600" y="108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250"/>
            </a:p>
          </p:txBody>
        </p:sp>
      </p:grpSp>
      <p:sp>
        <p:nvSpPr>
          <p:cNvPr id="7" name="SHAPE">
            <a:extLst>
              <a:ext uri="{FF2B5EF4-FFF2-40B4-BE49-F238E27FC236}">
                <a16:creationId xmlns:a16="http://schemas.microsoft.com/office/drawing/2014/main" id="{B7354A02-ACD7-40E8-B1D1-8229227D3F0D}"/>
              </a:ext>
            </a:extLst>
          </p:cNvPr>
          <p:cNvSpPr/>
          <p:nvPr/>
        </p:nvSpPr>
        <p:spPr>
          <a:xfrm>
            <a:off x="5290811" y="5417295"/>
            <a:ext cx="2575341" cy="4883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87" y="704"/>
                </a:moveTo>
                <a:lnTo>
                  <a:pt x="5387" y="704"/>
                </a:lnTo>
                <a:lnTo>
                  <a:pt x="5387" y="0"/>
                </a:lnTo>
                <a:lnTo>
                  <a:pt x="0" y="2351"/>
                </a:lnTo>
                <a:lnTo>
                  <a:pt x="5387" y="4702"/>
                </a:lnTo>
                <a:lnTo>
                  <a:pt x="5387" y="4101"/>
                </a:lnTo>
                <a:lnTo>
                  <a:pt x="9087" y="4101"/>
                </a:lnTo>
                <a:cubicBezTo>
                  <a:pt x="12436" y="4101"/>
                  <a:pt x="15160" y="5537"/>
                  <a:pt x="15160" y="7302"/>
                </a:cubicBezTo>
                <a:lnTo>
                  <a:pt x="15160" y="21600"/>
                </a:lnTo>
                <a:lnTo>
                  <a:pt x="21600" y="21600"/>
                </a:lnTo>
                <a:lnTo>
                  <a:pt x="21600" y="7302"/>
                </a:lnTo>
                <a:cubicBezTo>
                  <a:pt x="21600" y="3665"/>
                  <a:pt x="15987" y="704"/>
                  <a:pt x="9087" y="70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defTabSz="3429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250"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63CC35B0-AB79-4F3D-8719-AC9F78403272}"/>
              </a:ext>
            </a:extLst>
          </p:cNvPr>
          <p:cNvSpPr/>
          <p:nvPr/>
        </p:nvSpPr>
        <p:spPr>
          <a:xfrm>
            <a:off x="6012034" y="3767065"/>
            <a:ext cx="3383087" cy="6533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80" y="488"/>
                </a:moveTo>
                <a:lnTo>
                  <a:pt x="4126" y="488"/>
                </a:lnTo>
                <a:lnTo>
                  <a:pt x="4126" y="0"/>
                </a:lnTo>
                <a:lnTo>
                  <a:pt x="0" y="1768"/>
                </a:lnTo>
                <a:lnTo>
                  <a:pt x="4126" y="3536"/>
                </a:lnTo>
                <a:lnTo>
                  <a:pt x="4126" y="3026"/>
                </a:lnTo>
                <a:lnTo>
                  <a:pt x="11480" y="3026"/>
                </a:lnTo>
                <a:cubicBezTo>
                  <a:pt x="14357" y="3026"/>
                  <a:pt x="16697" y="4238"/>
                  <a:pt x="16697" y="5728"/>
                </a:cubicBezTo>
                <a:lnTo>
                  <a:pt x="16697" y="21600"/>
                </a:lnTo>
                <a:lnTo>
                  <a:pt x="21600" y="21600"/>
                </a:lnTo>
                <a:lnTo>
                  <a:pt x="21600" y="5728"/>
                </a:lnTo>
                <a:cubicBezTo>
                  <a:pt x="21600" y="2838"/>
                  <a:pt x="17060" y="488"/>
                  <a:pt x="11480" y="48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defTabSz="3429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250"/>
          </a:p>
        </p:txBody>
      </p:sp>
      <p:grpSp>
        <p:nvGrpSpPr>
          <p:cNvPr id="9" name="SHAPE">
            <a:extLst>
              <a:ext uri="{FF2B5EF4-FFF2-40B4-BE49-F238E27FC236}">
                <a16:creationId xmlns:a16="http://schemas.microsoft.com/office/drawing/2014/main" id="{3DD911A3-871E-4D1E-BAFE-EFEB2F1BE668}"/>
              </a:ext>
            </a:extLst>
          </p:cNvPr>
          <p:cNvGrpSpPr/>
          <p:nvPr/>
        </p:nvGrpSpPr>
        <p:grpSpPr>
          <a:xfrm>
            <a:off x="10339368" y="7276057"/>
            <a:ext cx="2449745" cy="3024515"/>
            <a:chOff x="0" y="0"/>
            <a:chExt cx="3266323" cy="4032683"/>
          </a:xfrm>
          <a:gradFill>
            <a:gsLst>
              <a:gs pos="0">
                <a:srgbClr val="DE394A"/>
              </a:gs>
              <a:gs pos="100000">
                <a:srgbClr val="E66B2F"/>
              </a:gs>
            </a:gsLst>
            <a:lin ang="2700000" scaled="1"/>
          </a:gradFill>
        </p:grpSpPr>
        <p:sp>
          <p:nvSpPr>
            <p:cNvPr id="10" name="Shape 993">
              <a:extLst>
                <a:ext uri="{FF2B5EF4-FFF2-40B4-BE49-F238E27FC236}">
                  <a16:creationId xmlns:a16="http://schemas.microsoft.com/office/drawing/2014/main" id="{7DA183DD-E692-4436-A0DF-D9624AE06908}"/>
                </a:ext>
              </a:extLst>
            </p:cNvPr>
            <p:cNvSpPr/>
            <p:nvPr/>
          </p:nvSpPr>
          <p:spPr>
            <a:xfrm>
              <a:off x="0" y="180843"/>
              <a:ext cx="2536171" cy="385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21" y="21600"/>
                  </a:moveTo>
                  <a:lnTo>
                    <a:pt x="0" y="21600"/>
                  </a:lnTo>
                  <a:lnTo>
                    <a:pt x="0" y="11091"/>
                  </a:lnTo>
                  <a:cubicBezTo>
                    <a:pt x="0" y="3628"/>
                    <a:pt x="5511" y="0"/>
                    <a:pt x="16844" y="0"/>
                  </a:cubicBezTo>
                  <a:lnTo>
                    <a:pt x="21600" y="0"/>
                  </a:lnTo>
                  <a:lnTo>
                    <a:pt x="21600" y="5742"/>
                  </a:lnTo>
                  <a:lnTo>
                    <a:pt x="16844" y="5742"/>
                  </a:lnTo>
                  <a:cubicBezTo>
                    <a:pt x="10389" y="5742"/>
                    <a:pt x="8721" y="6841"/>
                    <a:pt x="8721" y="11091"/>
                  </a:cubicBezTo>
                  <a:cubicBezTo>
                    <a:pt x="8721" y="11091"/>
                    <a:pt x="8721" y="21600"/>
                    <a:pt x="8721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250"/>
            </a:p>
          </p:txBody>
        </p:sp>
        <p:sp>
          <p:nvSpPr>
            <p:cNvPr id="11" name="Shape 994">
              <a:extLst>
                <a:ext uri="{FF2B5EF4-FFF2-40B4-BE49-F238E27FC236}">
                  <a16:creationId xmlns:a16="http://schemas.microsoft.com/office/drawing/2014/main" id="{617F357F-9EB4-4D4A-B2DF-C760EE9EAD55}"/>
                </a:ext>
              </a:extLst>
            </p:cNvPr>
            <p:cNvSpPr/>
            <p:nvPr/>
          </p:nvSpPr>
          <p:spPr>
            <a:xfrm>
              <a:off x="2345402" y="0"/>
              <a:ext cx="920922" cy="1453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10800"/>
                    <a:pt x="21600" y="108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250"/>
            </a:p>
          </p:txBody>
        </p:sp>
      </p:grpSp>
      <p:sp>
        <p:nvSpPr>
          <p:cNvPr id="12" name="SHAPE">
            <a:extLst>
              <a:ext uri="{FF2B5EF4-FFF2-40B4-BE49-F238E27FC236}">
                <a16:creationId xmlns:a16="http://schemas.microsoft.com/office/drawing/2014/main" id="{77D83CC9-C48B-4D67-ACF9-F3D45EB18370}"/>
              </a:ext>
            </a:extLst>
          </p:cNvPr>
          <p:cNvSpPr/>
          <p:nvPr/>
        </p:nvSpPr>
        <p:spPr>
          <a:xfrm>
            <a:off x="7935293" y="5749971"/>
            <a:ext cx="3477072" cy="4550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2" h="21600" extrusionOk="0">
                <a:moveTo>
                  <a:pt x="21592" y="2446"/>
                </a:moveTo>
                <a:lnTo>
                  <a:pt x="17727" y="0"/>
                </a:lnTo>
                <a:lnTo>
                  <a:pt x="17727" y="598"/>
                </a:lnTo>
                <a:lnTo>
                  <a:pt x="9547" y="598"/>
                </a:lnTo>
                <a:cubicBezTo>
                  <a:pt x="6693" y="598"/>
                  <a:pt x="4384" y="1273"/>
                  <a:pt x="2683" y="2602"/>
                </a:cubicBezTo>
                <a:cubicBezTo>
                  <a:pt x="45" y="4665"/>
                  <a:pt x="-8" y="7483"/>
                  <a:pt x="0" y="7911"/>
                </a:cubicBezTo>
                <a:lnTo>
                  <a:pt x="0" y="21600"/>
                </a:lnTo>
                <a:lnTo>
                  <a:pt x="4768" y="21600"/>
                </a:lnTo>
                <a:lnTo>
                  <a:pt x="4768" y="7895"/>
                </a:lnTo>
                <a:lnTo>
                  <a:pt x="4767" y="7854"/>
                </a:lnTo>
                <a:cubicBezTo>
                  <a:pt x="4767" y="7837"/>
                  <a:pt x="4778" y="6177"/>
                  <a:pt x="6093" y="5151"/>
                </a:cubicBezTo>
                <a:cubicBezTo>
                  <a:pt x="6873" y="4540"/>
                  <a:pt x="8003" y="4244"/>
                  <a:pt x="9547" y="4244"/>
                </a:cubicBezTo>
                <a:lnTo>
                  <a:pt x="17727" y="4244"/>
                </a:lnTo>
                <a:lnTo>
                  <a:pt x="17727" y="4891"/>
                </a:lnTo>
                <a:cubicBezTo>
                  <a:pt x="17727" y="4891"/>
                  <a:pt x="21592" y="2446"/>
                  <a:pt x="21592" y="2446"/>
                </a:cubicBezTo>
                <a:close/>
              </a:path>
            </a:pathLst>
          </a:custGeom>
          <a:gradFill>
            <a:gsLst>
              <a:gs pos="0">
                <a:srgbClr val="DE394A"/>
              </a:gs>
              <a:gs pos="100000">
                <a:srgbClr val="E66B2F"/>
              </a:gs>
            </a:gsLst>
            <a:lin ang="2700000" scaled="1"/>
          </a:gradFill>
          <a:ln w="12700">
            <a:miter lim="400000"/>
          </a:ln>
        </p:spPr>
        <p:txBody>
          <a:bodyPr lIns="28575" tIns="28575" rIns="28575" bIns="28575" anchor="ctr"/>
          <a:lstStyle/>
          <a:p>
            <a:pPr defTabSz="3429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250"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281ED5E9-69A8-4A8F-B625-1545F7D3F137}"/>
              </a:ext>
            </a:extLst>
          </p:cNvPr>
          <p:cNvSpPr/>
          <p:nvPr/>
        </p:nvSpPr>
        <p:spPr>
          <a:xfrm>
            <a:off x="4041150" y="6707850"/>
            <a:ext cx="2993294" cy="3592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5" h="21600" extrusionOk="0">
                <a:moveTo>
                  <a:pt x="18635" y="3807"/>
                </a:moveTo>
                <a:cubicBezTo>
                  <a:pt x="16537" y="1886"/>
                  <a:pt x="13527" y="912"/>
                  <a:pt x="9688" y="912"/>
                </a:cubicBezTo>
                <a:lnTo>
                  <a:pt x="4608" y="912"/>
                </a:lnTo>
                <a:lnTo>
                  <a:pt x="4608" y="0"/>
                </a:lnTo>
                <a:lnTo>
                  <a:pt x="0" y="3197"/>
                </a:lnTo>
                <a:lnTo>
                  <a:pt x="4608" y="6393"/>
                </a:lnTo>
                <a:lnTo>
                  <a:pt x="4608" y="5527"/>
                </a:lnTo>
                <a:lnTo>
                  <a:pt x="9688" y="5527"/>
                </a:lnTo>
                <a:cubicBezTo>
                  <a:pt x="11900" y="5527"/>
                  <a:pt x="13535" y="5990"/>
                  <a:pt x="14546" y="6901"/>
                </a:cubicBezTo>
                <a:cubicBezTo>
                  <a:pt x="16132" y="8329"/>
                  <a:pt x="15959" y="10565"/>
                  <a:pt x="15959" y="10569"/>
                </a:cubicBezTo>
                <a:lnTo>
                  <a:pt x="15948" y="10671"/>
                </a:lnTo>
                <a:lnTo>
                  <a:pt x="15948" y="21600"/>
                </a:lnTo>
                <a:lnTo>
                  <a:pt x="21457" y="21600"/>
                </a:lnTo>
                <a:lnTo>
                  <a:pt x="21457" y="10857"/>
                </a:lnTo>
                <a:cubicBezTo>
                  <a:pt x="21517" y="10067"/>
                  <a:pt x="21600" y="6522"/>
                  <a:pt x="18635" y="380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defTabSz="3429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250"/>
          </a:p>
        </p:txBody>
      </p:sp>
      <p:sp>
        <p:nvSpPr>
          <p:cNvPr id="14" name="CHANGE TEXT HERE">
            <a:extLst>
              <a:ext uri="{FF2B5EF4-FFF2-40B4-BE49-F238E27FC236}">
                <a16:creationId xmlns:a16="http://schemas.microsoft.com/office/drawing/2014/main" id="{C6D86FF7-6D85-41CB-B551-DE330A08A56B}"/>
              </a:ext>
            </a:extLst>
          </p:cNvPr>
          <p:cNvSpPr/>
          <p:nvPr/>
        </p:nvSpPr>
        <p:spPr>
          <a:xfrm>
            <a:off x="12332612" y="3767651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15" name="CHANGE TEXT HERE">
            <a:extLst>
              <a:ext uri="{FF2B5EF4-FFF2-40B4-BE49-F238E27FC236}">
                <a16:creationId xmlns:a16="http://schemas.microsoft.com/office/drawing/2014/main" id="{637EAC00-32F5-4207-BCF1-DA6644E1CDBF}"/>
              </a:ext>
            </a:extLst>
          </p:cNvPr>
          <p:cNvSpPr txBox="1"/>
          <p:nvPr/>
        </p:nvSpPr>
        <p:spPr>
          <a:xfrm>
            <a:off x="12332612" y="4290871"/>
            <a:ext cx="2930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Contrary to popular belief, Lorem Ipsum is</a:t>
            </a:r>
          </a:p>
        </p:txBody>
      </p:sp>
      <p:sp>
        <p:nvSpPr>
          <p:cNvPr id="16" name="CHANGE TEXT HERE">
            <a:extLst>
              <a:ext uri="{FF2B5EF4-FFF2-40B4-BE49-F238E27FC236}">
                <a16:creationId xmlns:a16="http://schemas.microsoft.com/office/drawing/2014/main" id="{2ADEC3CA-2F65-46BD-93AB-05141571FA84}"/>
              </a:ext>
            </a:extLst>
          </p:cNvPr>
          <p:cNvSpPr/>
          <p:nvPr/>
        </p:nvSpPr>
        <p:spPr>
          <a:xfrm>
            <a:off x="11592868" y="5599855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17" name="CHANGE TEXT HERE">
            <a:extLst>
              <a:ext uri="{FF2B5EF4-FFF2-40B4-BE49-F238E27FC236}">
                <a16:creationId xmlns:a16="http://schemas.microsoft.com/office/drawing/2014/main" id="{E7E957E7-4402-495F-AD8F-25887FCFADB7}"/>
              </a:ext>
            </a:extLst>
          </p:cNvPr>
          <p:cNvSpPr txBox="1"/>
          <p:nvPr/>
        </p:nvSpPr>
        <p:spPr>
          <a:xfrm>
            <a:off x="11592868" y="6123075"/>
            <a:ext cx="2930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Contrary to popular belief, Lorem Ipsum is</a:t>
            </a:r>
          </a:p>
        </p:txBody>
      </p:sp>
      <p:sp>
        <p:nvSpPr>
          <p:cNvPr id="18" name="CHANGE TEXT HERE">
            <a:extLst>
              <a:ext uri="{FF2B5EF4-FFF2-40B4-BE49-F238E27FC236}">
                <a16:creationId xmlns:a16="http://schemas.microsoft.com/office/drawing/2014/main" id="{6E21843C-061E-490A-83C9-A26F47D52845}"/>
              </a:ext>
            </a:extLst>
          </p:cNvPr>
          <p:cNvSpPr/>
          <p:nvPr/>
        </p:nvSpPr>
        <p:spPr>
          <a:xfrm>
            <a:off x="12923950" y="7207691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19" name="CHANGE TEXT HERE">
            <a:extLst>
              <a:ext uri="{FF2B5EF4-FFF2-40B4-BE49-F238E27FC236}">
                <a16:creationId xmlns:a16="http://schemas.microsoft.com/office/drawing/2014/main" id="{3FF0E837-21F6-4C04-9BD7-04F3DCBCBE87}"/>
              </a:ext>
            </a:extLst>
          </p:cNvPr>
          <p:cNvSpPr txBox="1"/>
          <p:nvPr/>
        </p:nvSpPr>
        <p:spPr>
          <a:xfrm>
            <a:off x="12923950" y="7730911"/>
            <a:ext cx="2930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Contrary to popular belief, Lorem Ipsum is</a:t>
            </a:r>
          </a:p>
        </p:txBody>
      </p:sp>
      <p:sp>
        <p:nvSpPr>
          <p:cNvPr id="20" name="CHANGE TEXT HERE">
            <a:extLst>
              <a:ext uri="{FF2B5EF4-FFF2-40B4-BE49-F238E27FC236}">
                <a16:creationId xmlns:a16="http://schemas.microsoft.com/office/drawing/2014/main" id="{EA825D64-C0E5-405F-82D1-45BD510B75F3}"/>
              </a:ext>
            </a:extLst>
          </p:cNvPr>
          <p:cNvSpPr/>
          <p:nvPr/>
        </p:nvSpPr>
        <p:spPr>
          <a:xfrm>
            <a:off x="1142545" y="6707850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en-US" sz="2800" b="1" dirty="0">
                <a:gradFill>
                  <a:gsLst>
                    <a:gs pos="0">
                      <a:srgbClr val="DE394A"/>
                    </a:gs>
                    <a:gs pos="100000">
                      <a:srgbClr val="E66B2F"/>
                    </a:gs>
                  </a:gsLst>
                  <a:lin ang="27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21" name="CHANGE TEXT HERE">
            <a:extLst>
              <a:ext uri="{FF2B5EF4-FFF2-40B4-BE49-F238E27FC236}">
                <a16:creationId xmlns:a16="http://schemas.microsoft.com/office/drawing/2014/main" id="{DB514452-8E05-4023-9985-034308AC9499}"/>
              </a:ext>
            </a:extLst>
          </p:cNvPr>
          <p:cNvSpPr txBox="1"/>
          <p:nvPr/>
        </p:nvSpPr>
        <p:spPr>
          <a:xfrm>
            <a:off x="897896" y="7231070"/>
            <a:ext cx="2930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/>
            <a:r>
              <a:rPr lang="en-US" sz="1600" dirty="0">
                <a:gradFill>
                  <a:gsLst>
                    <a:gs pos="0">
                      <a:srgbClr val="DE394A"/>
                    </a:gs>
                    <a:gs pos="100000">
                      <a:srgbClr val="E66B2F"/>
                    </a:gs>
                  </a:gsLst>
                  <a:lin ang="27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Contrary to popular belief, Lorem Ipsum is</a:t>
            </a:r>
          </a:p>
        </p:txBody>
      </p:sp>
      <p:sp>
        <p:nvSpPr>
          <p:cNvPr id="24" name="CHANGE TEXT HERE">
            <a:extLst>
              <a:ext uri="{FF2B5EF4-FFF2-40B4-BE49-F238E27FC236}">
                <a16:creationId xmlns:a16="http://schemas.microsoft.com/office/drawing/2014/main" id="{0C05348D-354E-4BCF-AA2A-141600A05C0A}"/>
              </a:ext>
            </a:extLst>
          </p:cNvPr>
          <p:cNvSpPr/>
          <p:nvPr/>
        </p:nvSpPr>
        <p:spPr>
          <a:xfrm>
            <a:off x="2331405" y="5246965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en-US" sz="2800" b="1" dirty="0">
                <a:gradFill>
                  <a:gsLst>
                    <a:gs pos="0">
                      <a:srgbClr val="DE394A"/>
                    </a:gs>
                    <a:gs pos="100000">
                      <a:srgbClr val="E66B2F"/>
                    </a:gs>
                  </a:gsLst>
                  <a:lin ang="27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25" name="CHANGE TEXT HERE">
            <a:extLst>
              <a:ext uri="{FF2B5EF4-FFF2-40B4-BE49-F238E27FC236}">
                <a16:creationId xmlns:a16="http://schemas.microsoft.com/office/drawing/2014/main" id="{D90467C8-15AD-4DA2-A709-291B03AC666B}"/>
              </a:ext>
            </a:extLst>
          </p:cNvPr>
          <p:cNvSpPr txBox="1"/>
          <p:nvPr/>
        </p:nvSpPr>
        <p:spPr>
          <a:xfrm>
            <a:off x="2086756" y="5770185"/>
            <a:ext cx="2930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/>
            <a:r>
              <a:rPr lang="en-US" sz="1600" dirty="0">
                <a:gradFill>
                  <a:gsLst>
                    <a:gs pos="0">
                      <a:srgbClr val="DE394A"/>
                    </a:gs>
                    <a:gs pos="100000">
                      <a:srgbClr val="E66B2F"/>
                    </a:gs>
                  </a:gsLst>
                  <a:lin ang="27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Contrary to popular belief, Lorem Ipsum is</a:t>
            </a:r>
          </a:p>
        </p:txBody>
      </p:sp>
      <p:sp>
        <p:nvSpPr>
          <p:cNvPr id="26" name="CHANGE TEXT HERE">
            <a:extLst>
              <a:ext uri="{FF2B5EF4-FFF2-40B4-BE49-F238E27FC236}">
                <a16:creationId xmlns:a16="http://schemas.microsoft.com/office/drawing/2014/main" id="{D2FA06E9-67C2-4583-8324-1FCDE8FDA5DF}"/>
              </a:ext>
            </a:extLst>
          </p:cNvPr>
          <p:cNvSpPr/>
          <p:nvPr/>
        </p:nvSpPr>
        <p:spPr>
          <a:xfrm>
            <a:off x="3269204" y="3736874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en-US" sz="2800" b="1" dirty="0">
                <a:gradFill>
                  <a:gsLst>
                    <a:gs pos="0">
                      <a:srgbClr val="DE394A"/>
                    </a:gs>
                    <a:gs pos="100000">
                      <a:srgbClr val="E66B2F"/>
                    </a:gs>
                  </a:gsLst>
                  <a:lin ang="27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27" name="CHANGE TEXT HERE">
            <a:extLst>
              <a:ext uri="{FF2B5EF4-FFF2-40B4-BE49-F238E27FC236}">
                <a16:creationId xmlns:a16="http://schemas.microsoft.com/office/drawing/2014/main" id="{32E85501-0F39-4734-8FBC-E17A461C6C09}"/>
              </a:ext>
            </a:extLst>
          </p:cNvPr>
          <p:cNvSpPr txBox="1"/>
          <p:nvPr/>
        </p:nvSpPr>
        <p:spPr>
          <a:xfrm>
            <a:off x="3024555" y="4260094"/>
            <a:ext cx="2930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/>
            <a:r>
              <a:rPr lang="en-US" sz="1600" dirty="0">
                <a:gradFill>
                  <a:gsLst>
                    <a:gs pos="0">
                      <a:srgbClr val="DE394A"/>
                    </a:gs>
                    <a:gs pos="100000">
                      <a:srgbClr val="E66B2F"/>
                    </a:gs>
                  </a:gsLst>
                  <a:lin ang="27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Contrary to popular belief, Lorem Ipsum is</a:t>
            </a:r>
          </a:p>
        </p:txBody>
      </p:sp>
      <p:sp>
        <p:nvSpPr>
          <p:cNvPr id="28" name="CHANGE TEXT HERE">
            <a:extLst>
              <a:ext uri="{FF2B5EF4-FFF2-40B4-BE49-F238E27FC236}">
                <a16:creationId xmlns:a16="http://schemas.microsoft.com/office/drawing/2014/main" id="{022B2539-2E4A-488B-8D72-469EE7878753}"/>
              </a:ext>
            </a:extLst>
          </p:cNvPr>
          <p:cNvSpPr txBox="1"/>
          <p:nvPr/>
        </p:nvSpPr>
        <p:spPr>
          <a:xfrm>
            <a:off x="6818769" y="858230"/>
            <a:ext cx="7223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60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YOUR TITLE HERE</a:t>
            </a:r>
          </a:p>
        </p:txBody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5641727D-2185-436B-8107-E74DA093760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0" y="-1"/>
            <a:ext cx="4855985" cy="3399692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7CC17160-26B2-43ED-BC25-64953567ED53}"/>
              </a:ext>
            </a:extLst>
          </p:cNvPr>
          <p:cNvSpPr>
            <a:spLocks/>
          </p:cNvSpPr>
          <p:nvPr/>
        </p:nvSpPr>
        <p:spPr bwMode="auto">
          <a:xfrm>
            <a:off x="13274040" y="8160621"/>
            <a:ext cx="5043018" cy="2126380"/>
          </a:xfrm>
          <a:custGeom>
            <a:avLst/>
            <a:gdLst>
              <a:gd name="T0" fmla="*/ 0 w 11228"/>
              <a:gd name="T1" fmla="*/ 6433 h 6433"/>
              <a:gd name="T2" fmla="*/ 57 w 11228"/>
              <a:gd name="T3" fmla="*/ 6327 h 6433"/>
              <a:gd name="T4" fmla="*/ 6266 w 11228"/>
              <a:gd name="T5" fmla="*/ 1317 h 6433"/>
              <a:gd name="T6" fmla="*/ 11228 w 11228"/>
              <a:gd name="T7" fmla="*/ 2168 h 6433"/>
              <a:gd name="T8" fmla="*/ 11228 w 11228"/>
              <a:gd name="T9" fmla="*/ 6433 h 6433"/>
              <a:gd name="T10" fmla="*/ 0 w 11228"/>
              <a:gd name="T11" fmla="*/ 6433 h 6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28" h="6433">
                <a:moveTo>
                  <a:pt x="0" y="6433"/>
                </a:moveTo>
                <a:cubicBezTo>
                  <a:pt x="20" y="6398"/>
                  <a:pt x="39" y="6363"/>
                  <a:pt x="57" y="6327"/>
                </a:cubicBezTo>
                <a:cubicBezTo>
                  <a:pt x="1562" y="3316"/>
                  <a:pt x="2503" y="0"/>
                  <a:pt x="6266" y="1317"/>
                </a:cubicBezTo>
                <a:cubicBezTo>
                  <a:pt x="8569" y="2123"/>
                  <a:pt x="10246" y="2454"/>
                  <a:pt x="11228" y="2168"/>
                </a:cubicBezTo>
                <a:lnTo>
                  <a:pt x="11228" y="6433"/>
                </a:lnTo>
                <a:lnTo>
                  <a:pt x="0" y="6433"/>
                </a:ln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CHANGE TEXT HERE">
            <a:extLst>
              <a:ext uri="{FF2B5EF4-FFF2-40B4-BE49-F238E27FC236}">
                <a16:creationId xmlns:a16="http://schemas.microsoft.com/office/drawing/2014/main" id="{4F110085-9236-415A-872A-A137E648B7FF}"/>
              </a:ext>
            </a:extLst>
          </p:cNvPr>
          <p:cNvSpPr/>
          <p:nvPr/>
        </p:nvSpPr>
        <p:spPr>
          <a:xfrm>
            <a:off x="3669150" y="1910623"/>
            <a:ext cx="13055590" cy="87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sed do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dolore magna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minim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exercitation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9" name="RECTANGLE">
            <a:extLst>
              <a:ext uri="{FF2B5EF4-FFF2-40B4-BE49-F238E27FC236}">
                <a16:creationId xmlns:a16="http://schemas.microsoft.com/office/drawing/2014/main" id="{8FF05D90-CF30-462B-8123-84A52B619ABA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256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-4.44444E-6 2.59259E-6 L -0.03272 0.00293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41" y="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2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8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8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-2.08333E-6 4.93827E-6 L -0.03455 0.0003 " pathEditMode="relative" rAng="0" ptsTypes="AA">
                                          <p:cBhvr>
                                            <p:cTn id="20" dur="2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27" y="1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2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1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200000" y="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decel="100000" fill="hold" grpId="2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4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accel="100000" fill="hold" grpId="3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780000">
                                          <p:cBhvr>
                                            <p:cTn id="3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decel="100000" fill="hold" grpId="4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780000">
                                          <p:cBhvr>
                                            <p:cTn id="36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42" dur="20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2" presetClass="exit" presetSubtype="8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4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xit" presetSubtype="8" accel="10000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2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200000" y="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ac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780000">
                                          <p:cBhvr>
                                            <p:cTn id="6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Rot by="-780000">
                                          <p:cBhvr>
                                            <p:cTn id="66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2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fill="hold" grpId="1" nodeType="withEffect" p14:presetBounceEnd="99500">
                                      <p:stCondLst>
                                        <p:cond delay="14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72" dur="2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" presetClass="exit" presetSubtype="2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4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xit" presetSubtype="2" accel="100000" fill="hold" grpId="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2" dur="4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4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1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200000" y="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decel="10000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4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8" presetClass="emph" presetSubtype="0" accel="10000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780000">
                                          <p:cBhvr>
                                            <p:cTn id="94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5" presetID="8" presetClass="emph" presetSubtype="0" decel="100000" fill="hold" grpId="4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-780000">
                                          <p:cBhvr>
                                            <p:cTn id="96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2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fill="hold" grpId="1" nodeType="withEffect" p14:presetBounceEnd="99500">
                                      <p:stCondLst>
                                        <p:cond delay="1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02" dur="20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2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decel="10000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xit" presetSubtype="2" accel="100000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decel="100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1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200000" y="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4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8" presetClass="emph" presetSubtype="0" accel="100000" fill="hold" grpId="3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Rot by="780000">
                                          <p:cBhvr>
                                            <p:cTn id="124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5" presetID="8" presetClass="emph" presetSubtype="0" decel="100000" fill="hold" grpId="4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-780000">
                                          <p:cBhvr>
                                            <p:cTn id="126" dur="4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7" presetID="23" presetClass="entr" presetSubtype="16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fill="hold" grpId="1" nodeType="withEffect" p14:presetBounceEnd="99500">
                                      <p:stCondLst>
                                        <p:cond delay="2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32" dur="2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2" presetClass="exit" presetSubtype="8" accel="100000" fill="hold" grpId="2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4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8" decel="10000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xit" presetSubtype="8" accel="100000" fill="hold" grpId="1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2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1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200000" y="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decel="100000" fill="hold" grpId="2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4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8" presetClass="emph" presetSubtype="0" accel="100000" fill="hold" grpId="3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Rot by="780000">
                                          <p:cBhvr>
                                            <p:cTn id="154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5" presetID="8" presetClass="emph" presetSubtype="0" decel="100000" fill="hold" grpId="4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Rot by="-780000">
                                          <p:cBhvr>
                                            <p:cTn id="156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7" presetID="23" presetClass="entr" presetSubtype="16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6" presetClass="emph" presetSubtype="0" fill="hold" grpId="1" nodeType="withEffect" p14:presetBounceEnd="99500">
                                      <p:stCondLst>
                                        <p:cond delay="2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62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3" presetID="2" presetClass="exit" presetSubtype="8" accel="100000" fill="hold" grpId="2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4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2" presetClass="entr" presetSubtype="8" decel="10000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2" presetClass="exit" presetSubtype="8" accel="100000" fill="hold" grpId="1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2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4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1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200000" y="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4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8" presetClass="emph" presetSubtype="0" ac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Rot by="780000">
                                          <p:cBhvr>
                                            <p:cTn id="184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5" presetID="8" presetClass="emph" presetSubtype="0" decel="10000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Rot by="-780000">
                                          <p:cBhvr>
                                            <p:cTn id="186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7" presetID="23" presetClass="entr" presetSubtype="16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fill="hold" grpId="1" nodeType="withEffect" p14:presetBounceEnd="99500">
                                      <p:stCondLst>
                                        <p:cond delay="2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92" dur="20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3" presetID="2" presetClass="exit" presetSubtype="2" accel="100000" fill="hold" grpId="2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4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2" decel="10000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xit" presetSubtype="2" accel="100000" fill="hold" grpId="1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2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2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2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3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20" dur="20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2" dur="4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3" dur="4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6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226" dur="4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228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6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230" dur="4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4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6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234" dur="4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5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236" dur="4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7" presetID="2" presetClass="exit" presetSubtype="4" accel="100000" fill="hold" grpId="6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8" dur="4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9" dur="4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1" presetID="2" presetClass="exit" presetSubtype="4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2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3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" presetID="2" presetClass="exit" presetSubtype="4" accel="100000" fill="hold" grpId="6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6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7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9" presetID="2" presetClass="exit" presetSubtype="4" accel="100000" fill="hold" grpId="6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0" dur="4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1" dur="4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3" presetID="2" presetClass="exit" presetSubtype="4" accel="100000" fill="hold" grpId="6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4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5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8" dur="4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9" dur="4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1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262" dur="2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4" presetID="18" presetClass="entr" presetSubtype="12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66" dur="3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7" grpId="2" animBg="1"/>
          <p:bldP spid="7" grpId="3" animBg="1"/>
          <p:bldP spid="7" grpId="4" animBg="1"/>
          <p:bldP spid="7" grpId="5" animBg="1"/>
          <p:bldP spid="7" grpId="6" animBg="1"/>
          <p:bldP spid="8" grpId="0" animBg="1"/>
          <p:bldP spid="8" grpId="1" animBg="1"/>
          <p:bldP spid="8" grpId="2" animBg="1"/>
          <p:bldP spid="8" grpId="3" animBg="1"/>
          <p:bldP spid="8" grpId="4" animBg="1"/>
          <p:bldP spid="8" grpId="5" animBg="1"/>
          <p:bldP spid="8" grpId="6" animBg="1"/>
          <p:bldP spid="12" grpId="0" animBg="1"/>
          <p:bldP spid="12" grpId="1" animBg="1"/>
          <p:bldP spid="12" grpId="2" animBg="1"/>
          <p:bldP spid="12" grpId="3" animBg="1"/>
          <p:bldP spid="12" grpId="4" animBg="1"/>
          <p:bldP spid="12" grpId="5" animBg="1"/>
          <p:bldP spid="12" grpId="6" animBg="1"/>
          <p:bldP spid="13" grpId="0" animBg="1"/>
          <p:bldP spid="13" grpId="1" animBg="1"/>
          <p:bldP spid="13" grpId="2" animBg="1"/>
          <p:bldP spid="13" grpId="3" animBg="1"/>
          <p:bldP spid="13" grpId="4" animBg="1"/>
          <p:bldP spid="13" grpId="5" animBg="1"/>
          <p:bldP spid="13" grpId="6" animBg="1"/>
          <p:bldP spid="14" grpId="0"/>
          <p:bldP spid="14" grpId="1"/>
          <p:bldP spid="14" grpId="2"/>
          <p:bldP spid="15" grpId="0"/>
          <p:bldP spid="15" grpId="1"/>
          <p:bldP spid="16" grpId="0"/>
          <p:bldP spid="16" grpId="1"/>
          <p:bldP spid="16" grpId="2"/>
          <p:bldP spid="17" grpId="0"/>
          <p:bldP spid="17" grpId="1"/>
          <p:bldP spid="18" grpId="0"/>
          <p:bldP spid="18" grpId="1"/>
          <p:bldP spid="18" grpId="2"/>
          <p:bldP spid="19" grpId="0"/>
          <p:bldP spid="19" grpId="1"/>
          <p:bldP spid="20" grpId="0"/>
          <p:bldP spid="20" grpId="1"/>
          <p:bldP spid="20" grpId="2"/>
          <p:bldP spid="21" grpId="0"/>
          <p:bldP spid="21" grpId="1"/>
          <p:bldP spid="24" grpId="0"/>
          <p:bldP spid="24" grpId="1"/>
          <p:bldP spid="24" grpId="2"/>
          <p:bldP spid="25" grpId="0"/>
          <p:bldP spid="25" grpId="1"/>
          <p:bldP spid="26" grpId="0"/>
          <p:bldP spid="26" grpId="1"/>
          <p:bldP spid="26" grpId="2"/>
          <p:bldP spid="27" grpId="0"/>
          <p:bldP spid="27" grpId="1"/>
          <p:bldP spid="28" grpId="0" build="allAtOnce"/>
          <p:bldP spid="28" grpId="1" build="allAtOnce"/>
          <p:bldP spid="28" grpId="2" build="allAtOnce"/>
          <p:bldP spid="29" grpId="0" animBg="1"/>
          <p:bldP spid="29" grpId="1" animBg="1"/>
          <p:bldP spid="29" grpId="2" animBg="1"/>
          <p:bldP spid="30" grpId="0" animBg="1"/>
          <p:bldP spid="30" grpId="1" animBg="1"/>
          <p:bldP spid="30" grpId="2" animBg="1"/>
          <p:bldP spid="31" grpId="0"/>
          <p:bldP spid="31" grpId="1"/>
          <p:bldP spid="31" grpId="2"/>
          <p:bldP spid="39" grpId="0" animBg="1"/>
          <p:bldP spid="39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-4.44444E-6 2.59259E-6 L -0.03272 0.00293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41" y="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2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8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8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-2.08333E-6 4.93827E-6 L -0.03455 0.0003 " pathEditMode="relative" rAng="0" ptsTypes="AA">
                                          <p:cBhvr>
                                            <p:cTn id="20" dur="2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27" y="1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2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1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200000" y="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decel="100000" fill="hold" grpId="2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4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accel="100000" fill="hold" grpId="3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780000">
                                          <p:cBhvr>
                                            <p:cTn id="3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decel="100000" fill="hold" grpId="4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780000">
                                          <p:cBhvr>
                                            <p:cTn id="36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20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2" presetClass="exit" presetSubtype="8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4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xit" presetSubtype="8" accel="10000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2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200000" y="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ac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780000">
                                          <p:cBhvr>
                                            <p:cTn id="6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Rot by="-780000">
                                          <p:cBhvr>
                                            <p:cTn id="66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2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2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" presetClass="exit" presetSubtype="2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4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xit" presetSubtype="2" accel="100000" fill="hold" grpId="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2" dur="4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4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1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200000" y="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decel="10000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4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8" presetClass="emph" presetSubtype="0" accel="10000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780000">
                                          <p:cBhvr>
                                            <p:cTn id="94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5" presetID="8" presetClass="emph" presetSubtype="0" decel="100000" fill="hold" grpId="4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-780000">
                                          <p:cBhvr>
                                            <p:cTn id="96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2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20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2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decel="10000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xit" presetSubtype="2" accel="100000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decel="100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1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200000" y="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4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8" presetClass="emph" presetSubtype="0" accel="100000" fill="hold" grpId="3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Rot by="780000">
                                          <p:cBhvr>
                                            <p:cTn id="124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5" presetID="8" presetClass="emph" presetSubtype="0" decel="100000" fill="hold" grpId="4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-780000">
                                          <p:cBhvr>
                                            <p:cTn id="126" dur="4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7" presetID="23" presetClass="entr" presetSubtype="16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2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2" presetClass="exit" presetSubtype="8" accel="100000" fill="hold" grpId="2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4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8" decel="10000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xit" presetSubtype="8" accel="100000" fill="hold" grpId="1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2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1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200000" y="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decel="100000" fill="hold" grpId="2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4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8" presetClass="emph" presetSubtype="0" accel="100000" fill="hold" grpId="3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Rot by="780000">
                                          <p:cBhvr>
                                            <p:cTn id="154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5" presetID="8" presetClass="emph" presetSubtype="0" decel="100000" fill="hold" grpId="4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Rot by="-780000">
                                          <p:cBhvr>
                                            <p:cTn id="156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7" presetID="23" presetClass="entr" presetSubtype="16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6" presetClass="emph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162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3" presetID="2" presetClass="exit" presetSubtype="8" accel="100000" fill="hold" grpId="2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4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2" presetClass="entr" presetSubtype="8" decel="10000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2" presetClass="exit" presetSubtype="8" accel="100000" fill="hold" grpId="1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2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4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1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200000" y="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4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8" presetClass="emph" presetSubtype="0" ac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Rot by="780000">
                                          <p:cBhvr>
                                            <p:cTn id="184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5" presetID="8" presetClass="emph" presetSubtype="0" decel="10000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Rot by="-780000">
                                          <p:cBhvr>
                                            <p:cTn id="186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7" presetID="23" presetClass="entr" presetSubtype="16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192" dur="20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3" presetID="2" presetClass="exit" presetSubtype="2" accel="100000" fill="hold" grpId="2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4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2" decel="10000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xit" presetSubtype="2" accel="100000" fill="hold" grpId="1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2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2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2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3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20" dur="20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2" dur="4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3" dur="4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6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226" dur="4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228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6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230" dur="4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4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6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234" dur="4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5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236" dur="4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7" presetID="2" presetClass="exit" presetSubtype="4" accel="100000" fill="hold" grpId="6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8" dur="4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9" dur="4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1" presetID="2" presetClass="exit" presetSubtype="4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2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3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" presetID="2" presetClass="exit" presetSubtype="4" accel="100000" fill="hold" grpId="6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6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7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9" presetID="2" presetClass="exit" presetSubtype="4" accel="100000" fill="hold" grpId="6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0" dur="4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1" dur="4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3" presetID="2" presetClass="exit" presetSubtype="4" accel="100000" fill="hold" grpId="6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4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5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8" dur="4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9" dur="4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1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262" dur="2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4" presetID="18" presetClass="entr" presetSubtype="12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66" dur="35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7" grpId="2" animBg="1"/>
          <p:bldP spid="7" grpId="3" animBg="1"/>
          <p:bldP spid="7" grpId="4" animBg="1"/>
          <p:bldP spid="7" grpId="5" animBg="1"/>
          <p:bldP spid="7" grpId="6" animBg="1"/>
          <p:bldP spid="8" grpId="0" animBg="1"/>
          <p:bldP spid="8" grpId="1" animBg="1"/>
          <p:bldP spid="8" grpId="2" animBg="1"/>
          <p:bldP spid="8" grpId="3" animBg="1"/>
          <p:bldP spid="8" grpId="4" animBg="1"/>
          <p:bldP spid="8" grpId="5" animBg="1"/>
          <p:bldP spid="8" grpId="6" animBg="1"/>
          <p:bldP spid="12" grpId="0" animBg="1"/>
          <p:bldP spid="12" grpId="1" animBg="1"/>
          <p:bldP spid="12" grpId="2" animBg="1"/>
          <p:bldP spid="12" grpId="3" animBg="1"/>
          <p:bldP spid="12" grpId="4" animBg="1"/>
          <p:bldP spid="12" grpId="5" animBg="1"/>
          <p:bldP spid="12" grpId="6" animBg="1"/>
          <p:bldP spid="13" grpId="0" animBg="1"/>
          <p:bldP spid="13" grpId="1" animBg="1"/>
          <p:bldP spid="13" grpId="2" animBg="1"/>
          <p:bldP spid="13" grpId="3" animBg="1"/>
          <p:bldP spid="13" grpId="4" animBg="1"/>
          <p:bldP spid="13" grpId="5" animBg="1"/>
          <p:bldP spid="13" grpId="6" animBg="1"/>
          <p:bldP spid="14" grpId="0"/>
          <p:bldP spid="14" grpId="1"/>
          <p:bldP spid="14" grpId="2"/>
          <p:bldP spid="15" grpId="0"/>
          <p:bldP spid="15" grpId="1"/>
          <p:bldP spid="16" grpId="0"/>
          <p:bldP spid="16" grpId="1"/>
          <p:bldP spid="16" grpId="2"/>
          <p:bldP spid="17" grpId="0"/>
          <p:bldP spid="17" grpId="1"/>
          <p:bldP spid="18" grpId="0"/>
          <p:bldP spid="18" grpId="1"/>
          <p:bldP spid="18" grpId="2"/>
          <p:bldP spid="19" grpId="0"/>
          <p:bldP spid="19" grpId="1"/>
          <p:bldP spid="20" grpId="0"/>
          <p:bldP spid="20" grpId="1"/>
          <p:bldP spid="20" grpId="2"/>
          <p:bldP spid="21" grpId="0"/>
          <p:bldP spid="21" grpId="1"/>
          <p:bldP spid="24" grpId="0"/>
          <p:bldP spid="24" grpId="1"/>
          <p:bldP spid="24" grpId="2"/>
          <p:bldP spid="25" grpId="0"/>
          <p:bldP spid="25" grpId="1"/>
          <p:bldP spid="26" grpId="0"/>
          <p:bldP spid="26" grpId="1"/>
          <p:bldP spid="26" grpId="2"/>
          <p:bldP spid="27" grpId="0"/>
          <p:bldP spid="27" grpId="1"/>
          <p:bldP spid="28" grpId="0" build="allAtOnce"/>
          <p:bldP spid="28" grpId="1" build="allAtOnce"/>
          <p:bldP spid="28" grpId="2" build="allAtOnce"/>
          <p:bldP spid="29" grpId="0" animBg="1"/>
          <p:bldP spid="29" grpId="1" animBg="1"/>
          <p:bldP spid="29" grpId="2" animBg="1"/>
          <p:bldP spid="30" grpId="0" animBg="1"/>
          <p:bldP spid="30" grpId="1" animBg="1"/>
          <p:bldP spid="30" grpId="2" animBg="1"/>
          <p:bldP spid="31" grpId="0"/>
          <p:bldP spid="31" grpId="1"/>
          <p:bldP spid="31" grpId="2"/>
          <p:bldP spid="39" grpId="0" animBg="1"/>
          <p:bldP spid="39" grpId="1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E394A"/>
            </a:gs>
            <a:gs pos="100000">
              <a:srgbClr val="E66B2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INDONESIA MAP">
            <a:extLst>
              <a:ext uri="{FF2B5EF4-FFF2-40B4-BE49-F238E27FC236}">
                <a16:creationId xmlns:a16="http://schemas.microsoft.com/office/drawing/2014/main" id="{860DEE15-1F52-4396-81C4-71F225432FB2}"/>
              </a:ext>
            </a:extLst>
          </p:cNvPr>
          <p:cNvGrpSpPr/>
          <p:nvPr/>
        </p:nvGrpSpPr>
        <p:grpSpPr>
          <a:xfrm>
            <a:off x="2354946" y="2844334"/>
            <a:ext cx="13936122" cy="5555343"/>
            <a:chOff x="2472176" y="2445749"/>
            <a:chExt cx="13936122" cy="5555343"/>
          </a:xfrm>
          <a:solidFill>
            <a:schemeClr val="bg1">
              <a:alpha val="31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15CF499-B8B4-4C79-89E5-7C818E302A7A}"/>
                </a:ext>
              </a:extLst>
            </p:cNvPr>
            <p:cNvSpPr/>
            <p:nvPr/>
          </p:nvSpPr>
          <p:spPr>
            <a:xfrm>
              <a:off x="2472176" y="2962423"/>
              <a:ext cx="932370" cy="1108289"/>
            </a:xfrm>
            <a:custGeom>
              <a:avLst/>
              <a:gdLst>
                <a:gd name="connsiteX0" fmla="*/ 350758 w 504825"/>
                <a:gd name="connsiteY0" fmla="*/ 597075 h 600075"/>
                <a:gd name="connsiteX1" fmla="*/ 349139 w 504825"/>
                <a:gd name="connsiteY1" fmla="*/ 598027 h 600075"/>
                <a:gd name="connsiteX2" fmla="*/ 342376 w 504825"/>
                <a:gd name="connsiteY2" fmla="*/ 587645 h 600075"/>
                <a:gd name="connsiteX3" fmla="*/ 330470 w 504825"/>
                <a:gd name="connsiteY3" fmla="*/ 574881 h 600075"/>
                <a:gd name="connsiteX4" fmla="*/ 321135 w 504825"/>
                <a:gd name="connsiteY4" fmla="*/ 570500 h 600075"/>
                <a:gd name="connsiteX5" fmla="*/ 315516 w 504825"/>
                <a:gd name="connsiteY5" fmla="*/ 569547 h 600075"/>
                <a:gd name="connsiteX6" fmla="*/ 313230 w 504825"/>
                <a:gd name="connsiteY6" fmla="*/ 568119 h 600075"/>
                <a:gd name="connsiteX7" fmla="*/ 314277 w 504825"/>
                <a:gd name="connsiteY7" fmla="*/ 566690 h 600075"/>
                <a:gd name="connsiteX8" fmla="*/ 323707 w 504825"/>
                <a:gd name="connsiteY8" fmla="*/ 564785 h 600075"/>
                <a:gd name="connsiteX9" fmla="*/ 343329 w 504825"/>
                <a:gd name="connsiteY9" fmla="*/ 566023 h 600075"/>
                <a:gd name="connsiteX10" fmla="*/ 349901 w 504825"/>
                <a:gd name="connsiteY10" fmla="*/ 576310 h 600075"/>
                <a:gd name="connsiteX11" fmla="*/ 353139 w 504825"/>
                <a:gd name="connsiteY11" fmla="*/ 585645 h 600075"/>
                <a:gd name="connsiteX12" fmla="*/ 353044 w 504825"/>
                <a:gd name="connsiteY12" fmla="*/ 593836 h 600075"/>
                <a:gd name="connsiteX13" fmla="*/ 350758 w 504825"/>
                <a:gd name="connsiteY13" fmla="*/ 597075 h 600075"/>
                <a:gd name="connsiteX14" fmla="*/ 88344 w 504825"/>
                <a:gd name="connsiteY14" fmla="*/ 15002 h 600075"/>
                <a:gd name="connsiteX15" fmla="*/ 113014 w 504825"/>
                <a:gd name="connsiteY15" fmla="*/ 28527 h 600075"/>
                <a:gd name="connsiteX16" fmla="*/ 113776 w 504825"/>
                <a:gd name="connsiteY16" fmla="*/ 34814 h 600075"/>
                <a:gd name="connsiteX17" fmla="*/ 116443 w 504825"/>
                <a:gd name="connsiteY17" fmla="*/ 39195 h 600075"/>
                <a:gd name="connsiteX18" fmla="*/ 126063 w 504825"/>
                <a:gd name="connsiteY18" fmla="*/ 48720 h 600075"/>
                <a:gd name="connsiteX19" fmla="*/ 143113 w 504825"/>
                <a:gd name="connsiteY19" fmla="*/ 62055 h 600075"/>
                <a:gd name="connsiteX20" fmla="*/ 151209 w 504825"/>
                <a:gd name="connsiteY20" fmla="*/ 65389 h 600075"/>
                <a:gd name="connsiteX21" fmla="*/ 188738 w 504825"/>
                <a:gd name="connsiteY21" fmla="*/ 74724 h 600075"/>
                <a:gd name="connsiteX22" fmla="*/ 227219 w 504825"/>
                <a:gd name="connsiteY22" fmla="*/ 77295 h 600075"/>
                <a:gd name="connsiteX23" fmla="*/ 245412 w 504825"/>
                <a:gd name="connsiteY23" fmla="*/ 73962 h 600075"/>
                <a:gd name="connsiteX24" fmla="*/ 266652 w 504825"/>
                <a:gd name="connsiteY24" fmla="*/ 65580 h 600075"/>
                <a:gd name="connsiteX25" fmla="*/ 270081 w 504825"/>
                <a:gd name="connsiteY25" fmla="*/ 65580 h 600075"/>
                <a:gd name="connsiteX26" fmla="*/ 278654 w 504825"/>
                <a:gd name="connsiteY26" fmla="*/ 70152 h 600075"/>
                <a:gd name="connsiteX27" fmla="*/ 293132 w 504825"/>
                <a:gd name="connsiteY27" fmla="*/ 66723 h 600075"/>
                <a:gd name="connsiteX28" fmla="*/ 303800 w 504825"/>
                <a:gd name="connsiteY28" fmla="*/ 67866 h 600075"/>
                <a:gd name="connsiteX29" fmla="*/ 317230 w 504825"/>
                <a:gd name="connsiteY29" fmla="*/ 72914 h 600075"/>
                <a:gd name="connsiteX30" fmla="*/ 320850 w 504825"/>
                <a:gd name="connsiteY30" fmla="*/ 76057 h 600075"/>
                <a:gd name="connsiteX31" fmla="*/ 323898 w 504825"/>
                <a:gd name="connsiteY31" fmla="*/ 84249 h 600075"/>
                <a:gd name="connsiteX32" fmla="*/ 329803 w 504825"/>
                <a:gd name="connsiteY32" fmla="*/ 86249 h 600075"/>
                <a:gd name="connsiteX33" fmla="*/ 339138 w 504825"/>
                <a:gd name="connsiteY33" fmla="*/ 84344 h 600075"/>
                <a:gd name="connsiteX34" fmla="*/ 376571 w 504825"/>
                <a:gd name="connsiteY34" fmla="*/ 69866 h 600075"/>
                <a:gd name="connsiteX35" fmla="*/ 381048 w 504825"/>
                <a:gd name="connsiteY35" fmla="*/ 70056 h 600075"/>
                <a:gd name="connsiteX36" fmla="*/ 389430 w 504825"/>
                <a:gd name="connsiteY36" fmla="*/ 78534 h 600075"/>
                <a:gd name="connsiteX37" fmla="*/ 399812 w 504825"/>
                <a:gd name="connsiteY37" fmla="*/ 92916 h 600075"/>
                <a:gd name="connsiteX38" fmla="*/ 420291 w 504825"/>
                <a:gd name="connsiteY38" fmla="*/ 114443 h 600075"/>
                <a:gd name="connsiteX39" fmla="*/ 435150 w 504825"/>
                <a:gd name="connsiteY39" fmla="*/ 127016 h 600075"/>
                <a:gd name="connsiteX40" fmla="*/ 446675 w 504825"/>
                <a:gd name="connsiteY40" fmla="*/ 129683 h 600075"/>
                <a:gd name="connsiteX41" fmla="*/ 455152 w 504825"/>
                <a:gd name="connsiteY41" fmla="*/ 146542 h 600075"/>
                <a:gd name="connsiteX42" fmla="*/ 456581 w 504825"/>
                <a:gd name="connsiteY42" fmla="*/ 161020 h 600075"/>
                <a:gd name="connsiteX43" fmla="*/ 460486 w 504825"/>
                <a:gd name="connsiteY43" fmla="*/ 170259 h 600075"/>
                <a:gd name="connsiteX44" fmla="*/ 464677 w 504825"/>
                <a:gd name="connsiteY44" fmla="*/ 175879 h 600075"/>
                <a:gd name="connsiteX45" fmla="*/ 463820 w 504825"/>
                <a:gd name="connsiteY45" fmla="*/ 184737 h 600075"/>
                <a:gd name="connsiteX46" fmla="*/ 471630 w 504825"/>
                <a:gd name="connsiteY46" fmla="*/ 183785 h 600075"/>
                <a:gd name="connsiteX47" fmla="*/ 480870 w 504825"/>
                <a:gd name="connsiteY47" fmla="*/ 187214 h 600075"/>
                <a:gd name="connsiteX48" fmla="*/ 486966 w 504825"/>
                <a:gd name="connsiteY48" fmla="*/ 190167 h 600075"/>
                <a:gd name="connsiteX49" fmla="*/ 506587 w 504825"/>
                <a:gd name="connsiteY49" fmla="*/ 205216 h 600075"/>
                <a:gd name="connsiteX50" fmla="*/ 507921 w 504825"/>
                <a:gd name="connsiteY50" fmla="*/ 217884 h 600075"/>
                <a:gd name="connsiteX51" fmla="*/ 504492 w 504825"/>
                <a:gd name="connsiteY51" fmla="*/ 226076 h 600075"/>
                <a:gd name="connsiteX52" fmla="*/ 504492 w 504825"/>
                <a:gd name="connsiteY52" fmla="*/ 226076 h 600075"/>
                <a:gd name="connsiteX53" fmla="*/ 500682 w 504825"/>
                <a:gd name="connsiteY53" fmla="*/ 227409 h 600075"/>
                <a:gd name="connsiteX54" fmla="*/ 493062 w 504825"/>
                <a:gd name="connsiteY54" fmla="*/ 225981 h 600075"/>
                <a:gd name="connsiteX55" fmla="*/ 485727 w 504825"/>
                <a:gd name="connsiteY55" fmla="*/ 227981 h 600075"/>
                <a:gd name="connsiteX56" fmla="*/ 485156 w 504825"/>
                <a:gd name="connsiteY56" fmla="*/ 231029 h 600075"/>
                <a:gd name="connsiteX57" fmla="*/ 482584 w 504825"/>
                <a:gd name="connsiteY57" fmla="*/ 232172 h 600075"/>
                <a:gd name="connsiteX58" fmla="*/ 477250 w 504825"/>
                <a:gd name="connsiteY58" fmla="*/ 233315 h 600075"/>
                <a:gd name="connsiteX59" fmla="*/ 473631 w 504825"/>
                <a:gd name="connsiteY59" fmla="*/ 232458 h 600075"/>
                <a:gd name="connsiteX60" fmla="*/ 472773 w 504825"/>
                <a:gd name="connsiteY60" fmla="*/ 234458 h 600075"/>
                <a:gd name="connsiteX61" fmla="*/ 475631 w 504825"/>
                <a:gd name="connsiteY61" fmla="*/ 239506 h 600075"/>
                <a:gd name="connsiteX62" fmla="*/ 475345 w 504825"/>
                <a:gd name="connsiteY62" fmla="*/ 243126 h 600075"/>
                <a:gd name="connsiteX63" fmla="*/ 471440 w 504825"/>
                <a:gd name="connsiteY63" fmla="*/ 245412 h 600075"/>
                <a:gd name="connsiteX64" fmla="*/ 472869 w 504825"/>
                <a:gd name="connsiteY64" fmla="*/ 249888 h 600075"/>
                <a:gd name="connsiteX65" fmla="*/ 468392 w 504825"/>
                <a:gd name="connsiteY65" fmla="*/ 256365 h 600075"/>
                <a:gd name="connsiteX66" fmla="*/ 468678 w 504825"/>
                <a:gd name="connsiteY66" fmla="*/ 265605 h 600075"/>
                <a:gd name="connsiteX67" fmla="*/ 466677 w 504825"/>
                <a:gd name="connsiteY67" fmla="*/ 268367 h 600075"/>
                <a:gd name="connsiteX68" fmla="*/ 464391 w 504825"/>
                <a:gd name="connsiteY68" fmla="*/ 281035 h 600075"/>
                <a:gd name="connsiteX69" fmla="*/ 452866 w 504825"/>
                <a:gd name="connsiteY69" fmla="*/ 287226 h 600075"/>
                <a:gd name="connsiteX70" fmla="*/ 453438 w 504825"/>
                <a:gd name="connsiteY70" fmla="*/ 290846 h 600075"/>
                <a:gd name="connsiteX71" fmla="*/ 452009 w 504825"/>
                <a:gd name="connsiteY71" fmla="*/ 293418 h 600075"/>
                <a:gd name="connsiteX72" fmla="*/ 446675 w 504825"/>
                <a:gd name="connsiteY72" fmla="*/ 289798 h 600075"/>
                <a:gd name="connsiteX73" fmla="*/ 444960 w 504825"/>
                <a:gd name="connsiteY73" fmla="*/ 290084 h 600075"/>
                <a:gd name="connsiteX74" fmla="*/ 444103 w 504825"/>
                <a:gd name="connsiteY74" fmla="*/ 293132 h 600075"/>
                <a:gd name="connsiteX75" fmla="*/ 448008 w 504825"/>
                <a:gd name="connsiteY75" fmla="*/ 300180 h 600075"/>
                <a:gd name="connsiteX76" fmla="*/ 446865 w 504825"/>
                <a:gd name="connsiteY76" fmla="*/ 303514 h 600075"/>
                <a:gd name="connsiteX77" fmla="*/ 432768 w 504825"/>
                <a:gd name="connsiteY77" fmla="*/ 314754 h 600075"/>
                <a:gd name="connsiteX78" fmla="*/ 428577 w 504825"/>
                <a:gd name="connsiteY78" fmla="*/ 320659 h 600075"/>
                <a:gd name="connsiteX79" fmla="*/ 431721 w 504825"/>
                <a:gd name="connsiteY79" fmla="*/ 328470 h 600075"/>
                <a:gd name="connsiteX80" fmla="*/ 436197 w 504825"/>
                <a:gd name="connsiteY80" fmla="*/ 333232 h 600075"/>
                <a:gd name="connsiteX81" fmla="*/ 436197 w 504825"/>
                <a:gd name="connsiteY81" fmla="*/ 336280 h 600075"/>
                <a:gd name="connsiteX82" fmla="*/ 438769 w 504825"/>
                <a:gd name="connsiteY82" fmla="*/ 337995 h 600075"/>
                <a:gd name="connsiteX83" fmla="*/ 438483 w 504825"/>
                <a:gd name="connsiteY83" fmla="*/ 345043 h 600075"/>
                <a:gd name="connsiteX84" fmla="*/ 445532 w 504825"/>
                <a:gd name="connsiteY84" fmla="*/ 348377 h 600075"/>
                <a:gd name="connsiteX85" fmla="*/ 447532 w 504825"/>
                <a:gd name="connsiteY85" fmla="*/ 356759 h 600075"/>
                <a:gd name="connsiteX86" fmla="*/ 452866 w 504825"/>
                <a:gd name="connsiteY86" fmla="*/ 360664 h 600075"/>
                <a:gd name="connsiteX87" fmla="*/ 449723 w 504825"/>
                <a:gd name="connsiteY87" fmla="*/ 365712 h 600075"/>
                <a:gd name="connsiteX88" fmla="*/ 452295 w 504825"/>
                <a:gd name="connsiteY88" fmla="*/ 371046 h 600075"/>
                <a:gd name="connsiteX89" fmla="*/ 452580 w 504825"/>
                <a:gd name="connsiteY89" fmla="*/ 375237 h 600075"/>
                <a:gd name="connsiteX90" fmla="*/ 458772 w 504825"/>
                <a:gd name="connsiteY90" fmla="*/ 379428 h 600075"/>
                <a:gd name="connsiteX91" fmla="*/ 461343 w 504825"/>
                <a:gd name="connsiteY91" fmla="*/ 378285 h 600075"/>
                <a:gd name="connsiteX92" fmla="*/ 464963 w 504825"/>
                <a:gd name="connsiteY92" fmla="*/ 385048 h 600075"/>
                <a:gd name="connsiteX93" fmla="*/ 462677 w 504825"/>
                <a:gd name="connsiteY93" fmla="*/ 392573 h 600075"/>
                <a:gd name="connsiteX94" fmla="*/ 440103 w 504825"/>
                <a:gd name="connsiteY94" fmla="*/ 398764 h 600075"/>
                <a:gd name="connsiteX95" fmla="*/ 440960 w 504825"/>
                <a:gd name="connsiteY95" fmla="*/ 400479 h 600075"/>
                <a:gd name="connsiteX96" fmla="*/ 446580 w 504825"/>
                <a:gd name="connsiteY96" fmla="*/ 401622 h 600075"/>
                <a:gd name="connsiteX97" fmla="*/ 451342 w 504825"/>
                <a:gd name="connsiteY97" fmla="*/ 406384 h 600075"/>
                <a:gd name="connsiteX98" fmla="*/ 451914 w 504825"/>
                <a:gd name="connsiteY98" fmla="*/ 413433 h 600075"/>
                <a:gd name="connsiteX99" fmla="*/ 457819 w 504825"/>
                <a:gd name="connsiteY99" fmla="*/ 419624 h 600075"/>
                <a:gd name="connsiteX100" fmla="*/ 456962 w 504825"/>
                <a:gd name="connsiteY100" fmla="*/ 428863 h 600075"/>
                <a:gd name="connsiteX101" fmla="*/ 451056 w 504825"/>
                <a:gd name="connsiteY101" fmla="*/ 428292 h 600075"/>
                <a:gd name="connsiteX102" fmla="*/ 449342 w 504825"/>
                <a:gd name="connsiteY102" fmla="*/ 429435 h 600075"/>
                <a:gd name="connsiteX103" fmla="*/ 451342 w 504825"/>
                <a:gd name="connsiteY103" fmla="*/ 431911 h 600075"/>
                <a:gd name="connsiteX104" fmla="*/ 451056 w 504825"/>
                <a:gd name="connsiteY104" fmla="*/ 436959 h 600075"/>
                <a:gd name="connsiteX105" fmla="*/ 453628 w 504825"/>
                <a:gd name="connsiteY105" fmla="*/ 445341 h 600075"/>
                <a:gd name="connsiteX106" fmla="*/ 453628 w 504825"/>
                <a:gd name="connsiteY106" fmla="*/ 455438 h 600075"/>
                <a:gd name="connsiteX107" fmla="*/ 462391 w 504825"/>
                <a:gd name="connsiteY107" fmla="*/ 457724 h 600075"/>
                <a:gd name="connsiteX108" fmla="*/ 468011 w 504825"/>
                <a:gd name="connsiteY108" fmla="*/ 467820 h 600075"/>
                <a:gd name="connsiteX109" fmla="*/ 477060 w 504825"/>
                <a:gd name="connsiteY109" fmla="*/ 468963 h 600075"/>
                <a:gd name="connsiteX110" fmla="*/ 476774 w 504825"/>
                <a:gd name="connsiteY110" fmla="*/ 471440 h 600075"/>
                <a:gd name="connsiteX111" fmla="*/ 479060 w 504825"/>
                <a:gd name="connsiteY111" fmla="*/ 474202 h 600075"/>
                <a:gd name="connsiteX112" fmla="*/ 475917 w 504825"/>
                <a:gd name="connsiteY112" fmla="*/ 478965 h 600075"/>
                <a:gd name="connsiteX113" fmla="*/ 475345 w 504825"/>
                <a:gd name="connsiteY113" fmla="*/ 482584 h 600075"/>
                <a:gd name="connsiteX114" fmla="*/ 476774 w 504825"/>
                <a:gd name="connsiteY114" fmla="*/ 488775 h 600075"/>
                <a:gd name="connsiteX115" fmla="*/ 481536 w 504825"/>
                <a:gd name="connsiteY115" fmla="*/ 493538 h 600075"/>
                <a:gd name="connsiteX116" fmla="*/ 481822 w 504825"/>
                <a:gd name="connsiteY116" fmla="*/ 496014 h 600075"/>
                <a:gd name="connsiteX117" fmla="*/ 475917 w 504825"/>
                <a:gd name="connsiteY117" fmla="*/ 498015 h 600075"/>
                <a:gd name="connsiteX118" fmla="*/ 473631 w 504825"/>
                <a:gd name="connsiteY118" fmla="*/ 511445 h 600075"/>
                <a:gd name="connsiteX119" fmla="*/ 475345 w 504825"/>
                <a:gd name="connsiteY119" fmla="*/ 520970 h 600075"/>
                <a:gd name="connsiteX120" fmla="*/ 479250 w 504825"/>
                <a:gd name="connsiteY120" fmla="*/ 526304 h 600075"/>
                <a:gd name="connsiteX121" fmla="*/ 478679 w 504825"/>
                <a:gd name="connsiteY121" fmla="*/ 533067 h 600075"/>
                <a:gd name="connsiteX122" fmla="*/ 486585 w 504825"/>
                <a:gd name="connsiteY122" fmla="*/ 536400 h 600075"/>
                <a:gd name="connsiteX123" fmla="*/ 491633 w 504825"/>
                <a:gd name="connsiteY123" fmla="*/ 551831 h 600075"/>
                <a:gd name="connsiteX124" fmla="*/ 485823 w 504825"/>
                <a:gd name="connsiteY124" fmla="*/ 578406 h 600075"/>
                <a:gd name="connsiteX125" fmla="*/ 485823 w 504825"/>
                <a:gd name="connsiteY125" fmla="*/ 578406 h 600075"/>
                <a:gd name="connsiteX126" fmla="*/ 452390 w 504825"/>
                <a:gd name="connsiteY126" fmla="*/ 559546 h 600075"/>
                <a:gd name="connsiteX127" fmla="*/ 448580 w 504825"/>
                <a:gd name="connsiteY127" fmla="*/ 559546 h 600075"/>
                <a:gd name="connsiteX128" fmla="*/ 439722 w 504825"/>
                <a:gd name="connsiteY128" fmla="*/ 563928 h 600075"/>
                <a:gd name="connsiteX129" fmla="*/ 419719 w 504825"/>
                <a:gd name="connsiteY129" fmla="*/ 558879 h 600075"/>
                <a:gd name="connsiteX130" fmla="*/ 404003 w 504825"/>
                <a:gd name="connsiteY130" fmla="*/ 536972 h 600075"/>
                <a:gd name="connsiteX131" fmla="*/ 403050 w 504825"/>
                <a:gd name="connsiteY131" fmla="*/ 498872 h 600075"/>
                <a:gd name="connsiteX132" fmla="*/ 400002 w 504825"/>
                <a:gd name="connsiteY132" fmla="*/ 478203 h 600075"/>
                <a:gd name="connsiteX133" fmla="*/ 394478 w 504825"/>
                <a:gd name="connsiteY133" fmla="*/ 461248 h 600075"/>
                <a:gd name="connsiteX134" fmla="*/ 392573 w 504825"/>
                <a:gd name="connsiteY134" fmla="*/ 459248 h 600075"/>
                <a:gd name="connsiteX135" fmla="*/ 384953 w 504825"/>
                <a:gd name="connsiteY135" fmla="*/ 459153 h 600075"/>
                <a:gd name="connsiteX136" fmla="*/ 369999 w 504825"/>
                <a:gd name="connsiteY136" fmla="*/ 453247 h 600075"/>
                <a:gd name="connsiteX137" fmla="*/ 365522 w 504825"/>
                <a:gd name="connsiteY137" fmla="*/ 451152 h 600075"/>
                <a:gd name="connsiteX138" fmla="*/ 359235 w 504825"/>
                <a:gd name="connsiteY138" fmla="*/ 445151 h 600075"/>
                <a:gd name="connsiteX139" fmla="*/ 347424 w 504825"/>
                <a:gd name="connsiteY139" fmla="*/ 428673 h 600075"/>
                <a:gd name="connsiteX140" fmla="*/ 343043 w 504825"/>
                <a:gd name="connsiteY140" fmla="*/ 410004 h 600075"/>
                <a:gd name="connsiteX141" fmla="*/ 338566 w 504825"/>
                <a:gd name="connsiteY141" fmla="*/ 402669 h 600075"/>
                <a:gd name="connsiteX142" fmla="*/ 323993 w 504825"/>
                <a:gd name="connsiteY142" fmla="*/ 397716 h 600075"/>
                <a:gd name="connsiteX143" fmla="*/ 308943 w 504825"/>
                <a:gd name="connsiteY143" fmla="*/ 373713 h 600075"/>
                <a:gd name="connsiteX144" fmla="*/ 297228 w 504825"/>
                <a:gd name="connsiteY144" fmla="*/ 351615 h 600075"/>
                <a:gd name="connsiteX145" fmla="*/ 283893 w 504825"/>
                <a:gd name="connsiteY145" fmla="*/ 344186 h 600075"/>
                <a:gd name="connsiteX146" fmla="*/ 279416 w 504825"/>
                <a:gd name="connsiteY146" fmla="*/ 339233 h 600075"/>
                <a:gd name="connsiteX147" fmla="*/ 276558 w 504825"/>
                <a:gd name="connsiteY147" fmla="*/ 328470 h 600075"/>
                <a:gd name="connsiteX148" fmla="*/ 261318 w 504825"/>
                <a:gd name="connsiteY148" fmla="*/ 317802 h 600075"/>
                <a:gd name="connsiteX149" fmla="*/ 236172 w 504825"/>
                <a:gd name="connsiteY149" fmla="*/ 316373 h 600075"/>
                <a:gd name="connsiteX150" fmla="*/ 223504 w 504825"/>
                <a:gd name="connsiteY150" fmla="*/ 318468 h 600075"/>
                <a:gd name="connsiteX151" fmla="*/ 217027 w 504825"/>
                <a:gd name="connsiteY151" fmla="*/ 317135 h 600075"/>
                <a:gd name="connsiteX152" fmla="*/ 212074 w 504825"/>
                <a:gd name="connsiteY152" fmla="*/ 314277 h 600075"/>
                <a:gd name="connsiteX153" fmla="*/ 196072 w 504825"/>
                <a:gd name="connsiteY153" fmla="*/ 298656 h 600075"/>
                <a:gd name="connsiteX154" fmla="*/ 178356 w 504825"/>
                <a:gd name="connsiteY154" fmla="*/ 272272 h 600075"/>
                <a:gd name="connsiteX155" fmla="*/ 162163 w 504825"/>
                <a:gd name="connsiteY155" fmla="*/ 255032 h 600075"/>
                <a:gd name="connsiteX156" fmla="*/ 154924 w 504825"/>
                <a:gd name="connsiteY156" fmla="*/ 252746 h 600075"/>
                <a:gd name="connsiteX157" fmla="*/ 142446 w 504825"/>
                <a:gd name="connsiteY157" fmla="*/ 243126 h 600075"/>
                <a:gd name="connsiteX158" fmla="*/ 133112 w 504825"/>
                <a:gd name="connsiteY158" fmla="*/ 238935 h 600075"/>
                <a:gd name="connsiteX159" fmla="*/ 121968 w 504825"/>
                <a:gd name="connsiteY159" fmla="*/ 229029 h 600075"/>
                <a:gd name="connsiteX160" fmla="*/ 103299 w 504825"/>
                <a:gd name="connsiteY160" fmla="*/ 206550 h 600075"/>
                <a:gd name="connsiteX161" fmla="*/ 76248 w 504825"/>
                <a:gd name="connsiteY161" fmla="*/ 181404 h 600075"/>
                <a:gd name="connsiteX162" fmla="*/ 54340 w 504825"/>
                <a:gd name="connsiteY162" fmla="*/ 163497 h 600075"/>
                <a:gd name="connsiteX163" fmla="*/ 36528 w 504825"/>
                <a:gd name="connsiteY163" fmla="*/ 136541 h 600075"/>
                <a:gd name="connsiteX164" fmla="*/ 13573 w 504825"/>
                <a:gd name="connsiteY164" fmla="*/ 91869 h 600075"/>
                <a:gd name="connsiteX165" fmla="*/ 16812 w 504825"/>
                <a:gd name="connsiteY165" fmla="*/ 85487 h 600075"/>
                <a:gd name="connsiteX166" fmla="*/ 16240 w 504825"/>
                <a:gd name="connsiteY166" fmla="*/ 82629 h 600075"/>
                <a:gd name="connsiteX167" fmla="*/ 5096 w 504825"/>
                <a:gd name="connsiteY167" fmla="*/ 64818 h 600075"/>
                <a:gd name="connsiteX168" fmla="*/ 8906 w 504825"/>
                <a:gd name="connsiteY168" fmla="*/ 44625 h 600075"/>
                <a:gd name="connsiteX169" fmla="*/ 3572 w 504825"/>
                <a:gd name="connsiteY169" fmla="*/ 32433 h 600075"/>
                <a:gd name="connsiteX170" fmla="*/ 5191 w 504825"/>
                <a:gd name="connsiteY170" fmla="*/ 17478 h 600075"/>
                <a:gd name="connsiteX171" fmla="*/ 13383 w 504825"/>
                <a:gd name="connsiteY171" fmla="*/ 17574 h 600075"/>
                <a:gd name="connsiteX172" fmla="*/ 34052 w 504825"/>
                <a:gd name="connsiteY172" fmla="*/ 4239 h 600075"/>
                <a:gd name="connsiteX173" fmla="*/ 37862 w 504825"/>
                <a:gd name="connsiteY173" fmla="*/ 3572 h 600075"/>
                <a:gd name="connsiteX174" fmla="*/ 65199 w 504825"/>
                <a:gd name="connsiteY174" fmla="*/ 7763 h 600075"/>
                <a:gd name="connsiteX175" fmla="*/ 88344 w 504825"/>
                <a:gd name="connsiteY175" fmla="*/ 15002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504825" h="600075">
                  <a:moveTo>
                    <a:pt x="350758" y="597075"/>
                  </a:moveTo>
                  <a:lnTo>
                    <a:pt x="349139" y="598027"/>
                  </a:lnTo>
                  <a:lnTo>
                    <a:pt x="342376" y="587645"/>
                  </a:lnTo>
                  <a:lnTo>
                    <a:pt x="330470" y="574881"/>
                  </a:lnTo>
                  <a:lnTo>
                    <a:pt x="321135" y="570500"/>
                  </a:lnTo>
                  <a:lnTo>
                    <a:pt x="315516" y="569547"/>
                  </a:lnTo>
                  <a:lnTo>
                    <a:pt x="313230" y="568119"/>
                  </a:lnTo>
                  <a:lnTo>
                    <a:pt x="314277" y="566690"/>
                  </a:lnTo>
                  <a:lnTo>
                    <a:pt x="323707" y="564785"/>
                  </a:lnTo>
                  <a:lnTo>
                    <a:pt x="343329" y="566023"/>
                  </a:lnTo>
                  <a:lnTo>
                    <a:pt x="349901" y="576310"/>
                  </a:lnTo>
                  <a:lnTo>
                    <a:pt x="353139" y="585645"/>
                  </a:lnTo>
                  <a:lnTo>
                    <a:pt x="353044" y="593836"/>
                  </a:lnTo>
                  <a:lnTo>
                    <a:pt x="350758" y="597075"/>
                  </a:lnTo>
                  <a:close/>
                  <a:moveTo>
                    <a:pt x="88344" y="15002"/>
                  </a:moveTo>
                  <a:lnTo>
                    <a:pt x="113014" y="28527"/>
                  </a:lnTo>
                  <a:lnTo>
                    <a:pt x="113776" y="34814"/>
                  </a:lnTo>
                  <a:lnTo>
                    <a:pt x="116443" y="39195"/>
                  </a:lnTo>
                  <a:lnTo>
                    <a:pt x="126063" y="48720"/>
                  </a:lnTo>
                  <a:lnTo>
                    <a:pt x="143113" y="62055"/>
                  </a:lnTo>
                  <a:lnTo>
                    <a:pt x="151209" y="65389"/>
                  </a:lnTo>
                  <a:lnTo>
                    <a:pt x="188738" y="74724"/>
                  </a:lnTo>
                  <a:lnTo>
                    <a:pt x="227219" y="77295"/>
                  </a:lnTo>
                  <a:lnTo>
                    <a:pt x="245412" y="73962"/>
                  </a:lnTo>
                  <a:lnTo>
                    <a:pt x="266652" y="65580"/>
                  </a:lnTo>
                  <a:lnTo>
                    <a:pt x="270081" y="65580"/>
                  </a:lnTo>
                  <a:lnTo>
                    <a:pt x="278654" y="70152"/>
                  </a:lnTo>
                  <a:lnTo>
                    <a:pt x="293132" y="66723"/>
                  </a:lnTo>
                  <a:lnTo>
                    <a:pt x="303800" y="67866"/>
                  </a:lnTo>
                  <a:lnTo>
                    <a:pt x="317230" y="72914"/>
                  </a:lnTo>
                  <a:lnTo>
                    <a:pt x="320850" y="76057"/>
                  </a:lnTo>
                  <a:lnTo>
                    <a:pt x="323898" y="84249"/>
                  </a:lnTo>
                  <a:lnTo>
                    <a:pt x="329803" y="86249"/>
                  </a:lnTo>
                  <a:lnTo>
                    <a:pt x="339138" y="84344"/>
                  </a:lnTo>
                  <a:lnTo>
                    <a:pt x="376571" y="69866"/>
                  </a:lnTo>
                  <a:lnTo>
                    <a:pt x="381048" y="70056"/>
                  </a:lnTo>
                  <a:lnTo>
                    <a:pt x="389430" y="78534"/>
                  </a:lnTo>
                  <a:lnTo>
                    <a:pt x="399812" y="92916"/>
                  </a:lnTo>
                  <a:lnTo>
                    <a:pt x="420291" y="114443"/>
                  </a:lnTo>
                  <a:lnTo>
                    <a:pt x="435150" y="127016"/>
                  </a:lnTo>
                  <a:lnTo>
                    <a:pt x="446675" y="129683"/>
                  </a:lnTo>
                  <a:lnTo>
                    <a:pt x="455152" y="146542"/>
                  </a:lnTo>
                  <a:lnTo>
                    <a:pt x="456581" y="161020"/>
                  </a:lnTo>
                  <a:lnTo>
                    <a:pt x="460486" y="170259"/>
                  </a:lnTo>
                  <a:lnTo>
                    <a:pt x="464677" y="175879"/>
                  </a:lnTo>
                  <a:lnTo>
                    <a:pt x="463820" y="184737"/>
                  </a:lnTo>
                  <a:lnTo>
                    <a:pt x="471630" y="183785"/>
                  </a:lnTo>
                  <a:lnTo>
                    <a:pt x="480870" y="187214"/>
                  </a:lnTo>
                  <a:lnTo>
                    <a:pt x="486966" y="190167"/>
                  </a:lnTo>
                  <a:lnTo>
                    <a:pt x="506587" y="205216"/>
                  </a:lnTo>
                  <a:lnTo>
                    <a:pt x="507921" y="217884"/>
                  </a:lnTo>
                  <a:lnTo>
                    <a:pt x="504492" y="226076"/>
                  </a:lnTo>
                  <a:lnTo>
                    <a:pt x="504492" y="226076"/>
                  </a:lnTo>
                  <a:lnTo>
                    <a:pt x="500682" y="227409"/>
                  </a:lnTo>
                  <a:lnTo>
                    <a:pt x="493062" y="225981"/>
                  </a:lnTo>
                  <a:lnTo>
                    <a:pt x="485727" y="227981"/>
                  </a:lnTo>
                  <a:lnTo>
                    <a:pt x="485156" y="231029"/>
                  </a:lnTo>
                  <a:lnTo>
                    <a:pt x="482584" y="232172"/>
                  </a:lnTo>
                  <a:lnTo>
                    <a:pt x="477250" y="233315"/>
                  </a:lnTo>
                  <a:lnTo>
                    <a:pt x="473631" y="232458"/>
                  </a:lnTo>
                  <a:lnTo>
                    <a:pt x="472773" y="234458"/>
                  </a:lnTo>
                  <a:lnTo>
                    <a:pt x="475631" y="239506"/>
                  </a:lnTo>
                  <a:lnTo>
                    <a:pt x="475345" y="243126"/>
                  </a:lnTo>
                  <a:lnTo>
                    <a:pt x="471440" y="245412"/>
                  </a:lnTo>
                  <a:lnTo>
                    <a:pt x="472869" y="249888"/>
                  </a:lnTo>
                  <a:lnTo>
                    <a:pt x="468392" y="256365"/>
                  </a:lnTo>
                  <a:lnTo>
                    <a:pt x="468678" y="265605"/>
                  </a:lnTo>
                  <a:lnTo>
                    <a:pt x="466677" y="268367"/>
                  </a:lnTo>
                  <a:lnTo>
                    <a:pt x="464391" y="281035"/>
                  </a:lnTo>
                  <a:lnTo>
                    <a:pt x="452866" y="287226"/>
                  </a:lnTo>
                  <a:lnTo>
                    <a:pt x="453438" y="290846"/>
                  </a:lnTo>
                  <a:lnTo>
                    <a:pt x="452009" y="293418"/>
                  </a:lnTo>
                  <a:lnTo>
                    <a:pt x="446675" y="289798"/>
                  </a:lnTo>
                  <a:lnTo>
                    <a:pt x="444960" y="290084"/>
                  </a:lnTo>
                  <a:lnTo>
                    <a:pt x="444103" y="293132"/>
                  </a:lnTo>
                  <a:lnTo>
                    <a:pt x="448008" y="300180"/>
                  </a:lnTo>
                  <a:lnTo>
                    <a:pt x="446865" y="303514"/>
                  </a:lnTo>
                  <a:lnTo>
                    <a:pt x="432768" y="314754"/>
                  </a:lnTo>
                  <a:lnTo>
                    <a:pt x="428577" y="320659"/>
                  </a:lnTo>
                  <a:lnTo>
                    <a:pt x="431721" y="328470"/>
                  </a:lnTo>
                  <a:lnTo>
                    <a:pt x="436197" y="333232"/>
                  </a:lnTo>
                  <a:lnTo>
                    <a:pt x="436197" y="336280"/>
                  </a:lnTo>
                  <a:lnTo>
                    <a:pt x="438769" y="337995"/>
                  </a:lnTo>
                  <a:lnTo>
                    <a:pt x="438483" y="345043"/>
                  </a:lnTo>
                  <a:lnTo>
                    <a:pt x="445532" y="348377"/>
                  </a:lnTo>
                  <a:lnTo>
                    <a:pt x="447532" y="356759"/>
                  </a:lnTo>
                  <a:lnTo>
                    <a:pt x="452866" y="360664"/>
                  </a:lnTo>
                  <a:lnTo>
                    <a:pt x="449723" y="365712"/>
                  </a:lnTo>
                  <a:lnTo>
                    <a:pt x="452295" y="371046"/>
                  </a:lnTo>
                  <a:lnTo>
                    <a:pt x="452580" y="375237"/>
                  </a:lnTo>
                  <a:lnTo>
                    <a:pt x="458772" y="379428"/>
                  </a:lnTo>
                  <a:lnTo>
                    <a:pt x="461343" y="378285"/>
                  </a:lnTo>
                  <a:lnTo>
                    <a:pt x="464963" y="385048"/>
                  </a:lnTo>
                  <a:lnTo>
                    <a:pt x="462677" y="392573"/>
                  </a:lnTo>
                  <a:lnTo>
                    <a:pt x="440103" y="398764"/>
                  </a:lnTo>
                  <a:lnTo>
                    <a:pt x="440960" y="400479"/>
                  </a:lnTo>
                  <a:lnTo>
                    <a:pt x="446580" y="401622"/>
                  </a:lnTo>
                  <a:lnTo>
                    <a:pt x="451342" y="406384"/>
                  </a:lnTo>
                  <a:lnTo>
                    <a:pt x="451914" y="413433"/>
                  </a:lnTo>
                  <a:lnTo>
                    <a:pt x="457819" y="419624"/>
                  </a:lnTo>
                  <a:lnTo>
                    <a:pt x="456962" y="428863"/>
                  </a:lnTo>
                  <a:lnTo>
                    <a:pt x="451056" y="428292"/>
                  </a:lnTo>
                  <a:lnTo>
                    <a:pt x="449342" y="429435"/>
                  </a:lnTo>
                  <a:lnTo>
                    <a:pt x="451342" y="431911"/>
                  </a:lnTo>
                  <a:lnTo>
                    <a:pt x="451056" y="436959"/>
                  </a:lnTo>
                  <a:lnTo>
                    <a:pt x="453628" y="445341"/>
                  </a:lnTo>
                  <a:lnTo>
                    <a:pt x="453628" y="455438"/>
                  </a:lnTo>
                  <a:lnTo>
                    <a:pt x="462391" y="457724"/>
                  </a:lnTo>
                  <a:lnTo>
                    <a:pt x="468011" y="467820"/>
                  </a:lnTo>
                  <a:lnTo>
                    <a:pt x="477060" y="468963"/>
                  </a:lnTo>
                  <a:lnTo>
                    <a:pt x="476774" y="471440"/>
                  </a:lnTo>
                  <a:lnTo>
                    <a:pt x="479060" y="474202"/>
                  </a:lnTo>
                  <a:lnTo>
                    <a:pt x="475917" y="478965"/>
                  </a:lnTo>
                  <a:lnTo>
                    <a:pt x="475345" y="482584"/>
                  </a:lnTo>
                  <a:lnTo>
                    <a:pt x="476774" y="488775"/>
                  </a:lnTo>
                  <a:lnTo>
                    <a:pt x="481536" y="493538"/>
                  </a:lnTo>
                  <a:lnTo>
                    <a:pt x="481822" y="496014"/>
                  </a:lnTo>
                  <a:lnTo>
                    <a:pt x="475917" y="498015"/>
                  </a:lnTo>
                  <a:lnTo>
                    <a:pt x="473631" y="511445"/>
                  </a:lnTo>
                  <a:lnTo>
                    <a:pt x="475345" y="520970"/>
                  </a:lnTo>
                  <a:lnTo>
                    <a:pt x="479250" y="526304"/>
                  </a:lnTo>
                  <a:lnTo>
                    <a:pt x="478679" y="533067"/>
                  </a:lnTo>
                  <a:lnTo>
                    <a:pt x="486585" y="536400"/>
                  </a:lnTo>
                  <a:lnTo>
                    <a:pt x="491633" y="551831"/>
                  </a:lnTo>
                  <a:lnTo>
                    <a:pt x="485823" y="578406"/>
                  </a:lnTo>
                  <a:lnTo>
                    <a:pt x="485823" y="578406"/>
                  </a:lnTo>
                  <a:lnTo>
                    <a:pt x="452390" y="559546"/>
                  </a:lnTo>
                  <a:lnTo>
                    <a:pt x="448580" y="559546"/>
                  </a:lnTo>
                  <a:lnTo>
                    <a:pt x="439722" y="563928"/>
                  </a:lnTo>
                  <a:lnTo>
                    <a:pt x="419719" y="558879"/>
                  </a:lnTo>
                  <a:lnTo>
                    <a:pt x="404003" y="536972"/>
                  </a:lnTo>
                  <a:lnTo>
                    <a:pt x="403050" y="498872"/>
                  </a:lnTo>
                  <a:lnTo>
                    <a:pt x="400002" y="478203"/>
                  </a:lnTo>
                  <a:lnTo>
                    <a:pt x="394478" y="461248"/>
                  </a:lnTo>
                  <a:lnTo>
                    <a:pt x="392573" y="459248"/>
                  </a:lnTo>
                  <a:lnTo>
                    <a:pt x="384953" y="459153"/>
                  </a:lnTo>
                  <a:lnTo>
                    <a:pt x="369999" y="453247"/>
                  </a:lnTo>
                  <a:lnTo>
                    <a:pt x="365522" y="451152"/>
                  </a:lnTo>
                  <a:lnTo>
                    <a:pt x="359235" y="445151"/>
                  </a:lnTo>
                  <a:lnTo>
                    <a:pt x="347424" y="428673"/>
                  </a:lnTo>
                  <a:lnTo>
                    <a:pt x="343043" y="410004"/>
                  </a:lnTo>
                  <a:lnTo>
                    <a:pt x="338566" y="402669"/>
                  </a:lnTo>
                  <a:lnTo>
                    <a:pt x="323993" y="397716"/>
                  </a:lnTo>
                  <a:lnTo>
                    <a:pt x="308943" y="373713"/>
                  </a:lnTo>
                  <a:lnTo>
                    <a:pt x="297228" y="351615"/>
                  </a:lnTo>
                  <a:lnTo>
                    <a:pt x="283893" y="344186"/>
                  </a:lnTo>
                  <a:lnTo>
                    <a:pt x="279416" y="339233"/>
                  </a:lnTo>
                  <a:lnTo>
                    <a:pt x="276558" y="328470"/>
                  </a:lnTo>
                  <a:lnTo>
                    <a:pt x="261318" y="317802"/>
                  </a:lnTo>
                  <a:lnTo>
                    <a:pt x="236172" y="316373"/>
                  </a:lnTo>
                  <a:lnTo>
                    <a:pt x="223504" y="318468"/>
                  </a:lnTo>
                  <a:lnTo>
                    <a:pt x="217027" y="317135"/>
                  </a:lnTo>
                  <a:lnTo>
                    <a:pt x="212074" y="314277"/>
                  </a:lnTo>
                  <a:lnTo>
                    <a:pt x="196072" y="298656"/>
                  </a:lnTo>
                  <a:lnTo>
                    <a:pt x="178356" y="272272"/>
                  </a:lnTo>
                  <a:lnTo>
                    <a:pt x="162163" y="255032"/>
                  </a:lnTo>
                  <a:lnTo>
                    <a:pt x="154924" y="252746"/>
                  </a:lnTo>
                  <a:lnTo>
                    <a:pt x="142446" y="243126"/>
                  </a:lnTo>
                  <a:lnTo>
                    <a:pt x="133112" y="238935"/>
                  </a:lnTo>
                  <a:lnTo>
                    <a:pt x="121968" y="229029"/>
                  </a:lnTo>
                  <a:lnTo>
                    <a:pt x="103299" y="206550"/>
                  </a:lnTo>
                  <a:lnTo>
                    <a:pt x="76248" y="181404"/>
                  </a:lnTo>
                  <a:lnTo>
                    <a:pt x="54340" y="163497"/>
                  </a:lnTo>
                  <a:lnTo>
                    <a:pt x="36528" y="136541"/>
                  </a:lnTo>
                  <a:lnTo>
                    <a:pt x="13573" y="91869"/>
                  </a:lnTo>
                  <a:lnTo>
                    <a:pt x="16812" y="85487"/>
                  </a:lnTo>
                  <a:lnTo>
                    <a:pt x="16240" y="82629"/>
                  </a:lnTo>
                  <a:lnTo>
                    <a:pt x="5096" y="64818"/>
                  </a:lnTo>
                  <a:lnTo>
                    <a:pt x="8906" y="44625"/>
                  </a:lnTo>
                  <a:lnTo>
                    <a:pt x="3572" y="32433"/>
                  </a:lnTo>
                  <a:lnTo>
                    <a:pt x="5191" y="17478"/>
                  </a:lnTo>
                  <a:lnTo>
                    <a:pt x="13383" y="17574"/>
                  </a:lnTo>
                  <a:lnTo>
                    <a:pt x="34052" y="4239"/>
                  </a:lnTo>
                  <a:lnTo>
                    <a:pt x="37862" y="3572"/>
                  </a:lnTo>
                  <a:lnTo>
                    <a:pt x="65199" y="7763"/>
                  </a:lnTo>
                  <a:lnTo>
                    <a:pt x="88344" y="15002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7F1BAB5-580C-4F6F-AEBB-847A0F58034F}"/>
                </a:ext>
              </a:extLst>
            </p:cNvPr>
            <p:cNvSpPr/>
            <p:nvPr/>
          </p:nvSpPr>
          <p:spPr>
            <a:xfrm>
              <a:off x="8317259" y="7118860"/>
              <a:ext cx="387021" cy="246287"/>
            </a:xfrm>
            <a:custGeom>
              <a:avLst/>
              <a:gdLst>
                <a:gd name="connsiteX0" fmla="*/ 194548 w 209550"/>
                <a:gd name="connsiteY0" fmla="*/ 127206 h 133350"/>
                <a:gd name="connsiteX1" fmla="*/ 189595 w 209550"/>
                <a:gd name="connsiteY1" fmla="*/ 126539 h 133350"/>
                <a:gd name="connsiteX2" fmla="*/ 179499 w 209550"/>
                <a:gd name="connsiteY2" fmla="*/ 120920 h 133350"/>
                <a:gd name="connsiteX3" fmla="*/ 171593 w 209550"/>
                <a:gd name="connsiteY3" fmla="*/ 114538 h 133350"/>
                <a:gd name="connsiteX4" fmla="*/ 172831 w 209550"/>
                <a:gd name="connsiteY4" fmla="*/ 111014 h 133350"/>
                <a:gd name="connsiteX5" fmla="*/ 178832 w 209550"/>
                <a:gd name="connsiteY5" fmla="*/ 105585 h 133350"/>
                <a:gd name="connsiteX6" fmla="*/ 181499 w 209550"/>
                <a:gd name="connsiteY6" fmla="*/ 104822 h 133350"/>
                <a:gd name="connsiteX7" fmla="*/ 190928 w 209550"/>
                <a:gd name="connsiteY7" fmla="*/ 104822 h 133350"/>
                <a:gd name="connsiteX8" fmla="*/ 193595 w 209550"/>
                <a:gd name="connsiteY8" fmla="*/ 106346 h 133350"/>
                <a:gd name="connsiteX9" fmla="*/ 199501 w 209550"/>
                <a:gd name="connsiteY9" fmla="*/ 117300 h 133350"/>
                <a:gd name="connsiteX10" fmla="*/ 199406 w 209550"/>
                <a:gd name="connsiteY10" fmla="*/ 119967 h 133350"/>
                <a:gd name="connsiteX11" fmla="*/ 194548 w 209550"/>
                <a:gd name="connsiteY11" fmla="*/ 127206 h 133350"/>
                <a:gd name="connsiteX12" fmla="*/ 11477 w 209550"/>
                <a:gd name="connsiteY12" fmla="*/ 8715 h 133350"/>
                <a:gd name="connsiteX13" fmla="*/ 15192 w 209550"/>
                <a:gd name="connsiteY13" fmla="*/ 10430 h 133350"/>
                <a:gd name="connsiteX14" fmla="*/ 18336 w 209550"/>
                <a:gd name="connsiteY14" fmla="*/ 15859 h 133350"/>
                <a:gd name="connsiteX15" fmla="*/ 21479 w 209550"/>
                <a:gd name="connsiteY15" fmla="*/ 16811 h 133350"/>
                <a:gd name="connsiteX16" fmla="*/ 27861 w 209550"/>
                <a:gd name="connsiteY16" fmla="*/ 13287 h 133350"/>
                <a:gd name="connsiteX17" fmla="*/ 59102 w 209550"/>
                <a:gd name="connsiteY17" fmla="*/ 22241 h 133350"/>
                <a:gd name="connsiteX18" fmla="*/ 77295 w 209550"/>
                <a:gd name="connsiteY18" fmla="*/ 25384 h 133350"/>
                <a:gd name="connsiteX19" fmla="*/ 93869 w 209550"/>
                <a:gd name="connsiteY19" fmla="*/ 23765 h 133350"/>
                <a:gd name="connsiteX20" fmla="*/ 100251 w 209550"/>
                <a:gd name="connsiteY20" fmla="*/ 21574 h 133350"/>
                <a:gd name="connsiteX21" fmla="*/ 116157 w 209550"/>
                <a:gd name="connsiteY21" fmla="*/ 7572 h 133350"/>
                <a:gd name="connsiteX22" fmla="*/ 124920 w 209550"/>
                <a:gd name="connsiteY22" fmla="*/ 3572 h 133350"/>
                <a:gd name="connsiteX23" fmla="*/ 128159 w 209550"/>
                <a:gd name="connsiteY23" fmla="*/ 4334 h 133350"/>
                <a:gd name="connsiteX24" fmla="*/ 171593 w 209550"/>
                <a:gd name="connsiteY24" fmla="*/ 20526 h 133350"/>
                <a:gd name="connsiteX25" fmla="*/ 189404 w 209550"/>
                <a:gd name="connsiteY25" fmla="*/ 31670 h 133350"/>
                <a:gd name="connsiteX26" fmla="*/ 201501 w 209550"/>
                <a:gd name="connsiteY26" fmla="*/ 47292 h 133350"/>
                <a:gd name="connsiteX27" fmla="*/ 213884 w 209550"/>
                <a:gd name="connsiteY27" fmla="*/ 53959 h 133350"/>
                <a:gd name="connsiteX28" fmla="*/ 215217 w 209550"/>
                <a:gd name="connsiteY28" fmla="*/ 57388 h 133350"/>
                <a:gd name="connsiteX29" fmla="*/ 214551 w 209550"/>
                <a:gd name="connsiteY29" fmla="*/ 60627 h 133350"/>
                <a:gd name="connsiteX30" fmla="*/ 211693 w 209550"/>
                <a:gd name="connsiteY30" fmla="*/ 64532 h 133350"/>
                <a:gd name="connsiteX31" fmla="*/ 198929 w 209550"/>
                <a:gd name="connsiteY31" fmla="*/ 75390 h 133350"/>
                <a:gd name="connsiteX32" fmla="*/ 180356 w 209550"/>
                <a:gd name="connsiteY32" fmla="*/ 84820 h 133350"/>
                <a:gd name="connsiteX33" fmla="*/ 171117 w 209550"/>
                <a:gd name="connsiteY33" fmla="*/ 87963 h 133350"/>
                <a:gd name="connsiteX34" fmla="*/ 162163 w 209550"/>
                <a:gd name="connsiteY34" fmla="*/ 88725 h 133350"/>
                <a:gd name="connsiteX35" fmla="*/ 150733 w 209550"/>
                <a:gd name="connsiteY35" fmla="*/ 94154 h 133350"/>
                <a:gd name="connsiteX36" fmla="*/ 141208 w 209550"/>
                <a:gd name="connsiteY36" fmla="*/ 103108 h 133350"/>
                <a:gd name="connsiteX37" fmla="*/ 141589 w 209550"/>
                <a:gd name="connsiteY37" fmla="*/ 110252 h 133350"/>
                <a:gd name="connsiteX38" fmla="*/ 128826 w 209550"/>
                <a:gd name="connsiteY38" fmla="*/ 117777 h 133350"/>
                <a:gd name="connsiteX39" fmla="*/ 133874 w 209550"/>
                <a:gd name="connsiteY39" fmla="*/ 124158 h 133350"/>
                <a:gd name="connsiteX40" fmla="*/ 135017 w 209550"/>
                <a:gd name="connsiteY40" fmla="*/ 120539 h 133350"/>
                <a:gd name="connsiteX41" fmla="*/ 137112 w 209550"/>
                <a:gd name="connsiteY41" fmla="*/ 127302 h 133350"/>
                <a:gd name="connsiteX42" fmla="*/ 133683 w 209550"/>
                <a:gd name="connsiteY42" fmla="*/ 132159 h 133350"/>
                <a:gd name="connsiteX43" fmla="*/ 123492 w 209550"/>
                <a:gd name="connsiteY43" fmla="*/ 135017 h 133350"/>
                <a:gd name="connsiteX44" fmla="*/ 114348 w 209550"/>
                <a:gd name="connsiteY44" fmla="*/ 133874 h 133350"/>
                <a:gd name="connsiteX45" fmla="*/ 112538 w 209550"/>
                <a:gd name="connsiteY45" fmla="*/ 130635 h 133350"/>
                <a:gd name="connsiteX46" fmla="*/ 120158 w 209550"/>
                <a:gd name="connsiteY46" fmla="*/ 124539 h 133350"/>
                <a:gd name="connsiteX47" fmla="*/ 125968 w 209550"/>
                <a:gd name="connsiteY47" fmla="*/ 122063 h 133350"/>
                <a:gd name="connsiteX48" fmla="*/ 123682 w 209550"/>
                <a:gd name="connsiteY48" fmla="*/ 117777 h 133350"/>
                <a:gd name="connsiteX49" fmla="*/ 126349 w 209550"/>
                <a:gd name="connsiteY49" fmla="*/ 111776 h 133350"/>
                <a:gd name="connsiteX50" fmla="*/ 123015 w 209550"/>
                <a:gd name="connsiteY50" fmla="*/ 107013 h 133350"/>
                <a:gd name="connsiteX51" fmla="*/ 109680 w 209550"/>
                <a:gd name="connsiteY51" fmla="*/ 93011 h 133350"/>
                <a:gd name="connsiteX52" fmla="*/ 85201 w 209550"/>
                <a:gd name="connsiteY52" fmla="*/ 71676 h 133350"/>
                <a:gd name="connsiteX53" fmla="*/ 78343 w 209550"/>
                <a:gd name="connsiteY53" fmla="*/ 67770 h 133350"/>
                <a:gd name="connsiteX54" fmla="*/ 63103 w 209550"/>
                <a:gd name="connsiteY54" fmla="*/ 61865 h 133350"/>
                <a:gd name="connsiteX55" fmla="*/ 49577 w 209550"/>
                <a:gd name="connsiteY55" fmla="*/ 59293 h 133350"/>
                <a:gd name="connsiteX56" fmla="*/ 29289 w 209550"/>
                <a:gd name="connsiteY56" fmla="*/ 60436 h 133350"/>
                <a:gd name="connsiteX57" fmla="*/ 6144 w 209550"/>
                <a:gd name="connsiteY57" fmla="*/ 31099 h 133350"/>
                <a:gd name="connsiteX58" fmla="*/ 3572 w 209550"/>
                <a:gd name="connsiteY58" fmla="*/ 13287 h 133350"/>
                <a:gd name="connsiteX59" fmla="*/ 4810 w 209550"/>
                <a:gd name="connsiteY59" fmla="*/ 9192 h 133350"/>
                <a:gd name="connsiteX60" fmla="*/ 11477 w 209550"/>
                <a:gd name="connsiteY60" fmla="*/ 871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09550" h="133350">
                  <a:moveTo>
                    <a:pt x="194548" y="127206"/>
                  </a:moveTo>
                  <a:lnTo>
                    <a:pt x="189595" y="126539"/>
                  </a:lnTo>
                  <a:lnTo>
                    <a:pt x="179499" y="120920"/>
                  </a:lnTo>
                  <a:lnTo>
                    <a:pt x="171593" y="114538"/>
                  </a:lnTo>
                  <a:lnTo>
                    <a:pt x="172831" y="111014"/>
                  </a:lnTo>
                  <a:lnTo>
                    <a:pt x="178832" y="105585"/>
                  </a:lnTo>
                  <a:lnTo>
                    <a:pt x="181499" y="104822"/>
                  </a:lnTo>
                  <a:lnTo>
                    <a:pt x="190928" y="104822"/>
                  </a:lnTo>
                  <a:lnTo>
                    <a:pt x="193595" y="106346"/>
                  </a:lnTo>
                  <a:lnTo>
                    <a:pt x="199501" y="117300"/>
                  </a:lnTo>
                  <a:lnTo>
                    <a:pt x="199406" y="119967"/>
                  </a:lnTo>
                  <a:lnTo>
                    <a:pt x="194548" y="127206"/>
                  </a:lnTo>
                  <a:close/>
                  <a:moveTo>
                    <a:pt x="11477" y="8715"/>
                  </a:moveTo>
                  <a:lnTo>
                    <a:pt x="15192" y="10430"/>
                  </a:lnTo>
                  <a:lnTo>
                    <a:pt x="18336" y="15859"/>
                  </a:lnTo>
                  <a:lnTo>
                    <a:pt x="21479" y="16811"/>
                  </a:lnTo>
                  <a:lnTo>
                    <a:pt x="27861" y="13287"/>
                  </a:lnTo>
                  <a:lnTo>
                    <a:pt x="59102" y="22241"/>
                  </a:lnTo>
                  <a:lnTo>
                    <a:pt x="77295" y="25384"/>
                  </a:lnTo>
                  <a:lnTo>
                    <a:pt x="93869" y="23765"/>
                  </a:lnTo>
                  <a:lnTo>
                    <a:pt x="100251" y="21574"/>
                  </a:lnTo>
                  <a:lnTo>
                    <a:pt x="116157" y="7572"/>
                  </a:lnTo>
                  <a:lnTo>
                    <a:pt x="124920" y="3572"/>
                  </a:lnTo>
                  <a:lnTo>
                    <a:pt x="128159" y="4334"/>
                  </a:lnTo>
                  <a:lnTo>
                    <a:pt x="171593" y="20526"/>
                  </a:lnTo>
                  <a:lnTo>
                    <a:pt x="189404" y="31670"/>
                  </a:lnTo>
                  <a:lnTo>
                    <a:pt x="201501" y="47292"/>
                  </a:lnTo>
                  <a:lnTo>
                    <a:pt x="213884" y="53959"/>
                  </a:lnTo>
                  <a:lnTo>
                    <a:pt x="215217" y="57388"/>
                  </a:lnTo>
                  <a:lnTo>
                    <a:pt x="214551" y="60627"/>
                  </a:lnTo>
                  <a:lnTo>
                    <a:pt x="211693" y="64532"/>
                  </a:lnTo>
                  <a:lnTo>
                    <a:pt x="198929" y="75390"/>
                  </a:lnTo>
                  <a:lnTo>
                    <a:pt x="180356" y="84820"/>
                  </a:lnTo>
                  <a:lnTo>
                    <a:pt x="171117" y="87963"/>
                  </a:lnTo>
                  <a:lnTo>
                    <a:pt x="162163" y="88725"/>
                  </a:lnTo>
                  <a:lnTo>
                    <a:pt x="150733" y="94154"/>
                  </a:lnTo>
                  <a:lnTo>
                    <a:pt x="141208" y="103108"/>
                  </a:lnTo>
                  <a:lnTo>
                    <a:pt x="141589" y="110252"/>
                  </a:lnTo>
                  <a:lnTo>
                    <a:pt x="128826" y="117777"/>
                  </a:lnTo>
                  <a:lnTo>
                    <a:pt x="133874" y="124158"/>
                  </a:lnTo>
                  <a:lnTo>
                    <a:pt x="135017" y="120539"/>
                  </a:lnTo>
                  <a:lnTo>
                    <a:pt x="137112" y="127302"/>
                  </a:lnTo>
                  <a:lnTo>
                    <a:pt x="133683" y="132159"/>
                  </a:lnTo>
                  <a:lnTo>
                    <a:pt x="123492" y="135017"/>
                  </a:lnTo>
                  <a:lnTo>
                    <a:pt x="114348" y="133874"/>
                  </a:lnTo>
                  <a:lnTo>
                    <a:pt x="112538" y="130635"/>
                  </a:lnTo>
                  <a:lnTo>
                    <a:pt x="120158" y="124539"/>
                  </a:lnTo>
                  <a:lnTo>
                    <a:pt x="125968" y="122063"/>
                  </a:lnTo>
                  <a:lnTo>
                    <a:pt x="123682" y="117777"/>
                  </a:lnTo>
                  <a:lnTo>
                    <a:pt x="126349" y="111776"/>
                  </a:lnTo>
                  <a:lnTo>
                    <a:pt x="123015" y="107013"/>
                  </a:lnTo>
                  <a:lnTo>
                    <a:pt x="109680" y="93011"/>
                  </a:lnTo>
                  <a:lnTo>
                    <a:pt x="85201" y="71676"/>
                  </a:lnTo>
                  <a:lnTo>
                    <a:pt x="78343" y="67770"/>
                  </a:lnTo>
                  <a:lnTo>
                    <a:pt x="63103" y="61865"/>
                  </a:lnTo>
                  <a:lnTo>
                    <a:pt x="49577" y="59293"/>
                  </a:lnTo>
                  <a:lnTo>
                    <a:pt x="29289" y="60436"/>
                  </a:lnTo>
                  <a:lnTo>
                    <a:pt x="6144" y="31099"/>
                  </a:lnTo>
                  <a:lnTo>
                    <a:pt x="3572" y="13287"/>
                  </a:lnTo>
                  <a:lnTo>
                    <a:pt x="4810" y="9192"/>
                  </a:lnTo>
                  <a:lnTo>
                    <a:pt x="11477" y="8715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F765E12-0296-47F4-8DB8-658B848E4018}"/>
                </a:ext>
              </a:extLst>
            </p:cNvPr>
            <p:cNvSpPr/>
            <p:nvPr/>
          </p:nvSpPr>
          <p:spPr>
            <a:xfrm>
              <a:off x="5484435" y="5125346"/>
              <a:ext cx="967554" cy="527757"/>
            </a:xfrm>
            <a:custGeom>
              <a:avLst/>
              <a:gdLst>
                <a:gd name="connsiteX0" fmla="*/ 295132 w 523875"/>
                <a:gd name="connsiteY0" fmla="*/ 254651 h 285750"/>
                <a:gd name="connsiteX1" fmla="*/ 289036 w 523875"/>
                <a:gd name="connsiteY1" fmla="*/ 256365 h 285750"/>
                <a:gd name="connsiteX2" fmla="*/ 283607 w 523875"/>
                <a:gd name="connsiteY2" fmla="*/ 254746 h 285750"/>
                <a:gd name="connsiteX3" fmla="*/ 267510 w 523875"/>
                <a:gd name="connsiteY3" fmla="*/ 245507 h 285750"/>
                <a:gd name="connsiteX4" fmla="*/ 270558 w 523875"/>
                <a:gd name="connsiteY4" fmla="*/ 238173 h 285750"/>
                <a:gd name="connsiteX5" fmla="*/ 281511 w 523875"/>
                <a:gd name="connsiteY5" fmla="*/ 233315 h 285750"/>
                <a:gd name="connsiteX6" fmla="*/ 297704 w 523875"/>
                <a:gd name="connsiteY6" fmla="*/ 240268 h 285750"/>
                <a:gd name="connsiteX7" fmla="*/ 298942 w 523875"/>
                <a:gd name="connsiteY7" fmla="*/ 243030 h 285750"/>
                <a:gd name="connsiteX8" fmla="*/ 295132 w 523875"/>
                <a:gd name="connsiteY8" fmla="*/ 254651 h 285750"/>
                <a:gd name="connsiteX9" fmla="*/ 450199 w 523875"/>
                <a:gd name="connsiteY9" fmla="*/ 174546 h 285750"/>
                <a:gd name="connsiteX10" fmla="*/ 491728 w 523875"/>
                <a:gd name="connsiteY10" fmla="*/ 186071 h 285750"/>
                <a:gd name="connsiteX11" fmla="*/ 521161 w 523875"/>
                <a:gd name="connsiteY11" fmla="*/ 209979 h 285750"/>
                <a:gd name="connsiteX12" fmla="*/ 526113 w 523875"/>
                <a:gd name="connsiteY12" fmla="*/ 226743 h 285750"/>
                <a:gd name="connsiteX13" fmla="*/ 511636 w 523875"/>
                <a:gd name="connsiteY13" fmla="*/ 251793 h 285750"/>
                <a:gd name="connsiteX14" fmla="*/ 510397 w 523875"/>
                <a:gd name="connsiteY14" fmla="*/ 270177 h 285750"/>
                <a:gd name="connsiteX15" fmla="*/ 494967 w 523875"/>
                <a:gd name="connsiteY15" fmla="*/ 277225 h 285750"/>
                <a:gd name="connsiteX16" fmla="*/ 490585 w 523875"/>
                <a:gd name="connsiteY16" fmla="*/ 287988 h 285750"/>
                <a:gd name="connsiteX17" fmla="*/ 475345 w 523875"/>
                <a:gd name="connsiteY17" fmla="*/ 291513 h 285750"/>
                <a:gd name="connsiteX18" fmla="*/ 473631 w 523875"/>
                <a:gd name="connsiteY18" fmla="*/ 288750 h 285750"/>
                <a:gd name="connsiteX19" fmla="*/ 472678 w 523875"/>
                <a:gd name="connsiteY19" fmla="*/ 277797 h 285750"/>
                <a:gd name="connsiteX20" fmla="*/ 456295 w 523875"/>
                <a:gd name="connsiteY20" fmla="*/ 259223 h 285750"/>
                <a:gd name="connsiteX21" fmla="*/ 452771 w 523875"/>
                <a:gd name="connsiteY21" fmla="*/ 260556 h 285750"/>
                <a:gd name="connsiteX22" fmla="*/ 448389 w 523875"/>
                <a:gd name="connsiteY22" fmla="*/ 265033 h 285750"/>
                <a:gd name="connsiteX23" fmla="*/ 451628 w 523875"/>
                <a:gd name="connsiteY23" fmla="*/ 269034 h 285750"/>
                <a:gd name="connsiteX24" fmla="*/ 450961 w 523875"/>
                <a:gd name="connsiteY24" fmla="*/ 276273 h 285750"/>
                <a:gd name="connsiteX25" fmla="*/ 447246 w 523875"/>
                <a:gd name="connsiteY25" fmla="*/ 278749 h 285750"/>
                <a:gd name="connsiteX26" fmla="*/ 419148 w 523875"/>
                <a:gd name="connsiteY26" fmla="*/ 287798 h 285750"/>
                <a:gd name="connsiteX27" fmla="*/ 413814 w 523875"/>
                <a:gd name="connsiteY27" fmla="*/ 285512 h 285750"/>
                <a:gd name="connsiteX28" fmla="*/ 408384 w 523875"/>
                <a:gd name="connsiteY28" fmla="*/ 252079 h 285750"/>
                <a:gd name="connsiteX29" fmla="*/ 413718 w 523875"/>
                <a:gd name="connsiteY29" fmla="*/ 236363 h 285750"/>
                <a:gd name="connsiteX30" fmla="*/ 414290 w 523875"/>
                <a:gd name="connsiteY30" fmla="*/ 214455 h 285750"/>
                <a:gd name="connsiteX31" fmla="*/ 417719 w 523875"/>
                <a:gd name="connsiteY31" fmla="*/ 210360 h 285750"/>
                <a:gd name="connsiteX32" fmla="*/ 417433 w 523875"/>
                <a:gd name="connsiteY32" fmla="*/ 201311 h 285750"/>
                <a:gd name="connsiteX33" fmla="*/ 420005 w 523875"/>
                <a:gd name="connsiteY33" fmla="*/ 182832 h 285750"/>
                <a:gd name="connsiteX34" fmla="*/ 422672 w 523875"/>
                <a:gd name="connsiteY34" fmla="*/ 179308 h 285750"/>
                <a:gd name="connsiteX35" fmla="*/ 429720 w 523875"/>
                <a:gd name="connsiteY35" fmla="*/ 178260 h 285750"/>
                <a:gd name="connsiteX36" fmla="*/ 439722 w 523875"/>
                <a:gd name="connsiteY36" fmla="*/ 178927 h 285750"/>
                <a:gd name="connsiteX37" fmla="*/ 450199 w 523875"/>
                <a:gd name="connsiteY37" fmla="*/ 174546 h 285750"/>
                <a:gd name="connsiteX38" fmla="*/ 163211 w 523875"/>
                <a:gd name="connsiteY38" fmla="*/ 49577 h 285750"/>
                <a:gd name="connsiteX39" fmla="*/ 171021 w 523875"/>
                <a:gd name="connsiteY39" fmla="*/ 62246 h 285750"/>
                <a:gd name="connsiteX40" fmla="*/ 175689 w 523875"/>
                <a:gd name="connsiteY40" fmla="*/ 75581 h 285750"/>
                <a:gd name="connsiteX41" fmla="*/ 175593 w 523875"/>
                <a:gd name="connsiteY41" fmla="*/ 92821 h 285750"/>
                <a:gd name="connsiteX42" fmla="*/ 179118 w 523875"/>
                <a:gd name="connsiteY42" fmla="*/ 111204 h 285750"/>
                <a:gd name="connsiteX43" fmla="*/ 187881 w 523875"/>
                <a:gd name="connsiteY43" fmla="*/ 137969 h 285750"/>
                <a:gd name="connsiteX44" fmla="*/ 192738 w 523875"/>
                <a:gd name="connsiteY44" fmla="*/ 148257 h 285750"/>
                <a:gd name="connsiteX45" fmla="*/ 200168 w 523875"/>
                <a:gd name="connsiteY45" fmla="*/ 157686 h 285750"/>
                <a:gd name="connsiteX46" fmla="*/ 207121 w 523875"/>
                <a:gd name="connsiteY46" fmla="*/ 164259 h 285750"/>
                <a:gd name="connsiteX47" fmla="*/ 211884 w 523875"/>
                <a:gd name="connsiteY47" fmla="*/ 166259 h 285750"/>
                <a:gd name="connsiteX48" fmla="*/ 249793 w 523875"/>
                <a:gd name="connsiteY48" fmla="*/ 173212 h 285750"/>
                <a:gd name="connsiteX49" fmla="*/ 277035 w 523875"/>
                <a:gd name="connsiteY49" fmla="*/ 183880 h 285750"/>
                <a:gd name="connsiteX50" fmla="*/ 270558 w 523875"/>
                <a:gd name="connsiteY50" fmla="*/ 187595 h 285750"/>
                <a:gd name="connsiteX51" fmla="*/ 260556 w 523875"/>
                <a:gd name="connsiteY51" fmla="*/ 199025 h 285750"/>
                <a:gd name="connsiteX52" fmla="*/ 248460 w 523875"/>
                <a:gd name="connsiteY52" fmla="*/ 230172 h 285750"/>
                <a:gd name="connsiteX53" fmla="*/ 247317 w 523875"/>
                <a:gd name="connsiteY53" fmla="*/ 238077 h 285750"/>
                <a:gd name="connsiteX54" fmla="*/ 248555 w 523875"/>
                <a:gd name="connsiteY54" fmla="*/ 242268 h 285750"/>
                <a:gd name="connsiteX55" fmla="*/ 255984 w 523875"/>
                <a:gd name="connsiteY55" fmla="*/ 246650 h 285750"/>
                <a:gd name="connsiteX56" fmla="*/ 258937 w 523875"/>
                <a:gd name="connsiteY56" fmla="*/ 245983 h 285750"/>
                <a:gd name="connsiteX57" fmla="*/ 270272 w 523875"/>
                <a:gd name="connsiteY57" fmla="*/ 251222 h 285750"/>
                <a:gd name="connsiteX58" fmla="*/ 270272 w 523875"/>
                <a:gd name="connsiteY58" fmla="*/ 262938 h 285750"/>
                <a:gd name="connsiteX59" fmla="*/ 266367 w 523875"/>
                <a:gd name="connsiteY59" fmla="*/ 267033 h 285750"/>
                <a:gd name="connsiteX60" fmla="*/ 233696 w 523875"/>
                <a:gd name="connsiteY60" fmla="*/ 267700 h 285750"/>
                <a:gd name="connsiteX61" fmla="*/ 221313 w 523875"/>
                <a:gd name="connsiteY61" fmla="*/ 247888 h 285750"/>
                <a:gd name="connsiteX62" fmla="*/ 194453 w 523875"/>
                <a:gd name="connsiteY62" fmla="*/ 235791 h 285750"/>
                <a:gd name="connsiteX63" fmla="*/ 172164 w 523875"/>
                <a:gd name="connsiteY63" fmla="*/ 229410 h 285750"/>
                <a:gd name="connsiteX64" fmla="*/ 163497 w 523875"/>
                <a:gd name="connsiteY64" fmla="*/ 225123 h 285750"/>
                <a:gd name="connsiteX65" fmla="*/ 147590 w 523875"/>
                <a:gd name="connsiteY65" fmla="*/ 223504 h 285750"/>
                <a:gd name="connsiteX66" fmla="*/ 143685 w 523875"/>
                <a:gd name="connsiteY66" fmla="*/ 220647 h 285750"/>
                <a:gd name="connsiteX67" fmla="*/ 134826 w 523875"/>
                <a:gd name="connsiteY67" fmla="*/ 205883 h 285750"/>
                <a:gd name="connsiteX68" fmla="*/ 131874 w 523875"/>
                <a:gd name="connsiteY68" fmla="*/ 193119 h 285750"/>
                <a:gd name="connsiteX69" fmla="*/ 131874 w 523875"/>
                <a:gd name="connsiteY69" fmla="*/ 187500 h 285750"/>
                <a:gd name="connsiteX70" fmla="*/ 138065 w 523875"/>
                <a:gd name="connsiteY70" fmla="*/ 173212 h 285750"/>
                <a:gd name="connsiteX71" fmla="*/ 137303 w 523875"/>
                <a:gd name="connsiteY71" fmla="*/ 164735 h 285750"/>
                <a:gd name="connsiteX72" fmla="*/ 131493 w 523875"/>
                <a:gd name="connsiteY72" fmla="*/ 159782 h 285750"/>
                <a:gd name="connsiteX73" fmla="*/ 124444 w 523875"/>
                <a:gd name="connsiteY73" fmla="*/ 157782 h 285750"/>
                <a:gd name="connsiteX74" fmla="*/ 118824 w 523875"/>
                <a:gd name="connsiteY74" fmla="*/ 150733 h 285750"/>
                <a:gd name="connsiteX75" fmla="*/ 115395 w 523875"/>
                <a:gd name="connsiteY75" fmla="*/ 117205 h 285750"/>
                <a:gd name="connsiteX76" fmla="*/ 113967 w 523875"/>
                <a:gd name="connsiteY76" fmla="*/ 114062 h 285750"/>
                <a:gd name="connsiteX77" fmla="*/ 106537 w 523875"/>
                <a:gd name="connsiteY77" fmla="*/ 108728 h 285750"/>
                <a:gd name="connsiteX78" fmla="*/ 62532 w 523875"/>
                <a:gd name="connsiteY78" fmla="*/ 103775 h 285750"/>
                <a:gd name="connsiteX79" fmla="*/ 51959 w 523875"/>
                <a:gd name="connsiteY79" fmla="*/ 106918 h 285750"/>
                <a:gd name="connsiteX80" fmla="*/ 39862 w 523875"/>
                <a:gd name="connsiteY80" fmla="*/ 107966 h 285750"/>
                <a:gd name="connsiteX81" fmla="*/ 6048 w 523875"/>
                <a:gd name="connsiteY81" fmla="*/ 99584 h 285750"/>
                <a:gd name="connsiteX82" fmla="*/ 3572 w 523875"/>
                <a:gd name="connsiteY82" fmla="*/ 91488 h 285750"/>
                <a:gd name="connsiteX83" fmla="*/ 6906 w 523875"/>
                <a:gd name="connsiteY83" fmla="*/ 79010 h 285750"/>
                <a:gd name="connsiteX84" fmla="*/ 12716 w 523875"/>
                <a:gd name="connsiteY84" fmla="*/ 74723 h 285750"/>
                <a:gd name="connsiteX85" fmla="*/ 30623 w 523875"/>
                <a:gd name="connsiteY85" fmla="*/ 68247 h 285750"/>
                <a:gd name="connsiteX86" fmla="*/ 46911 w 523875"/>
                <a:gd name="connsiteY86" fmla="*/ 57007 h 285750"/>
                <a:gd name="connsiteX87" fmla="*/ 49101 w 523875"/>
                <a:gd name="connsiteY87" fmla="*/ 53578 h 285750"/>
                <a:gd name="connsiteX88" fmla="*/ 49578 w 523875"/>
                <a:gd name="connsiteY88" fmla="*/ 49197 h 285750"/>
                <a:gd name="connsiteX89" fmla="*/ 47292 w 523875"/>
                <a:gd name="connsiteY89" fmla="*/ 44720 h 285750"/>
                <a:gd name="connsiteX90" fmla="*/ 38719 w 523875"/>
                <a:gd name="connsiteY90" fmla="*/ 39481 h 285750"/>
                <a:gd name="connsiteX91" fmla="*/ 40243 w 523875"/>
                <a:gd name="connsiteY91" fmla="*/ 30813 h 285750"/>
                <a:gd name="connsiteX92" fmla="*/ 48149 w 523875"/>
                <a:gd name="connsiteY92" fmla="*/ 22717 h 285750"/>
                <a:gd name="connsiteX93" fmla="*/ 58341 w 523875"/>
                <a:gd name="connsiteY93" fmla="*/ 16240 h 285750"/>
                <a:gd name="connsiteX94" fmla="*/ 78343 w 523875"/>
                <a:gd name="connsiteY94" fmla="*/ 9954 h 285750"/>
                <a:gd name="connsiteX95" fmla="*/ 83010 w 523875"/>
                <a:gd name="connsiteY95" fmla="*/ 11097 h 285750"/>
                <a:gd name="connsiteX96" fmla="*/ 90059 w 523875"/>
                <a:gd name="connsiteY96" fmla="*/ 27765 h 285750"/>
                <a:gd name="connsiteX97" fmla="*/ 91488 w 523875"/>
                <a:gd name="connsiteY97" fmla="*/ 43672 h 285750"/>
                <a:gd name="connsiteX98" fmla="*/ 100251 w 523875"/>
                <a:gd name="connsiteY98" fmla="*/ 50721 h 285750"/>
                <a:gd name="connsiteX99" fmla="*/ 112062 w 523875"/>
                <a:gd name="connsiteY99" fmla="*/ 53483 h 285750"/>
                <a:gd name="connsiteX100" fmla="*/ 116729 w 523875"/>
                <a:gd name="connsiteY100" fmla="*/ 53102 h 285750"/>
                <a:gd name="connsiteX101" fmla="*/ 100155 w 523875"/>
                <a:gd name="connsiteY101" fmla="*/ 13002 h 285750"/>
                <a:gd name="connsiteX102" fmla="*/ 105966 w 523875"/>
                <a:gd name="connsiteY102" fmla="*/ 9954 h 285750"/>
                <a:gd name="connsiteX103" fmla="*/ 129492 w 523875"/>
                <a:gd name="connsiteY103" fmla="*/ 3572 h 285750"/>
                <a:gd name="connsiteX104" fmla="*/ 133398 w 523875"/>
                <a:gd name="connsiteY104" fmla="*/ 4429 h 285750"/>
                <a:gd name="connsiteX105" fmla="*/ 152543 w 523875"/>
                <a:gd name="connsiteY105" fmla="*/ 17383 h 285750"/>
                <a:gd name="connsiteX106" fmla="*/ 155305 w 523875"/>
                <a:gd name="connsiteY106" fmla="*/ 21384 h 285750"/>
                <a:gd name="connsiteX107" fmla="*/ 152733 w 523875"/>
                <a:gd name="connsiteY107" fmla="*/ 29289 h 285750"/>
                <a:gd name="connsiteX108" fmla="*/ 154067 w 523875"/>
                <a:gd name="connsiteY108" fmla="*/ 34719 h 285750"/>
                <a:gd name="connsiteX109" fmla="*/ 163211 w 523875"/>
                <a:gd name="connsiteY109" fmla="*/ 49577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523875" h="285750">
                  <a:moveTo>
                    <a:pt x="295132" y="254651"/>
                  </a:moveTo>
                  <a:lnTo>
                    <a:pt x="289036" y="256365"/>
                  </a:lnTo>
                  <a:lnTo>
                    <a:pt x="283607" y="254746"/>
                  </a:lnTo>
                  <a:lnTo>
                    <a:pt x="267510" y="245507"/>
                  </a:lnTo>
                  <a:lnTo>
                    <a:pt x="270558" y="238173"/>
                  </a:lnTo>
                  <a:lnTo>
                    <a:pt x="281511" y="233315"/>
                  </a:lnTo>
                  <a:lnTo>
                    <a:pt x="297704" y="240268"/>
                  </a:lnTo>
                  <a:lnTo>
                    <a:pt x="298942" y="243030"/>
                  </a:lnTo>
                  <a:lnTo>
                    <a:pt x="295132" y="254651"/>
                  </a:lnTo>
                  <a:close/>
                  <a:moveTo>
                    <a:pt x="450199" y="174546"/>
                  </a:moveTo>
                  <a:lnTo>
                    <a:pt x="491728" y="186071"/>
                  </a:lnTo>
                  <a:lnTo>
                    <a:pt x="521161" y="209979"/>
                  </a:lnTo>
                  <a:lnTo>
                    <a:pt x="526113" y="226743"/>
                  </a:lnTo>
                  <a:lnTo>
                    <a:pt x="511636" y="251793"/>
                  </a:lnTo>
                  <a:lnTo>
                    <a:pt x="510397" y="270177"/>
                  </a:lnTo>
                  <a:lnTo>
                    <a:pt x="494967" y="277225"/>
                  </a:lnTo>
                  <a:lnTo>
                    <a:pt x="490585" y="287988"/>
                  </a:lnTo>
                  <a:lnTo>
                    <a:pt x="475345" y="291513"/>
                  </a:lnTo>
                  <a:lnTo>
                    <a:pt x="473631" y="288750"/>
                  </a:lnTo>
                  <a:lnTo>
                    <a:pt x="472678" y="277797"/>
                  </a:lnTo>
                  <a:lnTo>
                    <a:pt x="456295" y="259223"/>
                  </a:lnTo>
                  <a:lnTo>
                    <a:pt x="452771" y="260556"/>
                  </a:lnTo>
                  <a:lnTo>
                    <a:pt x="448389" y="265033"/>
                  </a:lnTo>
                  <a:lnTo>
                    <a:pt x="451628" y="269034"/>
                  </a:lnTo>
                  <a:lnTo>
                    <a:pt x="450961" y="276273"/>
                  </a:lnTo>
                  <a:lnTo>
                    <a:pt x="447246" y="278749"/>
                  </a:lnTo>
                  <a:lnTo>
                    <a:pt x="419148" y="287798"/>
                  </a:lnTo>
                  <a:lnTo>
                    <a:pt x="413814" y="285512"/>
                  </a:lnTo>
                  <a:lnTo>
                    <a:pt x="408384" y="252079"/>
                  </a:lnTo>
                  <a:lnTo>
                    <a:pt x="413718" y="236363"/>
                  </a:lnTo>
                  <a:lnTo>
                    <a:pt x="414290" y="214455"/>
                  </a:lnTo>
                  <a:lnTo>
                    <a:pt x="417719" y="210360"/>
                  </a:lnTo>
                  <a:lnTo>
                    <a:pt x="417433" y="201311"/>
                  </a:lnTo>
                  <a:lnTo>
                    <a:pt x="420005" y="182832"/>
                  </a:lnTo>
                  <a:lnTo>
                    <a:pt x="422672" y="179308"/>
                  </a:lnTo>
                  <a:lnTo>
                    <a:pt x="429720" y="178260"/>
                  </a:lnTo>
                  <a:lnTo>
                    <a:pt x="439722" y="178927"/>
                  </a:lnTo>
                  <a:lnTo>
                    <a:pt x="450199" y="174546"/>
                  </a:lnTo>
                  <a:close/>
                  <a:moveTo>
                    <a:pt x="163211" y="49577"/>
                  </a:moveTo>
                  <a:lnTo>
                    <a:pt x="171021" y="62246"/>
                  </a:lnTo>
                  <a:lnTo>
                    <a:pt x="175689" y="75581"/>
                  </a:lnTo>
                  <a:lnTo>
                    <a:pt x="175593" y="92821"/>
                  </a:lnTo>
                  <a:lnTo>
                    <a:pt x="179118" y="111204"/>
                  </a:lnTo>
                  <a:lnTo>
                    <a:pt x="187881" y="137969"/>
                  </a:lnTo>
                  <a:lnTo>
                    <a:pt x="192738" y="148257"/>
                  </a:lnTo>
                  <a:lnTo>
                    <a:pt x="200168" y="157686"/>
                  </a:lnTo>
                  <a:lnTo>
                    <a:pt x="207121" y="164259"/>
                  </a:lnTo>
                  <a:lnTo>
                    <a:pt x="211884" y="166259"/>
                  </a:lnTo>
                  <a:lnTo>
                    <a:pt x="249793" y="173212"/>
                  </a:lnTo>
                  <a:lnTo>
                    <a:pt x="277035" y="183880"/>
                  </a:lnTo>
                  <a:lnTo>
                    <a:pt x="270558" y="187595"/>
                  </a:lnTo>
                  <a:lnTo>
                    <a:pt x="260556" y="199025"/>
                  </a:lnTo>
                  <a:lnTo>
                    <a:pt x="248460" y="230172"/>
                  </a:lnTo>
                  <a:lnTo>
                    <a:pt x="247317" y="238077"/>
                  </a:lnTo>
                  <a:lnTo>
                    <a:pt x="248555" y="242268"/>
                  </a:lnTo>
                  <a:lnTo>
                    <a:pt x="255984" y="246650"/>
                  </a:lnTo>
                  <a:lnTo>
                    <a:pt x="258937" y="245983"/>
                  </a:lnTo>
                  <a:lnTo>
                    <a:pt x="270272" y="251222"/>
                  </a:lnTo>
                  <a:lnTo>
                    <a:pt x="270272" y="262938"/>
                  </a:lnTo>
                  <a:lnTo>
                    <a:pt x="266367" y="267033"/>
                  </a:lnTo>
                  <a:lnTo>
                    <a:pt x="233696" y="267700"/>
                  </a:lnTo>
                  <a:lnTo>
                    <a:pt x="221313" y="247888"/>
                  </a:lnTo>
                  <a:lnTo>
                    <a:pt x="194453" y="235791"/>
                  </a:lnTo>
                  <a:lnTo>
                    <a:pt x="172164" y="229410"/>
                  </a:lnTo>
                  <a:lnTo>
                    <a:pt x="163497" y="225123"/>
                  </a:lnTo>
                  <a:lnTo>
                    <a:pt x="147590" y="223504"/>
                  </a:lnTo>
                  <a:lnTo>
                    <a:pt x="143685" y="220647"/>
                  </a:lnTo>
                  <a:lnTo>
                    <a:pt x="134826" y="205883"/>
                  </a:lnTo>
                  <a:lnTo>
                    <a:pt x="131874" y="193119"/>
                  </a:lnTo>
                  <a:lnTo>
                    <a:pt x="131874" y="187500"/>
                  </a:lnTo>
                  <a:lnTo>
                    <a:pt x="138065" y="173212"/>
                  </a:lnTo>
                  <a:lnTo>
                    <a:pt x="137303" y="164735"/>
                  </a:lnTo>
                  <a:lnTo>
                    <a:pt x="131493" y="159782"/>
                  </a:lnTo>
                  <a:lnTo>
                    <a:pt x="124444" y="157782"/>
                  </a:lnTo>
                  <a:lnTo>
                    <a:pt x="118824" y="150733"/>
                  </a:lnTo>
                  <a:lnTo>
                    <a:pt x="115395" y="117205"/>
                  </a:lnTo>
                  <a:lnTo>
                    <a:pt x="113967" y="114062"/>
                  </a:lnTo>
                  <a:lnTo>
                    <a:pt x="106537" y="108728"/>
                  </a:lnTo>
                  <a:lnTo>
                    <a:pt x="62532" y="103775"/>
                  </a:lnTo>
                  <a:lnTo>
                    <a:pt x="51959" y="106918"/>
                  </a:lnTo>
                  <a:lnTo>
                    <a:pt x="39862" y="107966"/>
                  </a:lnTo>
                  <a:lnTo>
                    <a:pt x="6048" y="99584"/>
                  </a:lnTo>
                  <a:lnTo>
                    <a:pt x="3572" y="91488"/>
                  </a:lnTo>
                  <a:lnTo>
                    <a:pt x="6906" y="79010"/>
                  </a:lnTo>
                  <a:lnTo>
                    <a:pt x="12716" y="74723"/>
                  </a:lnTo>
                  <a:lnTo>
                    <a:pt x="30623" y="68247"/>
                  </a:lnTo>
                  <a:lnTo>
                    <a:pt x="46911" y="57007"/>
                  </a:lnTo>
                  <a:lnTo>
                    <a:pt x="49101" y="53578"/>
                  </a:lnTo>
                  <a:lnTo>
                    <a:pt x="49578" y="49197"/>
                  </a:lnTo>
                  <a:lnTo>
                    <a:pt x="47292" y="44720"/>
                  </a:lnTo>
                  <a:lnTo>
                    <a:pt x="38719" y="39481"/>
                  </a:lnTo>
                  <a:lnTo>
                    <a:pt x="40243" y="30813"/>
                  </a:lnTo>
                  <a:lnTo>
                    <a:pt x="48149" y="22717"/>
                  </a:lnTo>
                  <a:lnTo>
                    <a:pt x="58341" y="16240"/>
                  </a:lnTo>
                  <a:lnTo>
                    <a:pt x="78343" y="9954"/>
                  </a:lnTo>
                  <a:lnTo>
                    <a:pt x="83010" y="11097"/>
                  </a:lnTo>
                  <a:lnTo>
                    <a:pt x="90059" y="27765"/>
                  </a:lnTo>
                  <a:lnTo>
                    <a:pt x="91488" y="43672"/>
                  </a:lnTo>
                  <a:lnTo>
                    <a:pt x="100251" y="50721"/>
                  </a:lnTo>
                  <a:lnTo>
                    <a:pt x="112062" y="53483"/>
                  </a:lnTo>
                  <a:lnTo>
                    <a:pt x="116729" y="53102"/>
                  </a:lnTo>
                  <a:lnTo>
                    <a:pt x="100155" y="13002"/>
                  </a:lnTo>
                  <a:lnTo>
                    <a:pt x="105966" y="9954"/>
                  </a:lnTo>
                  <a:lnTo>
                    <a:pt x="129492" y="3572"/>
                  </a:lnTo>
                  <a:lnTo>
                    <a:pt x="133398" y="4429"/>
                  </a:lnTo>
                  <a:lnTo>
                    <a:pt x="152543" y="17383"/>
                  </a:lnTo>
                  <a:lnTo>
                    <a:pt x="155305" y="21384"/>
                  </a:lnTo>
                  <a:lnTo>
                    <a:pt x="152733" y="29289"/>
                  </a:lnTo>
                  <a:lnTo>
                    <a:pt x="154067" y="34719"/>
                  </a:lnTo>
                  <a:lnTo>
                    <a:pt x="163211" y="49577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C4CA488-8E54-491E-8358-D9A04E760C4A}"/>
                </a:ext>
              </a:extLst>
            </p:cNvPr>
            <p:cNvSpPr/>
            <p:nvPr/>
          </p:nvSpPr>
          <p:spPr>
            <a:xfrm>
              <a:off x="4236820" y="5364421"/>
              <a:ext cx="844412" cy="809228"/>
            </a:xfrm>
            <a:custGeom>
              <a:avLst/>
              <a:gdLst>
                <a:gd name="connsiteX0" fmla="*/ 174831 w 457200"/>
                <a:gd name="connsiteY0" fmla="*/ 82820 h 438150"/>
                <a:gd name="connsiteX1" fmla="*/ 176832 w 457200"/>
                <a:gd name="connsiteY1" fmla="*/ 88440 h 438150"/>
                <a:gd name="connsiteX2" fmla="*/ 184928 w 457200"/>
                <a:gd name="connsiteY2" fmla="*/ 93583 h 438150"/>
                <a:gd name="connsiteX3" fmla="*/ 186261 w 457200"/>
                <a:gd name="connsiteY3" fmla="*/ 100346 h 438150"/>
                <a:gd name="connsiteX4" fmla="*/ 194643 w 457200"/>
                <a:gd name="connsiteY4" fmla="*/ 105394 h 438150"/>
                <a:gd name="connsiteX5" fmla="*/ 195882 w 457200"/>
                <a:gd name="connsiteY5" fmla="*/ 108061 h 438150"/>
                <a:gd name="connsiteX6" fmla="*/ 200073 w 457200"/>
                <a:gd name="connsiteY6" fmla="*/ 109490 h 438150"/>
                <a:gd name="connsiteX7" fmla="*/ 202930 w 457200"/>
                <a:gd name="connsiteY7" fmla="*/ 120825 h 438150"/>
                <a:gd name="connsiteX8" fmla="*/ 206740 w 457200"/>
                <a:gd name="connsiteY8" fmla="*/ 126921 h 438150"/>
                <a:gd name="connsiteX9" fmla="*/ 212646 w 457200"/>
                <a:gd name="connsiteY9" fmla="*/ 128254 h 438150"/>
                <a:gd name="connsiteX10" fmla="*/ 217122 w 457200"/>
                <a:gd name="connsiteY10" fmla="*/ 132445 h 438150"/>
                <a:gd name="connsiteX11" fmla="*/ 228076 w 457200"/>
                <a:gd name="connsiteY11" fmla="*/ 128635 h 438150"/>
                <a:gd name="connsiteX12" fmla="*/ 237315 w 457200"/>
                <a:gd name="connsiteY12" fmla="*/ 130731 h 438150"/>
                <a:gd name="connsiteX13" fmla="*/ 243316 w 457200"/>
                <a:gd name="connsiteY13" fmla="*/ 136255 h 438150"/>
                <a:gd name="connsiteX14" fmla="*/ 246078 w 457200"/>
                <a:gd name="connsiteY14" fmla="*/ 143304 h 438150"/>
                <a:gd name="connsiteX15" fmla="*/ 245031 w 457200"/>
                <a:gd name="connsiteY15" fmla="*/ 154924 h 438150"/>
                <a:gd name="connsiteX16" fmla="*/ 247221 w 457200"/>
                <a:gd name="connsiteY16" fmla="*/ 156353 h 438150"/>
                <a:gd name="connsiteX17" fmla="*/ 245316 w 457200"/>
                <a:gd name="connsiteY17" fmla="*/ 161115 h 438150"/>
                <a:gd name="connsiteX18" fmla="*/ 261223 w 457200"/>
                <a:gd name="connsiteY18" fmla="*/ 175593 h 438150"/>
                <a:gd name="connsiteX19" fmla="*/ 267224 w 457200"/>
                <a:gd name="connsiteY19" fmla="*/ 176546 h 438150"/>
                <a:gd name="connsiteX20" fmla="*/ 269605 w 457200"/>
                <a:gd name="connsiteY20" fmla="*/ 178927 h 438150"/>
                <a:gd name="connsiteX21" fmla="*/ 277130 w 457200"/>
                <a:gd name="connsiteY21" fmla="*/ 173593 h 438150"/>
                <a:gd name="connsiteX22" fmla="*/ 285321 w 457200"/>
                <a:gd name="connsiteY22" fmla="*/ 173307 h 438150"/>
                <a:gd name="connsiteX23" fmla="*/ 293894 w 457200"/>
                <a:gd name="connsiteY23" fmla="*/ 167973 h 438150"/>
                <a:gd name="connsiteX24" fmla="*/ 296275 w 457200"/>
                <a:gd name="connsiteY24" fmla="*/ 169021 h 438150"/>
                <a:gd name="connsiteX25" fmla="*/ 296561 w 457200"/>
                <a:gd name="connsiteY25" fmla="*/ 172260 h 438150"/>
                <a:gd name="connsiteX26" fmla="*/ 299323 w 457200"/>
                <a:gd name="connsiteY26" fmla="*/ 176736 h 438150"/>
                <a:gd name="connsiteX27" fmla="*/ 301895 w 457200"/>
                <a:gd name="connsiteY27" fmla="*/ 175593 h 438150"/>
                <a:gd name="connsiteX28" fmla="*/ 307229 w 457200"/>
                <a:gd name="connsiteY28" fmla="*/ 178070 h 438150"/>
                <a:gd name="connsiteX29" fmla="*/ 312563 w 457200"/>
                <a:gd name="connsiteY29" fmla="*/ 175689 h 438150"/>
                <a:gd name="connsiteX30" fmla="*/ 311039 w 457200"/>
                <a:gd name="connsiteY30" fmla="*/ 176736 h 438150"/>
                <a:gd name="connsiteX31" fmla="*/ 311706 w 457200"/>
                <a:gd name="connsiteY31" fmla="*/ 182070 h 438150"/>
                <a:gd name="connsiteX32" fmla="*/ 313706 w 457200"/>
                <a:gd name="connsiteY32" fmla="*/ 183975 h 438150"/>
                <a:gd name="connsiteX33" fmla="*/ 321516 w 457200"/>
                <a:gd name="connsiteY33" fmla="*/ 180927 h 438150"/>
                <a:gd name="connsiteX34" fmla="*/ 329041 w 457200"/>
                <a:gd name="connsiteY34" fmla="*/ 181785 h 438150"/>
                <a:gd name="connsiteX35" fmla="*/ 331041 w 457200"/>
                <a:gd name="connsiteY35" fmla="*/ 186071 h 438150"/>
                <a:gd name="connsiteX36" fmla="*/ 329327 w 457200"/>
                <a:gd name="connsiteY36" fmla="*/ 189405 h 438150"/>
                <a:gd name="connsiteX37" fmla="*/ 329708 w 457200"/>
                <a:gd name="connsiteY37" fmla="*/ 197310 h 438150"/>
                <a:gd name="connsiteX38" fmla="*/ 328279 w 457200"/>
                <a:gd name="connsiteY38" fmla="*/ 206169 h 438150"/>
                <a:gd name="connsiteX39" fmla="*/ 327993 w 457200"/>
                <a:gd name="connsiteY39" fmla="*/ 207502 h 438150"/>
                <a:gd name="connsiteX40" fmla="*/ 324850 w 457200"/>
                <a:gd name="connsiteY40" fmla="*/ 208359 h 438150"/>
                <a:gd name="connsiteX41" fmla="*/ 321802 w 457200"/>
                <a:gd name="connsiteY41" fmla="*/ 215217 h 438150"/>
                <a:gd name="connsiteX42" fmla="*/ 314944 w 457200"/>
                <a:gd name="connsiteY42" fmla="*/ 222266 h 438150"/>
                <a:gd name="connsiteX43" fmla="*/ 313325 w 457200"/>
                <a:gd name="connsiteY43" fmla="*/ 221790 h 438150"/>
                <a:gd name="connsiteX44" fmla="*/ 309896 w 457200"/>
                <a:gd name="connsiteY44" fmla="*/ 215694 h 438150"/>
                <a:gd name="connsiteX45" fmla="*/ 304848 w 457200"/>
                <a:gd name="connsiteY45" fmla="*/ 210360 h 438150"/>
                <a:gd name="connsiteX46" fmla="*/ 299799 w 457200"/>
                <a:gd name="connsiteY46" fmla="*/ 207502 h 438150"/>
                <a:gd name="connsiteX47" fmla="*/ 298275 w 457200"/>
                <a:gd name="connsiteY47" fmla="*/ 207883 h 438150"/>
                <a:gd name="connsiteX48" fmla="*/ 297609 w 457200"/>
                <a:gd name="connsiteY48" fmla="*/ 221694 h 438150"/>
                <a:gd name="connsiteX49" fmla="*/ 292941 w 457200"/>
                <a:gd name="connsiteY49" fmla="*/ 224647 h 438150"/>
                <a:gd name="connsiteX50" fmla="*/ 286941 w 457200"/>
                <a:gd name="connsiteY50" fmla="*/ 231886 h 438150"/>
                <a:gd name="connsiteX51" fmla="*/ 285798 w 457200"/>
                <a:gd name="connsiteY51" fmla="*/ 242745 h 438150"/>
                <a:gd name="connsiteX52" fmla="*/ 273129 w 457200"/>
                <a:gd name="connsiteY52" fmla="*/ 247221 h 438150"/>
                <a:gd name="connsiteX53" fmla="*/ 270939 w 457200"/>
                <a:gd name="connsiteY53" fmla="*/ 250650 h 438150"/>
                <a:gd name="connsiteX54" fmla="*/ 266462 w 457200"/>
                <a:gd name="connsiteY54" fmla="*/ 252365 h 438150"/>
                <a:gd name="connsiteX55" fmla="*/ 272844 w 457200"/>
                <a:gd name="connsiteY55" fmla="*/ 254270 h 438150"/>
                <a:gd name="connsiteX56" fmla="*/ 276654 w 457200"/>
                <a:gd name="connsiteY56" fmla="*/ 258080 h 438150"/>
                <a:gd name="connsiteX57" fmla="*/ 278273 w 457200"/>
                <a:gd name="connsiteY57" fmla="*/ 261890 h 438150"/>
                <a:gd name="connsiteX58" fmla="*/ 286750 w 457200"/>
                <a:gd name="connsiteY58" fmla="*/ 266748 h 438150"/>
                <a:gd name="connsiteX59" fmla="*/ 294846 w 457200"/>
                <a:gd name="connsiteY59" fmla="*/ 277035 h 438150"/>
                <a:gd name="connsiteX60" fmla="*/ 301323 w 457200"/>
                <a:gd name="connsiteY60" fmla="*/ 280749 h 438150"/>
                <a:gd name="connsiteX61" fmla="*/ 308562 w 457200"/>
                <a:gd name="connsiteY61" fmla="*/ 282654 h 438150"/>
                <a:gd name="connsiteX62" fmla="*/ 314373 w 457200"/>
                <a:gd name="connsiteY62" fmla="*/ 279892 h 438150"/>
                <a:gd name="connsiteX63" fmla="*/ 318183 w 457200"/>
                <a:gd name="connsiteY63" fmla="*/ 281416 h 438150"/>
                <a:gd name="connsiteX64" fmla="*/ 320659 w 457200"/>
                <a:gd name="connsiteY64" fmla="*/ 286274 h 438150"/>
                <a:gd name="connsiteX65" fmla="*/ 322659 w 457200"/>
                <a:gd name="connsiteY65" fmla="*/ 287417 h 438150"/>
                <a:gd name="connsiteX66" fmla="*/ 334661 w 457200"/>
                <a:gd name="connsiteY66" fmla="*/ 287988 h 438150"/>
                <a:gd name="connsiteX67" fmla="*/ 343614 w 457200"/>
                <a:gd name="connsiteY67" fmla="*/ 286655 h 438150"/>
                <a:gd name="connsiteX68" fmla="*/ 346377 w 457200"/>
                <a:gd name="connsiteY68" fmla="*/ 288941 h 438150"/>
                <a:gd name="connsiteX69" fmla="*/ 350187 w 457200"/>
                <a:gd name="connsiteY69" fmla="*/ 289417 h 438150"/>
                <a:gd name="connsiteX70" fmla="*/ 354949 w 457200"/>
                <a:gd name="connsiteY70" fmla="*/ 302466 h 438150"/>
                <a:gd name="connsiteX71" fmla="*/ 359331 w 457200"/>
                <a:gd name="connsiteY71" fmla="*/ 308848 h 438150"/>
                <a:gd name="connsiteX72" fmla="*/ 359426 w 457200"/>
                <a:gd name="connsiteY72" fmla="*/ 324374 h 438150"/>
                <a:gd name="connsiteX73" fmla="*/ 377619 w 457200"/>
                <a:gd name="connsiteY73" fmla="*/ 327327 h 438150"/>
                <a:gd name="connsiteX74" fmla="*/ 382286 w 457200"/>
                <a:gd name="connsiteY74" fmla="*/ 332661 h 438150"/>
                <a:gd name="connsiteX75" fmla="*/ 389239 w 457200"/>
                <a:gd name="connsiteY75" fmla="*/ 336852 h 438150"/>
                <a:gd name="connsiteX76" fmla="*/ 396192 w 457200"/>
                <a:gd name="connsiteY76" fmla="*/ 336947 h 438150"/>
                <a:gd name="connsiteX77" fmla="*/ 401622 w 457200"/>
                <a:gd name="connsiteY77" fmla="*/ 338947 h 438150"/>
                <a:gd name="connsiteX78" fmla="*/ 405432 w 457200"/>
                <a:gd name="connsiteY78" fmla="*/ 338090 h 438150"/>
                <a:gd name="connsiteX79" fmla="*/ 408670 w 457200"/>
                <a:gd name="connsiteY79" fmla="*/ 343900 h 438150"/>
                <a:gd name="connsiteX80" fmla="*/ 413909 w 457200"/>
                <a:gd name="connsiteY80" fmla="*/ 346758 h 438150"/>
                <a:gd name="connsiteX81" fmla="*/ 423243 w 457200"/>
                <a:gd name="connsiteY81" fmla="*/ 343329 h 438150"/>
                <a:gd name="connsiteX82" fmla="*/ 428577 w 457200"/>
                <a:gd name="connsiteY82" fmla="*/ 345043 h 438150"/>
                <a:gd name="connsiteX83" fmla="*/ 431530 w 457200"/>
                <a:gd name="connsiteY83" fmla="*/ 351234 h 438150"/>
                <a:gd name="connsiteX84" fmla="*/ 431625 w 457200"/>
                <a:gd name="connsiteY84" fmla="*/ 356664 h 438150"/>
                <a:gd name="connsiteX85" fmla="*/ 426196 w 457200"/>
                <a:gd name="connsiteY85" fmla="*/ 361807 h 438150"/>
                <a:gd name="connsiteX86" fmla="*/ 423720 w 457200"/>
                <a:gd name="connsiteY86" fmla="*/ 366760 h 438150"/>
                <a:gd name="connsiteX87" fmla="*/ 434102 w 457200"/>
                <a:gd name="connsiteY87" fmla="*/ 376666 h 438150"/>
                <a:gd name="connsiteX88" fmla="*/ 427339 w 457200"/>
                <a:gd name="connsiteY88" fmla="*/ 382572 h 438150"/>
                <a:gd name="connsiteX89" fmla="*/ 434769 w 457200"/>
                <a:gd name="connsiteY89" fmla="*/ 382953 h 438150"/>
                <a:gd name="connsiteX90" fmla="*/ 440865 w 457200"/>
                <a:gd name="connsiteY90" fmla="*/ 387715 h 438150"/>
                <a:gd name="connsiteX91" fmla="*/ 443722 w 457200"/>
                <a:gd name="connsiteY91" fmla="*/ 391716 h 438150"/>
                <a:gd name="connsiteX92" fmla="*/ 445437 w 457200"/>
                <a:gd name="connsiteY92" fmla="*/ 400098 h 438150"/>
                <a:gd name="connsiteX93" fmla="*/ 441722 w 457200"/>
                <a:gd name="connsiteY93" fmla="*/ 404765 h 438150"/>
                <a:gd name="connsiteX94" fmla="*/ 445151 w 457200"/>
                <a:gd name="connsiteY94" fmla="*/ 403908 h 438150"/>
                <a:gd name="connsiteX95" fmla="*/ 451056 w 457200"/>
                <a:gd name="connsiteY95" fmla="*/ 406670 h 438150"/>
                <a:gd name="connsiteX96" fmla="*/ 454866 w 457200"/>
                <a:gd name="connsiteY96" fmla="*/ 406860 h 438150"/>
                <a:gd name="connsiteX97" fmla="*/ 458295 w 457200"/>
                <a:gd name="connsiteY97" fmla="*/ 412575 h 438150"/>
                <a:gd name="connsiteX98" fmla="*/ 457533 w 457200"/>
                <a:gd name="connsiteY98" fmla="*/ 415719 h 438150"/>
                <a:gd name="connsiteX99" fmla="*/ 457533 w 457200"/>
                <a:gd name="connsiteY99" fmla="*/ 415719 h 438150"/>
                <a:gd name="connsiteX100" fmla="*/ 456771 w 457200"/>
                <a:gd name="connsiteY100" fmla="*/ 416195 h 438150"/>
                <a:gd name="connsiteX101" fmla="*/ 456771 w 457200"/>
                <a:gd name="connsiteY101" fmla="*/ 416195 h 438150"/>
                <a:gd name="connsiteX102" fmla="*/ 455724 w 457200"/>
                <a:gd name="connsiteY102" fmla="*/ 417243 h 438150"/>
                <a:gd name="connsiteX103" fmla="*/ 448008 w 457200"/>
                <a:gd name="connsiteY103" fmla="*/ 416766 h 438150"/>
                <a:gd name="connsiteX104" fmla="*/ 446770 w 457200"/>
                <a:gd name="connsiteY104" fmla="*/ 421624 h 438150"/>
                <a:gd name="connsiteX105" fmla="*/ 441912 w 457200"/>
                <a:gd name="connsiteY105" fmla="*/ 425434 h 438150"/>
                <a:gd name="connsiteX106" fmla="*/ 437817 w 457200"/>
                <a:gd name="connsiteY106" fmla="*/ 426196 h 438150"/>
                <a:gd name="connsiteX107" fmla="*/ 432387 w 457200"/>
                <a:gd name="connsiteY107" fmla="*/ 431244 h 438150"/>
                <a:gd name="connsiteX108" fmla="*/ 429339 w 457200"/>
                <a:gd name="connsiteY108" fmla="*/ 431816 h 438150"/>
                <a:gd name="connsiteX109" fmla="*/ 427625 w 457200"/>
                <a:gd name="connsiteY109" fmla="*/ 436864 h 438150"/>
                <a:gd name="connsiteX110" fmla="*/ 427625 w 457200"/>
                <a:gd name="connsiteY110" fmla="*/ 436864 h 438150"/>
                <a:gd name="connsiteX111" fmla="*/ 420005 w 457200"/>
                <a:gd name="connsiteY111" fmla="*/ 435912 h 438150"/>
                <a:gd name="connsiteX112" fmla="*/ 414957 w 457200"/>
                <a:gd name="connsiteY112" fmla="*/ 430482 h 438150"/>
                <a:gd name="connsiteX113" fmla="*/ 410480 w 457200"/>
                <a:gd name="connsiteY113" fmla="*/ 428292 h 438150"/>
                <a:gd name="connsiteX114" fmla="*/ 402384 w 457200"/>
                <a:gd name="connsiteY114" fmla="*/ 426387 h 438150"/>
                <a:gd name="connsiteX115" fmla="*/ 399526 w 457200"/>
                <a:gd name="connsiteY115" fmla="*/ 428292 h 438150"/>
                <a:gd name="connsiteX116" fmla="*/ 396573 w 457200"/>
                <a:gd name="connsiteY116" fmla="*/ 427053 h 438150"/>
                <a:gd name="connsiteX117" fmla="*/ 395907 w 457200"/>
                <a:gd name="connsiteY117" fmla="*/ 424767 h 438150"/>
                <a:gd name="connsiteX118" fmla="*/ 398002 w 457200"/>
                <a:gd name="connsiteY118" fmla="*/ 423243 h 438150"/>
                <a:gd name="connsiteX119" fmla="*/ 395526 w 457200"/>
                <a:gd name="connsiteY119" fmla="*/ 419529 h 438150"/>
                <a:gd name="connsiteX120" fmla="*/ 390668 w 457200"/>
                <a:gd name="connsiteY120" fmla="*/ 415909 h 438150"/>
                <a:gd name="connsiteX121" fmla="*/ 387620 w 457200"/>
                <a:gd name="connsiteY121" fmla="*/ 416100 h 438150"/>
                <a:gd name="connsiteX122" fmla="*/ 384953 w 457200"/>
                <a:gd name="connsiteY122" fmla="*/ 418481 h 438150"/>
                <a:gd name="connsiteX123" fmla="*/ 381143 w 457200"/>
                <a:gd name="connsiteY123" fmla="*/ 415528 h 438150"/>
                <a:gd name="connsiteX124" fmla="*/ 380667 w 457200"/>
                <a:gd name="connsiteY124" fmla="*/ 413814 h 438150"/>
                <a:gd name="connsiteX125" fmla="*/ 382953 w 457200"/>
                <a:gd name="connsiteY125" fmla="*/ 410575 h 438150"/>
                <a:gd name="connsiteX126" fmla="*/ 367808 w 457200"/>
                <a:gd name="connsiteY126" fmla="*/ 394002 h 438150"/>
                <a:gd name="connsiteX127" fmla="*/ 337899 w 457200"/>
                <a:gd name="connsiteY127" fmla="*/ 374190 h 438150"/>
                <a:gd name="connsiteX128" fmla="*/ 312753 w 457200"/>
                <a:gd name="connsiteY128" fmla="*/ 364950 h 438150"/>
                <a:gd name="connsiteX129" fmla="*/ 313325 w 457200"/>
                <a:gd name="connsiteY129" fmla="*/ 362569 h 438150"/>
                <a:gd name="connsiteX130" fmla="*/ 307610 w 457200"/>
                <a:gd name="connsiteY130" fmla="*/ 354759 h 438150"/>
                <a:gd name="connsiteX131" fmla="*/ 298180 w 457200"/>
                <a:gd name="connsiteY131" fmla="*/ 347901 h 438150"/>
                <a:gd name="connsiteX132" fmla="*/ 296847 w 457200"/>
                <a:gd name="connsiteY132" fmla="*/ 344662 h 438150"/>
                <a:gd name="connsiteX133" fmla="*/ 262842 w 457200"/>
                <a:gd name="connsiteY133" fmla="*/ 319040 h 438150"/>
                <a:gd name="connsiteX134" fmla="*/ 255508 w 457200"/>
                <a:gd name="connsiteY134" fmla="*/ 312087 h 438150"/>
                <a:gd name="connsiteX135" fmla="*/ 212169 w 457200"/>
                <a:gd name="connsiteY135" fmla="*/ 280845 h 438150"/>
                <a:gd name="connsiteX136" fmla="*/ 210455 w 457200"/>
                <a:gd name="connsiteY136" fmla="*/ 278749 h 438150"/>
                <a:gd name="connsiteX137" fmla="*/ 210741 w 457200"/>
                <a:gd name="connsiteY137" fmla="*/ 268653 h 438150"/>
                <a:gd name="connsiteX138" fmla="*/ 214741 w 457200"/>
                <a:gd name="connsiteY138" fmla="*/ 267605 h 438150"/>
                <a:gd name="connsiteX139" fmla="*/ 215122 w 457200"/>
                <a:gd name="connsiteY139" fmla="*/ 265033 h 438150"/>
                <a:gd name="connsiteX140" fmla="*/ 206835 w 457200"/>
                <a:gd name="connsiteY140" fmla="*/ 248555 h 438150"/>
                <a:gd name="connsiteX141" fmla="*/ 204359 w 457200"/>
                <a:gd name="connsiteY141" fmla="*/ 233220 h 438150"/>
                <a:gd name="connsiteX142" fmla="*/ 183213 w 457200"/>
                <a:gd name="connsiteY142" fmla="*/ 216075 h 438150"/>
                <a:gd name="connsiteX143" fmla="*/ 163973 w 457200"/>
                <a:gd name="connsiteY143" fmla="*/ 204454 h 438150"/>
                <a:gd name="connsiteX144" fmla="*/ 152162 w 457200"/>
                <a:gd name="connsiteY144" fmla="*/ 199787 h 438150"/>
                <a:gd name="connsiteX145" fmla="*/ 152733 w 457200"/>
                <a:gd name="connsiteY145" fmla="*/ 196739 h 438150"/>
                <a:gd name="connsiteX146" fmla="*/ 99584 w 457200"/>
                <a:gd name="connsiteY146" fmla="*/ 158353 h 438150"/>
                <a:gd name="connsiteX147" fmla="*/ 85582 w 457200"/>
                <a:gd name="connsiteY147" fmla="*/ 140446 h 438150"/>
                <a:gd name="connsiteX148" fmla="*/ 86439 w 457200"/>
                <a:gd name="connsiteY148" fmla="*/ 138160 h 438150"/>
                <a:gd name="connsiteX149" fmla="*/ 84344 w 457200"/>
                <a:gd name="connsiteY149" fmla="*/ 133302 h 438150"/>
                <a:gd name="connsiteX150" fmla="*/ 80820 w 457200"/>
                <a:gd name="connsiteY150" fmla="*/ 130826 h 438150"/>
                <a:gd name="connsiteX151" fmla="*/ 79010 w 457200"/>
                <a:gd name="connsiteY151" fmla="*/ 123873 h 438150"/>
                <a:gd name="connsiteX152" fmla="*/ 75867 w 457200"/>
                <a:gd name="connsiteY152" fmla="*/ 121777 h 438150"/>
                <a:gd name="connsiteX153" fmla="*/ 64437 w 457200"/>
                <a:gd name="connsiteY153" fmla="*/ 104823 h 438150"/>
                <a:gd name="connsiteX154" fmla="*/ 53007 w 457200"/>
                <a:gd name="connsiteY154" fmla="*/ 77200 h 438150"/>
                <a:gd name="connsiteX155" fmla="*/ 22431 w 457200"/>
                <a:gd name="connsiteY155" fmla="*/ 60055 h 438150"/>
                <a:gd name="connsiteX156" fmla="*/ 11668 w 457200"/>
                <a:gd name="connsiteY156" fmla="*/ 44910 h 438150"/>
                <a:gd name="connsiteX157" fmla="*/ 3572 w 457200"/>
                <a:gd name="connsiteY157" fmla="*/ 37290 h 438150"/>
                <a:gd name="connsiteX158" fmla="*/ 3572 w 457200"/>
                <a:gd name="connsiteY158" fmla="*/ 37290 h 438150"/>
                <a:gd name="connsiteX159" fmla="*/ 18907 w 457200"/>
                <a:gd name="connsiteY159" fmla="*/ 26718 h 438150"/>
                <a:gd name="connsiteX160" fmla="*/ 22908 w 457200"/>
                <a:gd name="connsiteY160" fmla="*/ 22527 h 438150"/>
                <a:gd name="connsiteX161" fmla="*/ 33290 w 457200"/>
                <a:gd name="connsiteY161" fmla="*/ 18336 h 438150"/>
                <a:gd name="connsiteX162" fmla="*/ 40338 w 457200"/>
                <a:gd name="connsiteY162" fmla="*/ 13002 h 438150"/>
                <a:gd name="connsiteX163" fmla="*/ 47958 w 457200"/>
                <a:gd name="connsiteY163" fmla="*/ 3762 h 438150"/>
                <a:gd name="connsiteX164" fmla="*/ 47958 w 457200"/>
                <a:gd name="connsiteY164" fmla="*/ 3762 h 438150"/>
                <a:gd name="connsiteX165" fmla="*/ 48054 w 457200"/>
                <a:gd name="connsiteY165" fmla="*/ 3572 h 438150"/>
                <a:gd name="connsiteX166" fmla="*/ 48054 w 457200"/>
                <a:gd name="connsiteY166" fmla="*/ 3572 h 438150"/>
                <a:gd name="connsiteX167" fmla="*/ 92916 w 457200"/>
                <a:gd name="connsiteY167" fmla="*/ 31766 h 438150"/>
                <a:gd name="connsiteX168" fmla="*/ 89773 w 457200"/>
                <a:gd name="connsiteY168" fmla="*/ 50530 h 438150"/>
                <a:gd name="connsiteX169" fmla="*/ 91392 w 457200"/>
                <a:gd name="connsiteY169" fmla="*/ 51673 h 438150"/>
                <a:gd name="connsiteX170" fmla="*/ 94059 w 457200"/>
                <a:gd name="connsiteY170" fmla="*/ 47101 h 438150"/>
                <a:gd name="connsiteX171" fmla="*/ 98250 w 457200"/>
                <a:gd name="connsiteY171" fmla="*/ 46339 h 438150"/>
                <a:gd name="connsiteX172" fmla="*/ 101013 w 457200"/>
                <a:gd name="connsiteY172" fmla="*/ 48244 h 438150"/>
                <a:gd name="connsiteX173" fmla="*/ 106347 w 457200"/>
                <a:gd name="connsiteY173" fmla="*/ 46720 h 438150"/>
                <a:gd name="connsiteX174" fmla="*/ 107490 w 457200"/>
                <a:gd name="connsiteY174" fmla="*/ 43958 h 438150"/>
                <a:gd name="connsiteX175" fmla="*/ 111014 w 457200"/>
                <a:gd name="connsiteY175" fmla="*/ 44339 h 438150"/>
                <a:gd name="connsiteX176" fmla="*/ 115205 w 457200"/>
                <a:gd name="connsiteY176" fmla="*/ 50911 h 438150"/>
                <a:gd name="connsiteX177" fmla="*/ 129111 w 457200"/>
                <a:gd name="connsiteY177" fmla="*/ 65865 h 438150"/>
                <a:gd name="connsiteX178" fmla="*/ 132921 w 457200"/>
                <a:gd name="connsiteY178" fmla="*/ 67389 h 438150"/>
                <a:gd name="connsiteX179" fmla="*/ 134826 w 457200"/>
                <a:gd name="connsiteY179" fmla="*/ 70818 h 438150"/>
                <a:gd name="connsiteX180" fmla="*/ 137970 w 457200"/>
                <a:gd name="connsiteY180" fmla="*/ 71580 h 438150"/>
                <a:gd name="connsiteX181" fmla="*/ 142542 w 457200"/>
                <a:gd name="connsiteY181" fmla="*/ 76152 h 438150"/>
                <a:gd name="connsiteX182" fmla="*/ 149114 w 457200"/>
                <a:gd name="connsiteY182" fmla="*/ 78057 h 438150"/>
                <a:gd name="connsiteX183" fmla="*/ 161877 w 457200"/>
                <a:gd name="connsiteY183" fmla="*/ 76533 h 438150"/>
                <a:gd name="connsiteX184" fmla="*/ 169878 w 457200"/>
                <a:gd name="connsiteY184" fmla="*/ 81486 h 438150"/>
                <a:gd name="connsiteX185" fmla="*/ 174355 w 457200"/>
                <a:gd name="connsiteY185" fmla="*/ 82629 h 438150"/>
                <a:gd name="connsiteX186" fmla="*/ 174355 w 457200"/>
                <a:gd name="connsiteY186" fmla="*/ 82629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</a:cxnLst>
              <a:rect l="l" t="t" r="r" b="b"/>
              <a:pathLst>
                <a:path w="457200" h="438150">
                  <a:moveTo>
                    <a:pt x="174831" y="82820"/>
                  </a:moveTo>
                  <a:lnTo>
                    <a:pt x="176832" y="88440"/>
                  </a:lnTo>
                  <a:lnTo>
                    <a:pt x="184928" y="93583"/>
                  </a:lnTo>
                  <a:lnTo>
                    <a:pt x="186261" y="100346"/>
                  </a:lnTo>
                  <a:lnTo>
                    <a:pt x="194643" y="105394"/>
                  </a:lnTo>
                  <a:lnTo>
                    <a:pt x="195882" y="108061"/>
                  </a:lnTo>
                  <a:lnTo>
                    <a:pt x="200073" y="109490"/>
                  </a:lnTo>
                  <a:lnTo>
                    <a:pt x="202930" y="120825"/>
                  </a:lnTo>
                  <a:lnTo>
                    <a:pt x="206740" y="126921"/>
                  </a:lnTo>
                  <a:lnTo>
                    <a:pt x="212646" y="128254"/>
                  </a:lnTo>
                  <a:lnTo>
                    <a:pt x="217122" y="132445"/>
                  </a:lnTo>
                  <a:lnTo>
                    <a:pt x="228076" y="128635"/>
                  </a:lnTo>
                  <a:lnTo>
                    <a:pt x="237315" y="130731"/>
                  </a:lnTo>
                  <a:lnTo>
                    <a:pt x="243316" y="136255"/>
                  </a:lnTo>
                  <a:lnTo>
                    <a:pt x="246078" y="143304"/>
                  </a:lnTo>
                  <a:lnTo>
                    <a:pt x="245031" y="154924"/>
                  </a:lnTo>
                  <a:lnTo>
                    <a:pt x="247221" y="156353"/>
                  </a:lnTo>
                  <a:lnTo>
                    <a:pt x="245316" y="161115"/>
                  </a:lnTo>
                  <a:lnTo>
                    <a:pt x="261223" y="175593"/>
                  </a:lnTo>
                  <a:lnTo>
                    <a:pt x="267224" y="176546"/>
                  </a:lnTo>
                  <a:lnTo>
                    <a:pt x="269605" y="178927"/>
                  </a:lnTo>
                  <a:lnTo>
                    <a:pt x="277130" y="173593"/>
                  </a:lnTo>
                  <a:lnTo>
                    <a:pt x="285321" y="173307"/>
                  </a:lnTo>
                  <a:lnTo>
                    <a:pt x="293894" y="167973"/>
                  </a:lnTo>
                  <a:lnTo>
                    <a:pt x="296275" y="169021"/>
                  </a:lnTo>
                  <a:lnTo>
                    <a:pt x="296561" y="172260"/>
                  </a:lnTo>
                  <a:lnTo>
                    <a:pt x="299323" y="176736"/>
                  </a:lnTo>
                  <a:lnTo>
                    <a:pt x="301895" y="175593"/>
                  </a:lnTo>
                  <a:lnTo>
                    <a:pt x="307229" y="178070"/>
                  </a:lnTo>
                  <a:lnTo>
                    <a:pt x="312563" y="175689"/>
                  </a:lnTo>
                  <a:lnTo>
                    <a:pt x="311039" y="176736"/>
                  </a:lnTo>
                  <a:lnTo>
                    <a:pt x="311706" y="182070"/>
                  </a:lnTo>
                  <a:lnTo>
                    <a:pt x="313706" y="183975"/>
                  </a:lnTo>
                  <a:lnTo>
                    <a:pt x="321516" y="180927"/>
                  </a:lnTo>
                  <a:lnTo>
                    <a:pt x="329041" y="181785"/>
                  </a:lnTo>
                  <a:lnTo>
                    <a:pt x="331041" y="186071"/>
                  </a:lnTo>
                  <a:lnTo>
                    <a:pt x="329327" y="189405"/>
                  </a:lnTo>
                  <a:lnTo>
                    <a:pt x="329708" y="197310"/>
                  </a:lnTo>
                  <a:lnTo>
                    <a:pt x="328279" y="206169"/>
                  </a:lnTo>
                  <a:lnTo>
                    <a:pt x="327993" y="207502"/>
                  </a:lnTo>
                  <a:lnTo>
                    <a:pt x="324850" y="208359"/>
                  </a:lnTo>
                  <a:lnTo>
                    <a:pt x="321802" y="215217"/>
                  </a:lnTo>
                  <a:lnTo>
                    <a:pt x="314944" y="222266"/>
                  </a:lnTo>
                  <a:lnTo>
                    <a:pt x="313325" y="221790"/>
                  </a:lnTo>
                  <a:lnTo>
                    <a:pt x="309896" y="215694"/>
                  </a:lnTo>
                  <a:lnTo>
                    <a:pt x="304848" y="210360"/>
                  </a:lnTo>
                  <a:lnTo>
                    <a:pt x="299799" y="207502"/>
                  </a:lnTo>
                  <a:lnTo>
                    <a:pt x="298275" y="207883"/>
                  </a:lnTo>
                  <a:lnTo>
                    <a:pt x="297609" y="221694"/>
                  </a:lnTo>
                  <a:lnTo>
                    <a:pt x="292941" y="224647"/>
                  </a:lnTo>
                  <a:lnTo>
                    <a:pt x="286941" y="231886"/>
                  </a:lnTo>
                  <a:lnTo>
                    <a:pt x="285798" y="242745"/>
                  </a:lnTo>
                  <a:lnTo>
                    <a:pt x="273129" y="247221"/>
                  </a:lnTo>
                  <a:lnTo>
                    <a:pt x="270939" y="250650"/>
                  </a:lnTo>
                  <a:lnTo>
                    <a:pt x="266462" y="252365"/>
                  </a:lnTo>
                  <a:lnTo>
                    <a:pt x="272844" y="254270"/>
                  </a:lnTo>
                  <a:lnTo>
                    <a:pt x="276654" y="258080"/>
                  </a:lnTo>
                  <a:lnTo>
                    <a:pt x="278273" y="261890"/>
                  </a:lnTo>
                  <a:lnTo>
                    <a:pt x="286750" y="266748"/>
                  </a:lnTo>
                  <a:lnTo>
                    <a:pt x="294846" y="277035"/>
                  </a:lnTo>
                  <a:lnTo>
                    <a:pt x="301323" y="280749"/>
                  </a:lnTo>
                  <a:lnTo>
                    <a:pt x="308562" y="282654"/>
                  </a:lnTo>
                  <a:lnTo>
                    <a:pt x="314373" y="279892"/>
                  </a:lnTo>
                  <a:lnTo>
                    <a:pt x="318183" y="281416"/>
                  </a:lnTo>
                  <a:lnTo>
                    <a:pt x="320659" y="286274"/>
                  </a:lnTo>
                  <a:lnTo>
                    <a:pt x="322659" y="287417"/>
                  </a:lnTo>
                  <a:lnTo>
                    <a:pt x="334661" y="287988"/>
                  </a:lnTo>
                  <a:lnTo>
                    <a:pt x="343614" y="286655"/>
                  </a:lnTo>
                  <a:lnTo>
                    <a:pt x="346377" y="288941"/>
                  </a:lnTo>
                  <a:lnTo>
                    <a:pt x="350187" y="289417"/>
                  </a:lnTo>
                  <a:lnTo>
                    <a:pt x="354949" y="302466"/>
                  </a:lnTo>
                  <a:lnTo>
                    <a:pt x="359331" y="308848"/>
                  </a:lnTo>
                  <a:lnTo>
                    <a:pt x="359426" y="324374"/>
                  </a:lnTo>
                  <a:lnTo>
                    <a:pt x="377619" y="327327"/>
                  </a:lnTo>
                  <a:lnTo>
                    <a:pt x="382286" y="332661"/>
                  </a:lnTo>
                  <a:lnTo>
                    <a:pt x="389239" y="336852"/>
                  </a:lnTo>
                  <a:lnTo>
                    <a:pt x="396192" y="336947"/>
                  </a:lnTo>
                  <a:lnTo>
                    <a:pt x="401622" y="338947"/>
                  </a:lnTo>
                  <a:lnTo>
                    <a:pt x="405432" y="338090"/>
                  </a:lnTo>
                  <a:lnTo>
                    <a:pt x="408670" y="343900"/>
                  </a:lnTo>
                  <a:lnTo>
                    <a:pt x="413909" y="346758"/>
                  </a:lnTo>
                  <a:lnTo>
                    <a:pt x="423243" y="343329"/>
                  </a:lnTo>
                  <a:lnTo>
                    <a:pt x="428577" y="345043"/>
                  </a:lnTo>
                  <a:lnTo>
                    <a:pt x="431530" y="351234"/>
                  </a:lnTo>
                  <a:lnTo>
                    <a:pt x="431625" y="356664"/>
                  </a:lnTo>
                  <a:lnTo>
                    <a:pt x="426196" y="361807"/>
                  </a:lnTo>
                  <a:lnTo>
                    <a:pt x="423720" y="366760"/>
                  </a:lnTo>
                  <a:lnTo>
                    <a:pt x="434102" y="376666"/>
                  </a:lnTo>
                  <a:lnTo>
                    <a:pt x="427339" y="382572"/>
                  </a:lnTo>
                  <a:lnTo>
                    <a:pt x="434769" y="382953"/>
                  </a:lnTo>
                  <a:lnTo>
                    <a:pt x="440865" y="387715"/>
                  </a:lnTo>
                  <a:lnTo>
                    <a:pt x="443722" y="391716"/>
                  </a:lnTo>
                  <a:lnTo>
                    <a:pt x="445437" y="400098"/>
                  </a:lnTo>
                  <a:lnTo>
                    <a:pt x="441722" y="404765"/>
                  </a:lnTo>
                  <a:lnTo>
                    <a:pt x="445151" y="403908"/>
                  </a:lnTo>
                  <a:lnTo>
                    <a:pt x="451056" y="406670"/>
                  </a:lnTo>
                  <a:lnTo>
                    <a:pt x="454866" y="406860"/>
                  </a:lnTo>
                  <a:lnTo>
                    <a:pt x="458295" y="412575"/>
                  </a:lnTo>
                  <a:lnTo>
                    <a:pt x="457533" y="415719"/>
                  </a:lnTo>
                  <a:lnTo>
                    <a:pt x="457533" y="415719"/>
                  </a:lnTo>
                  <a:lnTo>
                    <a:pt x="456771" y="416195"/>
                  </a:lnTo>
                  <a:lnTo>
                    <a:pt x="456771" y="416195"/>
                  </a:lnTo>
                  <a:lnTo>
                    <a:pt x="455724" y="417243"/>
                  </a:lnTo>
                  <a:lnTo>
                    <a:pt x="448008" y="416766"/>
                  </a:lnTo>
                  <a:lnTo>
                    <a:pt x="446770" y="421624"/>
                  </a:lnTo>
                  <a:lnTo>
                    <a:pt x="441912" y="425434"/>
                  </a:lnTo>
                  <a:lnTo>
                    <a:pt x="437817" y="426196"/>
                  </a:lnTo>
                  <a:lnTo>
                    <a:pt x="432387" y="431244"/>
                  </a:lnTo>
                  <a:lnTo>
                    <a:pt x="429339" y="431816"/>
                  </a:lnTo>
                  <a:lnTo>
                    <a:pt x="427625" y="436864"/>
                  </a:lnTo>
                  <a:lnTo>
                    <a:pt x="427625" y="436864"/>
                  </a:lnTo>
                  <a:lnTo>
                    <a:pt x="420005" y="435912"/>
                  </a:lnTo>
                  <a:lnTo>
                    <a:pt x="414957" y="430482"/>
                  </a:lnTo>
                  <a:lnTo>
                    <a:pt x="410480" y="428292"/>
                  </a:lnTo>
                  <a:lnTo>
                    <a:pt x="402384" y="426387"/>
                  </a:lnTo>
                  <a:lnTo>
                    <a:pt x="399526" y="428292"/>
                  </a:lnTo>
                  <a:lnTo>
                    <a:pt x="396573" y="427053"/>
                  </a:lnTo>
                  <a:lnTo>
                    <a:pt x="395907" y="424767"/>
                  </a:lnTo>
                  <a:lnTo>
                    <a:pt x="398002" y="423243"/>
                  </a:lnTo>
                  <a:lnTo>
                    <a:pt x="395526" y="419529"/>
                  </a:lnTo>
                  <a:lnTo>
                    <a:pt x="390668" y="415909"/>
                  </a:lnTo>
                  <a:lnTo>
                    <a:pt x="387620" y="416100"/>
                  </a:lnTo>
                  <a:lnTo>
                    <a:pt x="384953" y="418481"/>
                  </a:lnTo>
                  <a:lnTo>
                    <a:pt x="381143" y="415528"/>
                  </a:lnTo>
                  <a:lnTo>
                    <a:pt x="380667" y="413814"/>
                  </a:lnTo>
                  <a:lnTo>
                    <a:pt x="382953" y="410575"/>
                  </a:lnTo>
                  <a:lnTo>
                    <a:pt x="367808" y="394002"/>
                  </a:lnTo>
                  <a:lnTo>
                    <a:pt x="337899" y="374190"/>
                  </a:lnTo>
                  <a:lnTo>
                    <a:pt x="312753" y="364950"/>
                  </a:lnTo>
                  <a:lnTo>
                    <a:pt x="313325" y="362569"/>
                  </a:lnTo>
                  <a:lnTo>
                    <a:pt x="307610" y="354759"/>
                  </a:lnTo>
                  <a:lnTo>
                    <a:pt x="298180" y="347901"/>
                  </a:lnTo>
                  <a:lnTo>
                    <a:pt x="296847" y="344662"/>
                  </a:lnTo>
                  <a:lnTo>
                    <a:pt x="262842" y="319040"/>
                  </a:lnTo>
                  <a:lnTo>
                    <a:pt x="255508" y="312087"/>
                  </a:lnTo>
                  <a:lnTo>
                    <a:pt x="212169" y="280845"/>
                  </a:lnTo>
                  <a:lnTo>
                    <a:pt x="210455" y="278749"/>
                  </a:lnTo>
                  <a:lnTo>
                    <a:pt x="210741" y="268653"/>
                  </a:lnTo>
                  <a:lnTo>
                    <a:pt x="214741" y="267605"/>
                  </a:lnTo>
                  <a:lnTo>
                    <a:pt x="215122" y="265033"/>
                  </a:lnTo>
                  <a:lnTo>
                    <a:pt x="206835" y="248555"/>
                  </a:lnTo>
                  <a:lnTo>
                    <a:pt x="204359" y="233220"/>
                  </a:lnTo>
                  <a:lnTo>
                    <a:pt x="183213" y="216075"/>
                  </a:lnTo>
                  <a:lnTo>
                    <a:pt x="163973" y="204454"/>
                  </a:lnTo>
                  <a:lnTo>
                    <a:pt x="152162" y="199787"/>
                  </a:lnTo>
                  <a:lnTo>
                    <a:pt x="152733" y="196739"/>
                  </a:lnTo>
                  <a:lnTo>
                    <a:pt x="99584" y="158353"/>
                  </a:lnTo>
                  <a:lnTo>
                    <a:pt x="85582" y="140446"/>
                  </a:lnTo>
                  <a:lnTo>
                    <a:pt x="86439" y="138160"/>
                  </a:lnTo>
                  <a:lnTo>
                    <a:pt x="84344" y="133302"/>
                  </a:lnTo>
                  <a:lnTo>
                    <a:pt x="80820" y="130826"/>
                  </a:lnTo>
                  <a:lnTo>
                    <a:pt x="79010" y="123873"/>
                  </a:lnTo>
                  <a:lnTo>
                    <a:pt x="75867" y="121777"/>
                  </a:lnTo>
                  <a:lnTo>
                    <a:pt x="64437" y="104823"/>
                  </a:lnTo>
                  <a:lnTo>
                    <a:pt x="53007" y="77200"/>
                  </a:lnTo>
                  <a:lnTo>
                    <a:pt x="22431" y="60055"/>
                  </a:lnTo>
                  <a:lnTo>
                    <a:pt x="11668" y="44910"/>
                  </a:lnTo>
                  <a:lnTo>
                    <a:pt x="3572" y="37290"/>
                  </a:lnTo>
                  <a:lnTo>
                    <a:pt x="3572" y="37290"/>
                  </a:lnTo>
                  <a:lnTo>
                    <a:pt x="18907" y="26718"/>
                  </a:lnTo>
                  <a:lnTo>
                    <a:pt x="22908" y="22527"/>
                  </a:lnTo>
                  <a:lnTo>
                    <a:pt x="33290" y="18336"/>
                  </a:lnTo>
                  <a:lnTo>
                    <a:pt x="40338" y="13002"/>
                  </a:lnTo>
                  <a:lnTo>
                    <a:pt x="47958" y="3762"/>
                  </a:lnTo>
                  <a:lnTo>
                    <a:pt x="47958" y="3762"/>
                  </a:lnTo>
                  <a:lnTo>
                    <a:pt x="48054" y="3572"/>
                  </a:lnTo>
                  <a:lnTo>
                    <a:pt x="48054" y="3572"/>
                  </a:lnTo>
                  <a:lnTo>
                    <a:pt x="92916" y="31766"/>
                  </a:lnTo>
                  <a:lnTo>
                    <a:pt x="89773" y="50530"/>
                  </a:lnTo>
                  <a:lnTo>
                    <a:pt x="91392" y="51673"/>
                  </a:lnTo>
                  <a:lnTo>
                    <a:pt x="94059" y="47101"/>
                  </a:lnTo>
                  <a:lnTo>
                    <a:pt x="98250" y="46339"/>
                  </a:lnTo>
                  <a:lnTo>
                    <a:pt x="101013" y="48244"/>
                  </a:lnTo>
                  <a:lnTo>
                    <a:pt x="106347" y="46720"/>
                  </a:lnTo>
                  <a:lnTo>
                    <a:pt x="107490" y="43958"/>
                  </a:lnTo>
                  <a:lnTo>
                    <a:pt x="111014" y="44339"/>
                  </a:lnTo>
                  <a:lnTo>
                    <a:pt x="115205" y="50911"/>
                  </a:lnTo>
                  <a:lnTo>
                    <a:pt x="129111" y="65865"/>
                  </a:lnTo>
                  <a:lnTo>
                    <a:pt x="132921" y="67389"/>
                  </a:lnTo>
                  <a:lnTo>
                    <a:pt x="134826" y="70818"/>
                  </a:lnTo>
                  <a:lnTo>
                    <a:pt x="137970" y="71580"/>
                  </a:lnTo>
                  <a:lnTo>
                    <a:pt x="142542" y="76152"/>
                  </a:lnTo>
                  <a:lnTo>
                    <a:pt x="149114" y="78057"/>
                  </a:lnTo>
                  <a:lnTo>
                    <a:pt x="161877" y="76533"/>
                  </a:lnTo>
                  <a:lnTo>
                    <a:pt x="169878" y="81486"/>
                  </a:lnTo>
                  <a:lnTo>
                    <a:pt x="174355" y="82629"/>
                  </a:lnTo>
                  <a:lnTo>
                    <a:pt x="174355" y="82629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B34AB7-1008-4191-B8F0-12647441E1A3}"/>
                </a:ext>
              </a:extLst>
            </p:cNvPr>
            <p:cNvSpPr/>
            <p:nvPr/>
          </p:nvSpPr>
          <p:spPr>
            <a:xfrm>
              <a:off x="5510648" y="6455997"/>
              <a:ext cx="474981" cy="351839"/>
            </a:xfrm>
            <a:custGeom>
              <a:avLst/>
              <a:gdLst>
                <a:gd name="connsiteX0" fmla="*/ 253032 w 257175"/>
                <a:gd name="connsiteY0" fmla="*/ 37767 h 190500"/>
                <a:gd name="connsiteX1" fmla="*/ 247317 w 257175"/>
                <a:gd name="connsiteY1" fmla="*/ 40148 h 190500"/>
                <a:gd name="connsiteX2" fmla="*/ 246936 w 257175"/>
                <a:gd name="connsiteY2" fmla="*/ 50816 h 190500"/>
                <a:gd name="connsiteX3" fmla="*/ 252746 w 257175"/>
                <a:gd name="connsiteY3" fmla="*/ 53959 h 190500"/>
                <a:gd name="connsiteX4" fmla="*/ 252555 w 257175"/>
                <a:gd name="connsiteY4" fmla="*/ 60341 h 190500"/>
                <a:gd name="connsiteX5" fmla="*/ 256270 w 257175"/>
                <a:gd name="connsiteY5" fmla="*/ 61103 h 190500"/>
                <a:gd name="connsiteX6" fmla="*/ 257794 w 257175"/>
                <a:gd name="connsiteY6" fmla="*/ 68056 h 190500"/>
                <a:gd name="connsiteX7" fmla="*/ 261985 w 257175"/>
                <a:gd name="connsiteY7" fmla="*/ 75295 h 190500"/>
                <a:gd name="connsiteX8" fmla="*/ 261985 w 257175"/>
                <a:gd name="connsiteY8" fmla="*/ 75295 h 190500"/>
                <a:gd name="connsiteX9" fmla="*/ 261604 w 257175"/>
                <a:gd name="connsiteY9" fmla="*/ 76724 h 190500"/>
                <a:gd name="connsiteX10" fmla="*/ 261604 w 257175"/>
                <a:gd name="connsiteY10" fmla="*/ 76724 h 190500"/>
                <a:gd name="connsiteX11" fmla="*/ 259890 w 257175"/>
                <a:gd name="connsiteY11" fmla="*/ 82534 h 190500"/>
                <a:gd name="connsiteX12" fmla="*/ 232172 w 257175"/>
                <a:gd name="connsiteY12" fmla="*/ 82725 h 190500"/>
                <a:gd name="connsiteX13" fmla="*/ 229314 w 257175"/>
                <a:gd name="connsiteY13" fmla="*/ 79296 h 190500"/>
                <a:gd name="connsiteX14" fmla="*/ 219599 w 257175"/>
                <a:gd name="connsiteY14" fmla="*/ 76724 h 190500"/>
                <a:gd name="connsiteX15" fmla="*/ 218646 w 257175"/>
                <a:gd name="connsiteY15" fmla="*/ 77295 h 190500"/>
                <a:gd name="connsiteX16" fmla="*/ 221504 w 257175"/>
                <a:gd name="connsiteY16" fmla="*/ 78819 h 190500"/>
                <a:gd name="connsiteX17" fmla="*/ 221599 w 257175"/>
                <a:gd name="connsiteY17" fmla="*/ 81201 h 190500"/>
                <a:gd name="connsiteX18" fmla="*/ 216456 w 257175"/>
                <a:gd name="connsiteY18" fmla="*/ 81582 h 190500"/>
                <a:gd name="connsiteX19" fmla="*/ 214455 w 257175"/>
                <a:gd name="connsiteY19" fmla="*/ 75390 h 190500"/>
                <a:gd name="connsiteX20" fmla="*/ 211312 w 257175"/>
                <a:gd name="connsiteY20" fmla="*/ 74438 h 190500"/>
                <a:gd name="connsiteX21" fmla="*/ 204930 w 257175"/>
                <a:gd name="connsiteY21" fmla="*/ 80534 h 190500"/>
                <a:gd name="connsiteX22" fmla="*/ 209121 w 257175"/>
                <a:gd name="connsiteY22" fmla="*/ 93869 h 190500"/>
                <a:gd name="connsiteX23" fmla="*/ 206740 w 257175"/>
                <a:gd name="connsiteY23" fmla="*/ 97012 h 190500"/>
                <a:gd name="connsiteX24" fmla="*/ 200835 w 257175"/>
                <a:gd name="connsiteY24" fmla="*/ 97869 h 190500"/>
                <a:gd name="connsiteX25" fmla="*/ 199787 w 257175"/>
                <a:gd name="connsiteY25" fmla="*/ 107013 h 190500"/>
                <a:gd name="connsiteX26" fmla="*/ 205121 w 257175"/>
                <a:gd name="connsiteY26" fmla="*/ 118824 h 190500"/>
                <a:gd name="connsiteX27" fmla="*/ 204264 w 257175"/>
                <a:gd name="connsiteY27" fmla="*/ 135303 h 190500"/>
                <a:gd name="connsiteX28" fmla="*/ 205311 w 257175"/>
                <a:gd name="connsiteY28" fmla="*/ 138541 h 190500"/>
                <a:gd name="connsiteX29" fmla="*/ 206835 w 257175"/>
                <a:gd name="connsiteY29" fmla="*/ 138541 h 190500"/>
                <a:gd name="connsiteX30" fmla="*/ 211026 w 257175"/>
                <a:gd name="connsiteY30" fmla="*/ 143113 h 190500"/>
                <a:gd name="connsiteX31" fmla="*/ 213027 w 257175"/>
                <a:gd name="connsiteY31" fmla="*/ 142827 h 190500"/>
                <a:gd name="connsiteX32" fmla="*/ 218265 w 257175"/>
                <a:gd name="connsiteY32" fmla="*/ 149114 h 190500"/>
                <a:gd name="connsiteX33" fmla="*/ 214741 w 257175"/>
                <a:gd name="connsiteY33" fmla="*/ 151495 h 190500"/>
                <a:gd name="connsiteX34" fmla="*/ 214455 w 257175"/>
                <a:gd name="connsiteY34" fmla="*/ 154067 h 190500"/>
                <a:gd name="connsiteX35" fmla="*/ 205502 w 257175"/>
                <a:gd name="connsiteY35" fmla="*/ 158258 h 190500"/>
                <a:gd name="connsiteX36" fmla="*/ 204740 w 257175"/>
                <a:gd name="connsiteY36" fmla="*/ 165021 h 190500"/>
                <a:gd name="connsiteX37" fmla="*/ 198549 w 257175"/>
                <a:gd name="connsiteY37" fmla="*/ 171593 h 190500"/>
                <a:gd name="connsiteX38" fmla="*/ 199501 w 257175"/>
                <a:gd name="connsiteY38" fmla="*/ 175784 h 190500"/>
                <a:gd name="connsiteX39" fmla="*/ 197787 w 257175"/>
                <a:gd name="connsiteY39" fmla="*/ 177498 h 190500"/>
                <a:gd name="connsiteX40" fmla="*/ 199311 w 257175"/>
                <a:gd name="connsiteY40" fmla="*/ 184737 h 190500"/>
                <a:gd name="connsiteX41" fmla="*/ 199311 w 257175"/>
                <a:gd name="connsiteY41" fmla="*/ 184737 h 190500"/>
                <a:gd name="connsiteX42" fmla="*/ 194643 w 257175"/>
                <a:gd name="connsiteY42" fmla="*/ 186547 h 190500"/>
                <a:gd name="connsiteX43" fmla="*/ 185023 w 257175"/>
                <a:gd name="connsiteY43" fmla="*/ 187023 h 190500"/>
                <a:gd name="connsiteX44" fmla="*/ 184166 w 257175"/>
                <a:gd name="connsiteY44" fmla="*/ 184356 h 190500"/>
                <a:gd name="connsiteX45" fmla="*/ 177879 w 257175"/>
                <a:gd name="connsiteY45" fmla="*/ 184071 h 190500"/>
                <a:gd name="connsiteX46" fmla="*/ 177308 w 257175"/>
                <a:gd name="connsiteY46" fmla="*/ 181880 h 190500"/>
                <a:gd name="connsiteX47" fmla="*/ 173784 w 257175"/>
                <a:gd name="connsiteY47" fmla="*/ 180927 h 190500"/>
                <a:gd name="connsiteX48" fmla="*/ 174069 w 257175"/>
                <a:gd name="connsiteY48" fmla="*/ 176832 h 190500"/>
                <a:gd name="connsiteX49" fmla="*/ 165402 w 257175"/>
                <a:gd name="connsiteY49" fmla="*/ 172736 h 190500"/>
                <a:gd name="connsiteX50" fmla="*/ 160163 w 257175"/>
                <a:gd name="connsiteY50" fmla="*/ 172545 h 190500"/>
                <a:gd name="connsiteX51" fmla="*/ 155019 w 257175"/>
                <a:gd name="connsiteY51" fmla="*/ 168831 h 190500"/>
                <a:gd name="connsiteX52" fmla="*/ 150638 w 257175"/>
                <a:gd name="connsiteY52" fmla="*/ 167878 h 190500"/>
                <a:gd name="connsiteX53" fmla="*/ 143970 w 257175"/>
                <a:gd name="connsiteY53" fmla="*/ 160163 h 190500"/>
                <a:gd name="connsiteX54" fmla="*/ 138827 w 257175"/>
                <a:gd name="connsiteY54" fmla="*/ 157972 h 190500"/>
                <a:gd name="connsiteX55" fmla="*/ 125111 w 257175"/>
                <a:gd name="connsiteY55" fmla="*/ 156829 h 190500"/>
                <a:gd name="connsiteX56" fmla="*/ 97107 w 257175"/>
                <a:gd name="connsiteY56" fmla="*/ 162639 h 190500"/>
                <a:gd name="connsiteX57" fmla="*/ 82820 w 257175"/>
                <a:gd name="connsiteY57" fmla="*/ 160830 h 190500"/>
                <a:gd name="connsiteX58" fmla="*/ 62627 w 257175"/>
                <a:gd name="connsiteY58" fmla="*/ 163973 h 190500"/>
                <a:gd name="connsiteX59" fmla="*/ 58817 w 257175"/>
                <a:gd name="connsiteY59" fmla="*/ 166735 h 190500"/>
                <a:gd name="connsiteX60" fmla="*/ 52149 w 257175"/>
                <a:gd name="connsiteY60" fmla="*/ 164925 h 190500"/>
                <a:gd name="connsiteX61" fmla="*/ 48911 w 257175"/>
                <a:gd name="connsiteY61" fmla="*/ 166068 h 190500"/>
                <a:gd name="connsiteX62" fmla="*/ 43101 w 257175"/>
                <a:gd name="connsiteY62" fmla="*/ 160830 h 190500"/>
                <a:gd name="connsiteX63" fmla="*/ 40148 w 257175"/>
                <a:gd name="connsiteY63" fmla="*/ 160353 h 190500"/>
                <a:gd name="connsiteX64" fmla="*/ 38719 w 257175"/>
                <a:gd name="connsiteY64" fmla="*/ 163306 h 190500"/>
                <a:gd name="connsiteX65" fmla="*/ 36909 w 257175"/>
                <a:gd name="connsiteY65" fmla="*/ 163401 h 190500"/>
                <a:gd name="connsiteX66" fmla="*/ 37576 w 257175"/>
                <a:gd name="connsiteY66" fmla="*/ 160925 h 190500"/>
                <a:gd name="connsiteX67" fmla="*/ 32147 w 257175"/>
                <a:gd name="connsiteY67" fmla="*/ 157305 h 190500"/>
                <a:gd name="connsiteX68" fmla="*/ 21193 w 257175"/>
                <a:gd name="connsiteY68" fmla="*/ 155019 h 190500"/>
                <a:gd name="connsiteX69" fmla="*/ 18145 w 257175"/>
                <a:gd name="connsiteY69" fmla="*/ 155686 h 190500"/>
                <a:gd name="connsiteX70" fmla="*/ 16240 w 257175"/>
                <a:gd name="connsiteY70" fmla="*/ 159782 h 190500"/>
                <a:gd name="connsiteX71" fmla="*/ 13097 w 257175"/>
                <a:gd name="connsiteY71" fmla="*/ 162449 h 190500"/>
                <a:gd name="connsiteX72" fmla="*/ 9192 w 257175"/>
                <a:gd name="connsiteY72" fmla="*/ 161496 h 190500"/>
                <a:gd name="connsiteX73" fmla="*/ 7763 w 257175"/>
                <a:gd name="connsiteY73" fmla="*/ 151971 h 190500"/>
                <a:gd name="connsiteX74" fmla="*/ 5763 w 257175"/>
                <a:gd name="connsiteY74" fmla="*/ 149304 h 190500"/>
                <a:gd name="connsiteX75" fmla="*/ 4239 w 257175"/>
                <a:gd name="connsiteY75" fmla="*/ 149304 h 190500"/>
                <a:gd name="connsiteX76" fmla="*/ 3572 w 257175"/>
                <a:gd name="connsiteY76" fmla="*/ 146828 h 190500"/>
                <a:gd name="connsiteX77" fmla="*/ 12906 w 257175"/>
                <a:gd name="connsiteY77" fmla="*/ 147495 h 190500"/>
                <a:gd name="connsiteX78" fmla="*/ 16050 w 257175"/>
                <a:gd name="connsiteY78" fmla="*/ 143208 h 190500"/>
                <a:gd name="connsiteX79" fmla="*/ 23670 w 257175"/>
                <a:gd name="connsiteY79" fmla="*/ 137684 h 190500"/>
                <a:gd name="connsiteX80" fmla="*/ 22527 w 257175"/>
                <a:gd name="connsiteY80" fmla="*/ 133588 h 190500"/>
                <a:gd name="connsiteX81" fmla="*/ 30432 w 257175"/>
                <a:gd name="connsiteY81" fmla="*/ 129778 h 190500"/>
                <a:gd name="connsiteX82" fmla="*/ 35862 w 257175"/>
                <a:gd name="connsiteY82" fmla="*/ 141875 h 190500"/>
                <a:gd name="connsiteX83" fmla="*/ 34147 w 257175"/>
                <a:gd name="connsiteY83" fmla="*/ 142351 h 190500"/>
                <a:gd name="connsiteX84" fmla="*/ 33480 w 257175"/>
                <a:gd name="connsiteY84" fmla="*/ 144542 h 190500"/>
                <a:gd name="connsiteX85" fmla="*/ 38243 w 257175"/>
                <a:gd name="connsiteY85" fmla="*/ 147685 h 190500"/>
                <a:gd name="connsiteX86" fmla="*/ 41291 w 257175"/>
                <a:gd name="connsiteY86" fmla="*/ 152733 h 190500"/>
                <a:gd name="connsiteX87" fmla="*/ 41767 w 257175"/>
                <a:gd name="connsiteY87" fmla="*/ 156924 h 190500"/>
                <a:gd name="connsiteX88" fmla="*/ 44720 w 257175"/>
                <a:gd name="connsiteY88" fmla="*/ 159306 h 190500"/>
                <a:gd name="connsiteX89" fmla="*/ 46720 w 257175"/>
                <a:gd name="connsiteY89" fmla="*/ 158925 h 190500"/>
                <a:gd name="connsiteX90" fmla="*/ 51673 w 257175"/>
                <a:gd name="connsiteY90" fmla="*/ 152924 h 190500"/>
                <a:gd name="connsiteX91" fmla="*/ 53007 w 257175"/>
                <a:gd name="connsiteY91" fmla="*/ 143494 h 190500"/>
                <a:gd name="connsiteX92" fmla="*/ 63008 w 257175"/>
                <a:gd name="connsiteY92" fmla="*/ 135303 h 190500"/>
                <a:gd name="connsiteX93" fmla="*/ 63675 w 257175"/>
                <a:gd name="connsiteY93" fmla="*/ 131493 h 190500"/>
                <a:gd name="connsiteX94" fmla="*/ 67104 w 257175"/>
                <a:gd name="connsiteY94" fmla="*/ 130159 h 190500"/>
                <a:gd name="connsiteX95" fmla="*/ 70152 w 257175"/>
                <a:gd name="connsiteY95" fmla="*/ 126159 h 190500"/>
                <a:gd name="connsiteX96" fmla="*/ 72247 w 257175"/>
                <a:gd name="connsiteY96" fmla="*/ 119396 h 190500"/>
                <a:gd name="connsiteX97" fmla="*/ 71390 w 257175"/>
                <a:gd name="connsiteY97" fmla="*/ 111776 h 190500"/>
                <a:gd name="connsiteX98" fmla="*/ 76533 w 257175"/>
                <a:gd name="connsiteY98" fmla="*/ 102822 h 190500"/>
                <a:gd name="connsiteX99" fmla="*/ 80343 w 257175"/>
                <a:gd name="connsiteY99" fmla="*/ 99870 h 190500"/>
                <a:gd name="connsiteX100" fmla="*/ 81582 w 257175"/>
                <a:gd name="connsiteY100" fmla="*/ 104442 h 190500"/>
                <a:gd name="connsiteX101" fmla="*/ 79867 w 257175"/>
                <a:gd name="connsiteY101" fmla="*/ 106728 h 190500"/>
                <a:gd name="connsiteX102" fmla="*/ 83772 w 257175"/>
                <a:gd name="connsiteY102" fmla="*/ 109776 h 190500"/>
                <a:gd name="connsiteX103" fmla="*/ 87011 w 257175"/>
                <a:gd name="connsiteY103" fmla="*/ 110347 h 190500"/>
                <a:gd name="connsiteX104" fmla="*/ 96726 w 257175"/>
                <a:gd name="connsiteY104" fmla="*/ 108347 h 190500"/>
                <a:gd name="connsiteX105" fmla="*/ 103394 w 257175"/>
                <a:gd name="connsiteY105" fmla="*/ 99203 h 190500"/>
                <a:gd name="connsiteX106" fmla="*/ 105013 w 257175"/>
                <a:gd name="connsiteY106" fmla="*/ 93678 h 190500"/>
                <a:gd name="connsiteX107" fmla="*/ 105775 w 257175"/>
                <a:gd name="connsiteY107" fmla="*/ 64341 h 190500"/>
                <a:gd name="connsiteX108" fmla="*/ 111585 w 257175"/>
                <a:gd name="connsiteY108" fmla="*/ 42910 h 190500"/>
                <a:gd name="connsiteX109" fmla="*/ 115300 w 257175"/>
                <a:gd name="connsiteY109" fmla="*/ 40624 h 190500"/>
                <a:gd name="connsiteX110" fmla="*/ 115014 w 257175"/>
                <a:gd name="connsiteY110" fmla="*/ 34814 h 190500"/>
                <a:gd name="connsiteX111" fmla="*/ 122158 w 257175"/>
                <a:gd name="connsiteY111" fmla="*/ 30337 h 190500"/>
                <a:gd name="connsiteX112" fmla="*/ 124730 w 257175"/>
                <a:gd name="connsiteY112" fmla="*/ 26527 h 190500"/>
                <a:gd name="connsiteX113" fmla="*/ 132159 w 257175"/>
                <a:gd name="connsiteY113" fmla="*/ 20431 h 190500"/>
                <a:gd name="connsiteX114" fmla="*/ 133874 w 257175"/>
                <a:gd name="connsiteY114" fmla="*/ 12144 h 190500"/>
                <a:gd name="connsiteX115" fmla="*/ 131302 w 257175"/>
                <a:gd name="connsiteY115" fmla="*/ 12621 h 190500"/>
                <a:gd name="connsiteX116" fmla="*/ 139589 w 257175"/>
                <a:gd name="connsiteY116" fmla="*/ 4620 h 190500"/>
                <a:gd name="connsiteX117" fmla="*/ 146637 w 257175"/>
                <a:gd name="connsiteY117" fmla="*/ 3572 h 190500"/>
                <a:gd name="connsiteX118" fmla="*/ 151971 w 257175"/>
                <a:gd name="connsiteY118" fmla="*/ 9763 h 190500"/>
                <a:gd name="connsiteX119" fmla="*/ 151781 w 257175"/>
                <a:gd name="connsiteY119" fmla="*/ 22050 h 190500"/>
                <a:gd name="connsiteX120" fmla="*/ 161496 w 257175"/>
                <a:gd name="connsiteY120" fmla="*/ 27289 h 190500"/>
                <a:gd name="connsiteX121" fmla="*/ 163973 w 257175"/>
                <a:gd name="connsiteY121" fmla="*/ 27575 h 190500"/>
                <a:gd name="connsiteX122" fmla="*/ 171212 w 257175"/>
                <a:gd name="connsiteY122" fmla="*/ 24241 h 190500"/>
                <a:gd name="connsiteX123" fmla="*/ 173688 w 257175"/>
                <a:gd name="connsiteY123" fmla="*/ 21479 h 190500"/>
                <a:gd name="connsiteX124" fmla="*/ 174831 w 257175"/>
                <a:gd name="connsiteY124" fmla="*/ 16812 h 190500"/>
                <a:gd name="connsiteX125" fmla="*/ 177022 w 257175"/>
                <a:gd name="connsiteY125" fmla="*/ 15192 h 190500"/>
                <a:gd name="connsiteX126" fmla="*/ 185309 w 257175"/>
                <a:gd name="connsiteY126" fmla="*/ 17955 h 190500"/>
                <a:gd name="connsiteX127" fmla="*/ 186452 w 257175"/>
                <a:gd name="connsiteY127" fmla="*/ 19860 h 190500"/>
                <a:gd name="connsiteX128" fmla="*/ 189214 w 257175"/>
                <a:gd name="connsiteY128" fmla="*/ 20717 h 190500"/>
                <a:gd name="connsiteX129" fmla="*/ 193024 w 257175"/>
                <a:gd name="connsiteY129" fmla="*/ 16812 h 190500"/>
                <a:gd name="connsiteX130" fmla="*/ 195596 w 257175"/>
                <a:gd name="connsiteY130" fmla="*/ 19288 h 190500"/>
                <a:gd name="connsiteX131" fmla="*/ 198644 w 257175"/>
                <a:gd name="connsiteY131" fmla="*/ 19574 h 190500"/>
                <a:gd name="connsiteX132" fmla="*/ 197787 w 257175"/>
                <a:gd name="connsiteY132" fmla="*/ 21002 h 190500"/>
                <a:gd name="connsiteX133" fmla="*/ 199977 w 257175"/>
                <a:gd name="connsiteY133" fmla="*/ 25956 h 190500"/>
                <a:gd name="connsiteX134" fmla="*/ 204645 w 257175"/>
                <a:gd name="connsiteY134" fmla="*/ 28432 h 190500"/>
                <a:gd name="connsiteX135" fmla="*/ 208264 w 257175"/>
                <a:gd name="connsiteY135" fmla="*/ 27765 h 190500"/>
                <a:gd name="connsiteX136" fmla="*/ 215217 w 257175"/>
                <a:gd name="connsiteY136" fmla="*/ 29956 h 190500"/>
                <a:gd name="connsiteX137" fmla="*/ 222171 w 257175"/>
                <a:gd name="connsiteY137" fmla="*/ 24908 h 190500"/>
                <a:gd name="connsiteX138" fmla="*/ 226838 w 257175"/>
                <a:gd name="connsiteY138" fmla="*/ 27861 h 190500"/>
                <a:gd name="connsiteX139" fmla="*/ 235696 w 257175"/>
                <a:gd name="connsiteY139" fmla="*/ 26241 h 190500"/>
                <a:gd name="connsiteX140" fmla="*/ 237696 w 257175"/>
                <a:gd name="connsiteY140" fmla="*/ 24717 h 190500"/>
                <a:gd name="connsiteX141" fmla="*/ 241792 w 257175"/>
                <a:gd name="connsiteY141" fmla="*/ 27098 h 190500"/>
                <a:gd name="connsiteX142" fmla="*/ 246459 w 257175"/>
                <a:gd name="connsiteY142" fmla="*/ 25670 h 190500"/>
                <a:gd name="connsiteX143" fmla="*/ 250936 w 257175"/>
                <a:gd name="connsiteY143" fmla="*/ 30051 h 190500"/>
                <a:gd name="connsiteX144" fmla="*/ 250079 w 257175"/>
                <a:gd name="connsiteY144" fmla="*/ 3119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257175" h="190500">
                  <a:moveTo>
                    <a:pt x="253032" y="37767"/>
                  </a:moveTo>
                  <a:lnTo>
                    <a:pt x="247317" y="40148"/>
                  </a:lnTo>
                  <a:lnTo>
                    <a:pt x="246936" y="50816"/>
                  </a:lnTo>
                  <a:lnTo>
                    <a:pt x="252746" y="53959"/>
                  </a:lnTo>
                  <a:lnTo>
                    <a:pt x="252555" y="60341"/>
                  </a:lnTo>
                  <a:lnTo>
                    <a:pt x="256270" y="61103"/>
                  </a:lnTo>
                  <a:lnTo>
                    <a:pt x="257794" y="68056"/>
                  </a:lnTo>
                  <a:lnTo>
                    <a:pt x="261985" y="75295"/>
                  </a:lnTo>
                  <a:lnTo>
                    <a:pt x="261985" y="75295"/>
                  </a:lnTo>
                  <a:lnTo>
                    <a:pt x="261604" y="76724"/>
                  </a:lnTo>
                  <a:lnTo>
                    <a:pt x="261604" y="76724"/>
                  </a:lnTo>
                  <a:lnTo>
                    <a:pt x="259890" y="82534"/>
                  </a:lnTo>
                  <a:lnTo>
                    <a:pt x="232172" y="82725"/>
                  </a:lnTo>
                  <a:lnTo>
                    <a:pt x="229314" y="79296"/>
                  </a:lnTo>
                  <a:lnTo>
                    <a:pt x="219599" y="76724"/>
                  </a:lnTo>
                  <a:lnTo>
                    <a:pt x="218646" y="77295"/>
                  </a:lnTo>
                  <a:lnTo>
                    <a:pt x="221504" y="78819"/>
                  </a:lnTo>
                  <a:lnTo>
                    <a:pt x="221599" y="81201"/>
                  </a:lnTo>
                  <a:lnTo>
                    <a:pt x="216456" y="81582"/>
                  </a:lnTo>
                  <a:lnTo>
                    <a:pt x="214455" y="75390"/>
                  </a:lnTo>
                  <a:lnTo>
                    <a:pt x="211312" y="74438"/>
                  </a:lnTo>
                  <a:lnTo>
                    <a:pt x="204930" y="80534"/>
                  </a:lnTo>
                  <a:lnTo>
                    <a:pt x="209121" y="93869"/>
                  </a:lnTo>
                  <a:lnTo>
                    <a:pt x="206740" y="97012"/>
                  </a:lnTo>
                  <a:lnTo>
                    <a:pt x="200835" y="97869"/>
                  </a:lnTo>
                  <a:lnTo>
                    <a:pt x="199787" y="107013"/>
                  </a:lnTo>
                  <a:lnTo>
                    <a:pt x="205121" y="118824"/>
                  </a:lnTo>
                  <a:lnTo>
                    <a:pt x="204264" y="135303"/>
                  </a:lnTo>
                  <a:lnTo>
                    <a:pt x="205311" y="138541"/>
                  </a:lnTo>
                  <a:lnTo>
                    <a:pt x="206835" y="138541"/>
                  </a:lnTo>
                  <a:lnTo>
                    <a:pt x="211026" y="143113"/>
                  </a:lnTo>
                  <a:lnTo>
                    <a:pt x="213027" y="142827"/>
                  </a:lnTo>
                  <a:lnTo>
                    <a:pt x="218265" y="149114"/>
                  </a:lnTo>
                  <a:lnTo>
                    <a:pt x="214741" y="151495"/>
                  </a:lnTo>
                  <a:lnTo>
                    <a:pt x="214455" y="154067"/>
                  </a:lnTo>
                  <a:lnTo>
                    <a:pt x="205502" y="158258"/>
                  </a:lnTo>
                  <a:lnTo>
                    <a:pt x="204740" y="165021"/>
                  </a:lnTo>
                  <a:lnTo>
                    <a:pt x="198549" y="171593"/>
                  </a:lnTo>
                  <a:lnTo>
                    <a:pt x="199501" y="175784"/>
                  </a:lnTo>
                  <a:lnTo>
                    <a:pt x="197787" y="177498"/>
                  </a:lnTo>
                  <a:lnTo>
                    <a:pt x="199311" y="184737"/>
                  </a:lnTo>
                  <a:lnTo>
                    <a:pt x="199311" y="184737"/>
                  </a:lnTo>
                  <a:lnTo>
                    <a:pt x="194643" y="186547"/>
                  </a:lnTo>
                  <a:lnTo>
                    <a:pt x="185023" y="187023"/>
                  </a:lnTo>
                  <a:lnTo>
                    <a:pt x="184166" y="184356"/>
                  </a:lnTo>
                  <a:lnTo>
                    <a:pt x="177879" y="184071"/>
                  </a:lnTo>
                  <a:lnTo>
                    <a:pt x="177308" y="181880"/>
                  </a:lnTo>
                  <a:lnTo>
                    <a:pt x="173784" y="180927"/>
                  </a:lnTo>
                  <a:lnTo>
                    <a:pt x="174069" y="176832"/>
                  </a:lnTo>
                  <a:lnTo>
                    <a:pt x="165402" y="172736"/>
                  </a:lnTo>
                  <a:lnTo>
                    <a:pt x="160163" y="172545"/>
                  </a:lnTo>
                  <a:lnTo>
                    <a:pt x="155019" y="168831"/>
                  </a:lnTo>
                  <a:lnTo>
                    <a:pt x="150638" y="167878"/>
                  </a:lnTo>
                  <a:lnTo>
                    <a:pt x="143970" y="160163"/>
                  </a:lnTo>
                  <a:lnTo>
                    <a:pt x="138827" y="157972"/>
                  </a:lnTo>
                  <a:lnTo>
                    <a:pt x="125111" y="156829"/>
                  </a:lnTo>
                  <a:lnTo>
                    <a:pt x="97107" y="162639"/>
                  </a:lnTo>
                  <a:lnTo>
                    <a:pt x="82820" y="160830"/>
                  </a:lnTo>
                  <a:lnTo>
                    <a:pt x="62627" y="163973"/>
                  </a:lnTo>
                  <a:lnTo>
                    <a:pt x="58817" y="166735"/>
                  </a:lnTo>
                  <a:lnTo>
                    <a:pt x="52149" y="164925"/>
                  </a:lnTo>
                  <a:lnTo>
                    <a:pt x="48911" y="166068"/>
                  </a:lnTo>
                  <a:lnTo>
                    <a:pt x="43101" y="160830"/>
                  </a:lnTo>
                  <a:lnTo>
                    <a:pt x="40148" y="160353"/>
                  </a:lnTo>
                  <a:lnTo>
                    <a:pt x="38719" y="163306"/>
                  </a:lnTo>
                  <a:lnTo>
                    <a:pt x="36909" y="163401"/>
                  </a:lnTo>
                  <a:lnTo>
                    <a:pt x="37576" y="160925"/>
                  </a:lnTo>
                  <a:lnTo>
                    <a:pt x="32147" y="157305"/>
                  </a:lnTo>
                  <a:lnTo>
                    <a:pt x="21193" y="155019"/>
                  </a:lnTo>
                  <a:lnTo>
                    <a:pt x="18145" y="155686"/>
                  </a:lnTo>
                  <a:lnTo>
                    <a:pt x="16240" y="159782"/>
                  </a:lnTo>
                  <a:lnTo>
                    <a:pt x="13097" y="162449"/>
                  </a:lnTo>
                  <a:lnTo>
                    <a:pt x="9192" y="161496"/>
                  </a:lnTo>
                  <a:lnTo>
                    <a:pt x="7763" y="151971"/>
                  </a:lnTo>
                  <a:lnTo>
                    <a:pt x="5763" y="149304"/>
                  </a:lnTo>
                  <a:lnTo>
                    <a:pt x="4239" y="149304"/>
                  </a:lnTo>
                  <a:lnTo>
                    <a:pt x="3572" y="146828"/>
                  </a:lnTo>
                  <a:lnTo>
                    <a:pt x="12906" y="147495"/>
                  </a:lnTo>
                  <a:lnTo>
                    <a:pt x="16050" y="143208"/>
                  </a:lnTo>
                  <a:lnTo>
                    <a:pt x="23670" y="137684"/>
                  </a:lnTo>
                  <a:lnTo>
                    <a:pt x="22527" y="133588"/>
                  </a:lnTo>
                  <a:lnTo>
                    <a:pt x="30432" y="129778"/>
                  </a:lnTo>
                  <a:lnTo>
                    <a:pt x="35862" y="141875"/>
                  </a:lnTo>
                  <a:lnTo>
                    <a:pt x="34147" y="142351"/>
                  </a:lnTo>
                  <a:lnTo>
                    <a:pt x="33480" y="144542"/>
                  </a:lnTo>
                  <a:lnTo>
                    <a:pt x="38243" y="147685"/>
                  </a:lnTo>
                  <a:lnTo>
                    <a:pt x="41291" y="152733"/>
                  </a:lnTo>
                  <a:lnTo>
                    <a:pt x="41767" y="156924"/>
                  </a:lnTo>
                  <a:lnTo>
                    <a:pt x="44720" y="159306"/>
                  </a:lnTo>
                  <a:lnTo>
                    <a:pt x="46720" y="158925"/>
                  </a:lnTo>
                  <a:lnTo>
                    <a:pt x="51673" y="152924"/>
                  </a:lnTo>
                  <a:lnTo>
                    <a:pt x="53007" y="143494"/>
                  </a:lnTo>
                  <a:lnTo>
                    <a:pt x="63008" y="135303"/>
                  </a:lnTo>
                  <a:lnTo>
                    <a:pt x="63675" y="131493"/>
                  </a:lnTo>
                  <a:lnTo>
                    <a:pt x="67104" y="130159"/>
                  </a:lnTo>
                  <a:lnTo>
                    <a:pt x="70152" y="126159"/>
                  </a:lnTo>
                  <a:lnTo>
                    <a:pt x="72247" y="119396"/>
                  </a:lnTo>
                  <a:lnTo>
                    <a:pt x="71390" y="111776"/>
                  </a:lnTo>
                  <a:lnTo>
                    <a:pt x="76533" y="102822"/>
                  </a:lnTo>
                  <a:lnTo>
                    <a:pt x="80343" y="99870"/>
                  </a:lnTo>
                  <a:lnTo>
                    <a:pt x="81582" y="104442"/>
                  </a:lnTo>
                  <a:lnTo>
                    <a:pt x="79867" y="106728"/>
                  </a:lnTo>
                  <a:lnTo>
                    <a:pt x="83772" y="109776"/>
                  </a:lnTo>
                  <a:lnTo>
                    <a:pt x="87011" y="110347"/>
                  </a:lnTo>
                  <a:lnTo>
                    <a:pt x="96726" y="108347"/>
                  </a:lnTo>
                  <a:lnTo>
                    <a:pt x="103394" y="99203"/>
                  </a:lnTo>
                  <a:lnTo>
                    <a:pt x="105013" y="93678"/>
                  </a:lnTo>
                  <a:lnTo>
                    <a:pt x="105775" y="64341"/>
                  </a:lnTo>
                  <a:lnTo>
                    <a:pt x="111585" y="42910"/>
                  </a:lnTo>
                  <a:lnTo>
                    <a:pt x="115300" y="40624"/>
                  </a:lnTo>
                  <a:lnTo>
                    <a:pt x="115014" y="34814"/>
                  </a:lnTo>
                  <a:lnTo>
                    <a:pt x="122158" y="30337"/>
                  </a:lnTo>
                  <a:lnTo>
                    <a:pt x="124730" y="26527"/>
                  </a:lnTo>
                  <a:lnTo>
                    <a:pt x="132159" y="20431"/>
                  </a:lnTo>
                  <a:lnTo>
                    <a:pt x="133874" y="12144"/>
                  </a:lnTo>
                  <a:lnTo>
                    <a:pt x="131302" y="12621"/>
                  </a:lnTo>
                  <a:lnTo>
                    <a:pt x="139589" y="4620"/>
                  </a:lnTo>
                  <a:lnTo>
                    <a:pt x="146637" y="3572"/>
                  </a:lnTo>
                  <a:lnTo>
                    <a:pt x="151971" y="9763"/>
                  </a:lnTo>
                  <a:lnTo>
                    <a:pt x="151781" y="22050"/>
                  </a:lnTo>
                  <a:lnTo>
                    <a:pt x="161496" y="27289"/>
                  </a:lnTo>
                  <a:lnTo>
                    <a:pt x="163973" y="27575"/>
                  </a:lnTo>
                  <a:lnTo>
                    <a:pt x="171212" y="24241"/>
                  </a:lnTo>
                  <a:lnTo>
                    <a:pt x="173688" y="21479"/>
                  </a:lnTo>
                  <a:lnTo>
                    <a:pt x="174831" y="16812"/>
                  </a:lnTo>
                  <a:lnTo>
                    <a:pt x="177022" y="15192"/>
                  </a:lnTo>
                  <a:lnTo>
                    <a:pt x="185309" y="17955"/>
                  </a:lnTo>
                  <a:lnTo>
                    <a:pt x="186452" y="19860"/>
                  </a:lnTo>
                  <a:lnTo>
                    <a:pt x="189214" y="20717"/>
                  </a:lnTo>
                  <a:lnTo>
                    <a:pt x="193024" y="16812"/>
                  </a:lnTo>
                  <a:lnTo>
                    <a:pt x="195596" y="19288"/>
                  </a:lnTo>
                  <a:lnTo>
                    <a:pt x="198644" y="19574"/>
                  </a:lnTo>
                  <a:lnTo>
                    <a:pt x="197787" y="21002"/>
                  </a:lnTo>
                  <a:lnTo>
                    <a:pt x="199977" y="25956"/>
                  </a:lnTo>
                  <a:lnTo>
                    <a:pt x="204645" y="28432"/>
                  </a:lnTo>
                  <a:lnTo>
                    <a:pt x="208264" y="27765"/>
                  </a:lnTo>
                  <a:lnTo>
                    <a:pt x="215217" y="29956"/>
                  </a:lnTo>
                  <a:lnTo>
                    <a:pt x="222171" y="24908"/>
                  </a:lnTo>
                  <a:lnTo>
                    <a:pt x="226838" y="27861"/>
                  </a:lnTo>
                  <a:lnTo>
                    <a:pt x="235696" y="26241"/>
                  </a:lnTo>
                  <a:lnTo>
                    <a:pt x="237696" y="24717"/>
                  </a:lnTo>
                  <a:lnTo>
                    <a:pt x="241792" y="27098"/>
                  </a:lnTo>
                  <a:lnTo>
                    <a:pt x="246459" y="25670"/>
                  </a:lnTo>
                  <a:lnTo>
                    <a:pt x="250936" y="30051"/>
                  </a:lnTo>
                  <a:lnTo>
                    <a:pt x="250079" y="31194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EB9F2FE-41BC-491B-A708-573414093269}"/>
                </a:ext>
              </a:extLst>
            </p:cNvPr>
            <p:cNvSpPr/>
            <p:nvPr/>
          </p:nvSpPr>
          <p:spPr>
            <a:xfrm>
              <a:off x="10366010" y="4366785"/>
              <a:ext cx="721268" cy="228695"/>
            </a:xfrm>
            <a:custGeom>
              <a:avLst/>
              <a:gdLst>
                <a:gd name="connsiteX0" fmla="*/ 173498 w 390525"/>
                <a:gd name="connsiteY0" fmla="*/ 3572 h 123825"/>
                <a:gd name="connsiteX1" fmla="*/ 179118 w 390525"/>
                <a:gd name="connsiteY1" fmla="*/ 5477 h 123825"/>
                <a:gd name="connsiteX2" fmla="*/ 202073 w 390525"/>
                <a:gd name="connsiteY2" fmla="*/ 5001 h 123825"/>
                <a:gd name="connsiteX3" fmla="*/ 217980 w 390525"/>
                <a:gd name="connsiteY3" fmla="*/ 6715 h 123825"/>
                <a:gd name="connsiteX4" fmla="*/ 250460 w 390525"/>
                <a:gd name="connsiteY4" fmla="*/ 16145 h 123825"/>
                <a:gd name="connsiteX5" fmla="*/ 252746 w 390525"/>
                <a:gd name="connsiteY5" fmla="*/ 19479 h 123825"/>
                <a:gd name="connsiteX6" fmla="*/ 280940 w 390525"/>
                <a:gd name="connsiteY6" fmla="*/ 36909 h 123825"/>
                <a:gd name="connsiteX7" fmla="*/ 291513 w 390525"/>
                <a:gd name="connsiteY7" fmla="*/ 30337 h 123825"/>
                <a:gd name="connsiteX8" fmla="*/ 299609 w 390525"/>
                <a:gd name="connsiteY8" fmla="*/ 18717 h 123825"/>
                <a:gd name="connsiteX9" fmla="*/ 323898 w 390525"/>
                <a:gd name="connsiteY9" fmla="*/ 15192 h 123825"/>
                <a:gd name="connsiteX10" fmla="*/ 323898 w 390525"/>
                <a:gd name="connsiteY10" fmla="*/ 15192 h 123825"/>
                <a:gd name="connsiteX11" fmla="*/ 325898 w 390525"/>
                <a:gd name="connsiteY11" fmla="*/ 23003 h 123825"/>
                <a:gd name="connsiteX12" fmla="*/ 331041 w 390525"/>
                <a:gd name="connsiteY12" fmla="*/ 26718 h 123825"/>
                <a:gd name="connsiteX13" fmla="*/ 339233 w 390525"/>
                <a:gd name="connsiteY13" fmla="*/ 28908 h 123825"/>
                <a:gd name="connsiteX14" fmla="*/ 345900 w 390525"/>
                <a:gd name="connsiteY14" fmla="*/ 35481 h 123825"/>
                <a:gd name="connsiteX15" fmla="*/ 345519 w 390525"/>
                <a:gd name="connsiteY15" fmla="*/ 39957 h 123825"/>
                <a:gd name="connsiteX16" fmla="*/ 348091 w 390525"/>
                <a:gd name="connsiteY16" fmla="*/ 48054 h 123825"/>
                <a:gd name="connsiteX17" fmla="*/ 353997 w 390525"/>
                <a:gd name="connsiteY17" fmla="*/ 53197 h 123825"/>
                <a:gd name="connsiteX18" fmla="*/ 365522 w 390525"/>
                <a:gd name="connsiteY18" fmla="*/ 61674 h 123825"/>
                <a:gd name="connsiteX19" fmla="*/ 384858 w 390525"/>
                <a:gd name="connsiteY19" fmla="*/ 65008 h 123825"/>
                <a:gd name="connsiteX20" fmla="*/ 390001 w 390525"/>
                <a:gd name="connsiteY20" fmla="*/ 70533 h 123825"/>
                <a:gd name="connsiteX21" fmla="*/ 392954 w 390525"/>
                <a:gd name="connsiteY21" fmla="*/ 78629 h 123825"/>
                <a:gd name="connsiteX22" fmla="*/ 391525 w 390525"/>
                <a:gd name="connsiteY22" fmla="*/ 88916 h 123825"/>
                <a:gd name="connsiteX23" fmla="*/ 392192 w 390525"/>
                <a:gd name="connsiteY23" fmla="*/ 98536 h 123825"/>
                <a:gd name="connsiteX24" fmla="*/ 384477 w 390525"/>
                <a:gd name="connsiteY24" fmla="*/ 112157 h 123825"/>
                <a:gd name="connsiteX25" fmla="*/ 381810 w 390525"/>
                <a:gd name="connsiteY25" fmla="*/ 121491 h 123825"/>
                <a:gd name="connsiteX26" fmla="*/ 381810 w 390525"/>
                <a:gd name="connsiteY26" fmla="*/ 121491 h 123825"/>
                <a:gd name="connsiteX27" fmla="*/ 361426 w 390525"/>
                <a:gd name="connsiteY27" fmla="*/ 121777 h 123825"/>
                <a:gd name="connsiteX28" fmla="*/ 347139 w 390525"/>
                <a:gd name="connsiteY28" fmla="*/ 117967 h 123825"/>
                <a:gd name="connsiteX29" fmla="*/ 334947 w 390525"/>
                <a:gd name="connsiteY29" fmla="*/ 106728 h 123825"/>
                <a:gd name="connsiteX30" fmla="*/ 327231 w 390525"/>
                <a:gd name="connsiteY30" fmla="*/ 95298 h 123825"/>
                <a:gd name="connsiteX31" fmla="*/ 317421 w 390525"/>
                <a:gd name="connsiteY31" fmla="*/ 86820 h 123825"/>
                <a:gd name="connsiteX32" fmla="*/ 312563 w 390525"/>
                <a:gd name="connsiteY32" fmla="*/ 90440 h 123825"/>
                <a:gd name="connsiteX33" fmla="*/ 299418 w 390525"/>
                <a:gd name="connsiteY33" fmla="*/ 91773 h 123825"/>
                <a:gd name="connsiteX34" fmla="*/ 219123 w 390525"/>
                <a:gd name="connsiteY34" fmla="*/ 88821 h 123825"/>
                <a:gd name="connsiteX35" fmla="*/ 201787 w 390525"/>
                <a:gd name="connsiteY35" fmla="*/ 88821 h 123825"/>
                <a:gd name="connsiteX36" fmla="*/ 172641 w 390525"/>
                <a:gd name="connsiteY36" fmla="*/ 91773 h 123825"/>
                <a:gd name="connsiteX37" fmla="*/ 150066 w 390525"/>
                <a:gd name="connsiteY37" fmla="*/ 91297 h 123825"/>
                <a:gd name="connsiteX38" fmla="*/ 145209 w 390525"/>
                <a:gd name="connsiteY38" fmla="*/ 92535 h 123825"/>
                <a:gd name="connsiteX39" fmla="*/ 139494 w 390525"/>
                <a:gd name="connsiteY39" fmla="*/ 97488 h 123825"/>
                <a:gd name="connsiteX40" fmla="*/ 123968 w 390525"/>
                <a:gd name="connsiteY40" fmla="*/ 100536 h 123825"/>
                <a:gd name="connsiteX41" fmla="*/ 107299 w 390525"/>
                <a:gd name="connsiteY41" fmla="*/ 101108 h 123825"/>
                <a:gd name="connsiteX42" fmla="*/ 93202 w 390525"/>
                <a:gd name="connsiteY42" fmla="*/ 85201 h 123825"/>
                <a:gd name="connsiteX43" fmla="*/ 65294 w 390525"/>
                <a:gd name="connsiteY43" fmla="*/ 82153 h 123825"/>
                <a:gd name="connsiteX44" fmla="*/ 63008 w 390525"/>
                <a:gd name="connsiteY44" fmla="*/ 83296 h 123825"/>
                <a:gd name="connsiteX45" fmla="*/ 61103 w 390525"/>
                <a:gd name="connsiteY45" fmla="*/ 89773 h 123825"/>
                <a:gd name="connsiteX46" fmla="*/ 58341 w 390525"/>
                <a:gd name="connsiteY46" fmla="*/ 92154 h 123825"/>
                <a:gd name="connsiteX47" fmla="*/ 31956 w 390525"/>
                <a:gd name="connsiteY47" fmla="*/ 95202 h 123825"/>
                <a:gd name="connsiteX48" fmla="*/ 31956 w 390525"/>
                <a:gd name="connsiteY48" fmla="*/ 95202 h 123825"/>
                <a:gd name="connsiteX49" fmla="*/ 34623 w 390525"/>
                <a:gd name="connsiteY49" fmla="*/ 90440 h 123825"/>
                <a:gd name="connsiteX50" fmla="*/ 33004 w 390525"/>
                <a:gd name="connsiteY50" fmla="*/ 76438 h 123825"/>
                <a:gd name="connsiteX51" fmla="*/ 26432 w 390525"/>
                <a:gd name="connsiteY51" fmla="*/ 76152 h 123825"/>
                <a:gd name="connsiteX52" fmla="*/ 16240 w 390525"/>
                <a:gd name="connsiteY52" fmla="*/ 72914 h 123825"/>
                <a:gd name="connsiteX53" fmla="*/ 11477 w 390525"/>
                <a:gd name="connsiteY53" fmla="*/ 65484 h 123825"/>
                <a:gd name="connsiteX54" fmla="*/ 6048 w 390525"/>
                <a:gd name="connsiteY54" fmla="*/ 62532 h 123825"/>
                <a:gd name="connsiteX55" fmla="*/ 3572 w 390525"/>
                <a:gd name="connsiteY55" fmla="*/ 58436 h 123825"/>
                <a:gd name="connsiteX56" fmla="*/ 6525 w 390525"/>
                <a:gd name="connsiteY56" fmla="*/ 56817 h 123825"/>
                <a:gd name="connsiteX57" fmla="*/ 7096 w 390525"/>
                <a:gd name="connsiteY57" fmla="*/ 46625 h 123825"/>
                <a:gd name="connsiteX58" fmla="*/ 10335 w 390525"/>
                <a:gd name="connsiteY58" fmla="*/ 43386 h 123825"/>
                <a:gd name="connsiteX59" fmla="*/ 20431 w 390525"/>
                <a:gd name="connsiteY59" fmla="*/ 39767 h 123825"/>
                <a:gd name="connsiteX60" fmla="*/ 29670 w 390525"/>
                <a:gd name="connsiteY60" fmla="*/ 43386 h 123825"/>
                <a:gd name="connsiteX61" fmla="*/ 34623 w 390525"/>
                <a:gd name="connsiteY61" fmla="*/ 42434 h 123825"/>
                <a:gd name="connsiteX62" fmla="*/ 34814 w 390525"/>
                <a:gd name="connsiteY62" fmla="*/ 33290 h 123825"/>
                <a:gd name="connsiteX63" fmla="*/ 38148 w 390525"/>
                <a:gd name="connsiteY63" fmla="*/ 29385 h 123825"/>
                <a:gd name="connsiteX64" fmla="*/ 46625 w 390525"/>
                <a:gd name="connsiteY64" fmla="*/ 34242 h 123825"/>
                <a:gd name="connsiteX65" fmla="*/ 59293 w 390525"/>
                <a:gd name="connsiteY65" fmla="*/ 34719 h 123825"/>
                <a:gd name="connsiteX66" fmla="*/ 63865 w 390525"/>
                <a:gd name="connsiteY66" fmla="*/ 30813 h 123825"/>
                <a:gd name="connsiteX67" fmla="*/ 77676 w 390525"/>
                <a:gd name="connsiteY67" fmla="*/ 30718 h 123825"/>
                <a:gd name="connsiteX68" fmla="*/ 97393 w 390525"/>
                <a:gd name="connsiteY68" fmla="*/ 21669 h 123825"/>
                <a:gd name="connsiteX69" fmla="*/ 107966 w 390525"/>
                <a:gd name="connsiteY69" fmla="*/ 18812 h 123825"/>
                <a:gd name="connsiteX70" fmla="*/ 115491 w 390525"/>
                <a:gd name="connsiteY70" fmla="*/ 13002 h 123825"/>
                <a:gd name="connsiteX71" fmla="*/ 123587 w 390525"/>
                <a:gd name="connsiteY71" fmla="*/ 11668 h 123825"/>
                <a:gd name="connsiteX72" fmla="*/ 128254 w 390525"/>
                <a:gd name="connsiteY72" fmla="*/ 19288 h 123825"/>
                <a:gd name="connsiteX73" fmla="*/ 132921 w 390525"/>
                <a:gd name="connsiteY73" fmla="*/ 24241 h 123825"/>
                <a:gd name="connsiteX74" fmla="*/ 136922 w 390525"/>
                <a:gd name="connsiteY74" fmla="*/ 25860 h 123825"/>
                <a:gd name="connsiteX75" fmla="*/ 139779 w 390525"/>
                <a:gd name="connsiteY75" fmla="*/ 23289 h 123825"/>
                <a:gd name="connsiteX76" fmla="*/ 141018 w 390525"/>
                <a:gd name="connsiteY76" fmla="*/ 17097 h 123825"/>
                <a:gd name="connsiteX77" fmla="*/ 144542 w 390525"/>
                <a:gd name="connsiteY77" fmla="*/ 17097 h 123825"/>
                <a:gd name="connsiteX78" fmla="*/ 149495 w 390525"/>
                <a:gd name="connsiteY78" fmla="*/ 11382 h 123825"/>
                <a:gd name="connsiteX79" fmla="*/ 151971 w 390525"/>
                <a:gd name="connsiteY79" fmla="*/ 11668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90525" h="123825">
                  <a:moveTo>
                    <a:pt x="173498" y="3572"/>
                  </a:moveTo>
                  <a:lnTo>
                    <a:pt x="179118" y="5477"/>
                  </a:lnTo>
                  <a:lnTo>
                    <a:pt x="202073" y="5001"/>
                  </a:lnTo>
                  <a:lnTo>
                    <a:pt x="217980" y="6715"/>
                  </a:lnTo>
                  <a:lnTo>
                    <a:pt x="250460" y="16145"/>
                  </a:lnTo>
                  <a:lnTo>
                    <a:pt x="252746" y="19479"/>
                  </a:lnTo>
                  <a:lnTo>
                    <a:pt x="280940" y="36909"/>
                  </a:lnTo>
                  <a:lnTo>
                    <a:pt x="291513" y="30337"/>
                  </a:lnTo>
                  <a:lnTo>
                    <a:pt x="299609" y="18717"/>
                  </a:lnTo>
                  <a:lnTo>
                    <a:pt x="323898" y="15192"/>
                  </a:lnTo>
                  <a:lnTo>
                    <a:pt x="323898" y="15192"/>
                  </a:lnTo>
                  <a:lnTo>
                    <a:pt x="325898" y="23003"/>
                  </a:lnTo>
                  <a:lnTo>
                    <a:pt x="331041" y="26718"/>
                  </a:lnTo>
                  <a:lnTo>
                    <a:pt x="339233" y="28908"/>
                  </a:lnTo>
                  <a:lnTo>
                    <a:pt x="345900" y="35481"/>
                  </a:lnTo>
                  <a:lnTo>
                    <a:pt x="345519" y="39957"/>
                  </a:lnTo>
                  <a:lnTo>
                    <a:pt x="348091" y="48054"/>
                  </a:lnTo>
                  <a:lnTo>
                    <a:pt x="353997" y="53197"/>
                  </a:lnTo>
                  <a:lnTo>
                    <a:pt x="365522" y="61674"/>
                  </a:lnTo>
                  <a:lnTo>
                    <a:pt x="384858" y="65008"/>
                  </a:lnTo>
                  <a:lnTo>
                    <a:pt x="390001" y="70533"/>
                  </a:lnTo>
                  <a:lnTo>
                    <a:pt x="392954" y="78629"/>
                  </a:lnTo>
                  <a:lnTo>
                    <a:pt x="391525" y="88916"/>
                  </a:lnTo>
                  <a:lnTo>
                    <a:pt x="392192" y="98536"/>
                  </a:lnTo>
                  <a:lnTo>
                    <a:pt x="384477" y="112157"/>
                  </a:lnTo>
                  <a:lnTo>
                    <a:pt x="381810" y="121491"/>
                  </a:lnTo>
                  <a:lnTo>
                    <a:pt x="381810" y="121491"/>
                  </a:lnTo>
                  <a:lnTo>
                    <a:pt x="361426" y="121777"/>
                  </a:lnTo>
                  <a:lnTo>
                    <a:pt x="347139" y="117967"/>
                  </a:lnTo>
                  <a:lnTo>
                    <a:pt x="334947" y="106728"/>
                  </a:lnTo>
                  <a:lnTo>
                    <a:pt x="327231" y="95298"/>
                  </a:lnTo>
                  <a:lnTo>
                    <a:pt x="317421" y="86820"/>
                  </a:lnTo>
                  <a:lnTo>
                    <a:pt x="312563" y="90440"/>
                  </a:lnTo>
                  <a:lnTo>
                    <a:pt x="299418" y="91773"/>
                  </a:lnTo>
                  <a:lnTo>
                    <a:pt x="219123" y="88821"/>
                  </a:lnTo>
                  <a:lnTo>
                    <a:pt x="201787" y="88821"/>
                  </a:lnTo>
                  <a:lnTo>
                    <a:pt x="172641" y="91773"/>
                  </a:lnTo>
                  <a:lnTo>
                    <a:pt x="150066" y="91297"/>
                  </a:lnTo>
                  <a:lnTo>
                    <a:pt x="145209" y="92535"/>
                  </a:lnTo>
                  <a:lnTo>
                    <a:pt x="139494" y="97488"/>
                  </a:lnTo>
                  <a:lnTo>
                    <a:pt x="123968" y="100536"/>
                  </a:lnTo>
                  <a:lnTo>
                    <a:pt x="107299" y="101108"/>
                  </a:lnTo>
                  <a:lnTo>
                    <a:pt x="93202" y="85201"/>
                  </a:lnTo>
                  <a:lnTo>
                    <a:pt x="65294" y="82153"/>
                  </a:lnTo>
                  <a:lnTo>
                    <a:pt x="63008" y="83296"/>
                  </a:lnTo>
                  <a:lnTo>
                    <a:pt x="61103" y="89773"/>
                  </a:lnTo>
                  <a:lnTo>
                    <a:pt x="58341" y="92154"/>
                  </a:lnTo>
                  <a:lnTo>
                    <a:pt x="31956" y="95202"/>
                  </a:lnTo>
                  <a:lnTo>
                    <a:pt x="31956" y="95202"/>
                  </a:lnTo>
                  <a:lnTo>
                    <a:pt x="34623" y="90440"/>
                  </a:lnTo>
                  <a:lnTo>
                    <a:pt x="33004" y="76438"/>
                  </a:lnTo>
                  <a:lnTo>
                    <a:pt x="26432" y="76152"/>
                  </a:lnTo>
                  <a:lnTo>
                    <a:pt x="16240" y="72914"/>
                  </a:lnTo>
                  <a:lnTo>
                    <a:pt x="11477" y="65484"/>
                  </a:lnTo>
                  <a:lnTo>
                    <a:pt x="6048" y="62532"/>
                  </a:lnTo>
                  <a:lnTo>
                    <a:pt x="3572" y="58436"/>
                  </a:lnTo>
                  <a:lnTo>
                    <a:pt x="6525" y="56817"/>
                  </a:lnTo>
                  <a:lnTo>
                    <a:pt x="7096" y="46625"/>
                  </a:lnTo>
                  <a:lnTo>
                    <a:pt x="10335" y="43386"/>
                  </a:lnTo>
                  <a:lnTo>
                    <a:pt x="20431" y="39767"/>
                  </a:lnTo>
                  <a:lnTo>
                    <a:pt x="29670" y="43386"/>
                  </a:lnTo>
                  <a:lnTo>
                    <a:pt x="34623" y="42434"/>
                  </a:lnTo>
                  <a:lnTo>
                    <a:pt x="34814" y="33290"/>
                  </a:lnTo>
                  <a:lnTo>
                    <a:pt x="38148" y="29385"/>
                  </a:lnTo>
                  <a:lnTo>
                    <a:pt x="46625" y="34242"/>
                  </a:lnTo>
                  <a:lnTo>
                    <a:pt x="59293" y="34719"/>
                  </a:lnTo>
                  <a:lnTo>
                    <a:pt x="63865" y="30813"/>
                  </a:lnTo>
                  <a:lnTo>
                    <a:pt x="77676" y="30718"/>
                  </a:lnTo>
                  <a:lnTo>
                    <a:pt x="97393" y="21669"/>
                  </a:lnTo>
                  <a:lnTo>
                    <a:pt x="107966" y="18812"/>
                  </a:lnTo>
                  <a:lnTo>
                    <a:pt x="115491" y="13002"/>
                  </a:lnTo>
                  <a:lnTo>
                    <a:pt x="123587" y="11668"/>
                  </a:lnTo>
                  <a:lnTo>
                    <a:pt x="128254" y="19288"/>
                  </a:lnTo>
                  <a:lnTo>
                    <a:pt x="132921" y="24241"/>
                  </a:lnTo>
                  <a:lnTo>
                    <a:pt x="136922" y="25860"/>
                  </a:lnTo>
                  <a:lnTo>
                    <a:pt x="139779" y="23289"/>
                  </a:lnTo>
                  <a:lnTo>
                    <a:pt x="141018" y="17097"/>
                  </a:lnTo>
                  <a:lnTo>
                    <a:pt x="144542" y="17097"/>
                  </a:lnTo>
                  <a:lnTo>
                    <a:pt x="149495" y="11382"/>
                  </a:lnTo>
                  <a:lnTo>
                    <a:pt x="151971" y="11668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7FDACF3-4AD2-49BF-B34A-351FD84BE196}"/>
                </a:ext>
              </a:extLst>
            </p:cNvPr>
            <p:cNvSpPr/>
            <p:nvPr/>
          </p:nvSpPr>
          <p:spPr>
            <a:xfrm>
              <a:off x="4267253" y="4900524"/>
              <a:ext cx="1037922" cy="615716"/>
            </a:xfrm>
            <a:custGeom>
              <a:avLst/>
              <a:gdLst>
                <a:gd name="connsiteX0" fmla="*/ 558975 w 561975"/>
                <a:gd name="connsiteY0" fmla="*/ 153400 h 333375"/>
                <a:gd name="connsiteX1" fmla="*/ 546783 w 561975"/>
                <a:gd name="connsiteY1" fmla="*/ 148447 h 333375"/>
                <a:gd name="connsiteX2" fmla="*/ 541639 w 561975"/>
                <a:gd name="connsiteY2" fmla="*/ 149495 h 333375"/>
                <a:gd name="connsiteX3" fmla="*/ 538591 w 561975"/>
                <a:gd name="connsiteY3" fmla="*/ 151019 h 333375"/>
                <a:gd name="connsiteX4" fmla="*/ 537067 w 561975"/>
                <a:gd name="connsiteY4" fmla="*/ 153591 h 333375"/>
                <a:gd name="connsiteX5" fmla="*/ 538020 w 561975"/>
                <a:gd name="connsiteY5" fmla="*/ 160734 h 333375"/>
                <a:gd name="connsiteX6" fmla="*/ 534972 w 561975"/>
                <a:gd name="connsiteY6" fmla="*/ 164830 h 333375"/>
                <a:gd name="connsiteX7" fmla="*/ 525256 w 561975"/>
                <a:gd name="connsiteY7" fmla="*/ 167402 h 333375"/>
                <a:gd name="connsiteX8" fmla="*/ 516017 w 561975"/>
                <a:gd name="connsiteY8" fmla="*/ 166354 h 333375"/>
                <a:gd name="connsiteX9" fmla="*/ 507254 w 561975"/>
                <a:gd name="connsiteY9" fmla="*/ 170450 h 333375"/>
                <a:gd name="connsiteX10" fmla="*/ 494395 w 561975"/>
                <a:gd name="connsiteY10" fmla="*/ 173498 h 333375"/>
                <a:gd name="connsiteX11" fmla="*/ 484108 w 561975"/>
                <a:gd name="connsiteY11" fmla="*/ 170926 h 333375"/>
                <a:gd name="connsiteX12" fmla="*/ 476964 w 561975"/>
                <a:gd name="connsiteY12" fmla="*/ 170926 h 333375"/>
                <a:gd name="connsiteX13" fmla="*/ 472202 w 561975"/>
                <a:gd name="connsiteY13" fmla="*/ 172641 h 333375"/>
                <a:gd name="connsiteX14" fmla="*/ 462582 w 561975"/>
                <a:gd name="connsiteY14" fmla="*/ 167688 h 333375"/>
                <a:gd name="connsiteX15" fmla="*/ 458295 w 561975"/>
                <a:gd name="connsiteY15" fmla="*/ 166926 h 333375"/>
                <a:gd name="connsiteX16" fmla="*/ 451437 w 561975"/>
                <a:gd name="connsiteY16" fmla="*/ 170355 h 333375"/>
                <a:gd name="connsiteX17" fmla="*/ 448675 w 561975"/>
                <a:gd name="connsiteY17" fmla="*/ 175308 h 333375"/>
                <a:gd name="connsiteX18" fmla="*/ 432864 w 561975"/>
                <a:gd name="connsiteY18" fmla="*/ 176070 h 333375"/>
                <a:gd name="connsiteX19" fmla="*/ 412099 w 561975"/>
                <a:gd name="connsiteY19" fmla="*/ 183785 h 333375"/>
                <a:gd name="connsiteX20" fmla="*/ 401717 w 561975"/>
                <a:gd name="connsiteY20" fmla="*/ 192929 h 333375"/>
                <a:gd name="connsiteX21" fmla="*/ 401717 w 561975"/>
                <a:gd name="connsiteY21" fmla="*/ 200644 h 333375"/>
                <a:gd name="connsiteX22" fmla="*/ 399812 w 561975"/>
                <a:gd name="connsiteY22" fmla="*/ 207883 h 333375"/>
                <a:gd name="connsiteX23" fmla="*/ 400574 w 561975"/>
                <a:gd name="connsiteY23" fmla="*/ 210931 h 333375"/>
                <a:gd name="connsiteX24" fmla="*/ 398669 w 561975"/>
                <a:gd name="connsiteY24" fmla="*/ 214741 h 333375"/>
                <a:gd name="connsiteX25" fmla="*/ 398669 w 561975"/>
                <a:gd name="connsiteY25" fmla="*/ 227409 h 333375"/>
                <a:gd name="connsiteX26" fmla="*/ 404003 w 561975"/>
                <a:gd name="connsiteY26" fmla="*/ 231981 h 333375"/>
                <a:gd name="connsiteX27" fmla="*/ 397431 w 561975"/>
                <a:gd name="connsiteY27" fmla="*/ 236553 h 333375"/>
                <a:gd name="connsiteX28" fmla="*/ 387048 w 561975"/>
                <a:gd name="connsiteY28" fmla="*/ 239220 h 333375"/>
                <a:gd name="connsiteX29" fmla="*/ 386286 w 561975"/>
                <a:gd name="connsiteY29" fmla="*/ 243126 h 333375"/>
                <a:gd name="connsiteX30" fmla="*/ 388191 w 561975"/>
                <a:gd name="connsiteY30" fmla="*/ 257985 h 333375"/>
                <a:gd name="connsiteX31" fmla="*/ 386286 w 561975"/>
                <a:gd name="connsiteY31" fmla="*/ 259985 h 333375"/>
                <a:gd name="connsiteX32" fmla="*/ 387429 w 561975"/>
                <a:gd name="connsiteY32" fmla="*/ 267224 h 333375"/>
                <a:gd name="connsiteX33" fmla="*/ 385905 w 561975"/>
                <a:gd name="connsiteY33" fmla="*/ 267605 h 333375"/>
                <a:gd name="connsiteX34" fmla="*/ 384000 w 561975"/>
                <a:gd name="connsiteY34" fmla="*/ 264176 h 333375"/>
                <a:gd name="connsiteX35" fmla="*/ 378952 w 561975"/>
                <a:gd name="connsiteY35" fmla="*/ 263033 h 333375"/>
                <a:gd name="connsiteX36" fmla="*/ 375523 w 561975"/>
                <a:gd name="connsiteY36" fmla="*/ 256842 h 333375"/>
                <a:gd name="connsiteX37" fmla="*/ 367808 w 561975"/>
                <a:gd name="connsiteY37" fmla="*/ 252651 h 333375"/>
                <a:gd name="connsiteX38" fmla="*/ 366284 w 561975"/>
                <a:gd name="connsiteY38" fmla="*/ 248460 h 333375"/>
                <a:gd name="connsiteX39" fmla="*/ 360093 w 561975"/>
                <a:gd name="connsiteY39" fmla="*/ 243126 h 333375"/>
                <a:gd name="connsiteX40" fmla="*/ 359331 w 561975"/>
                <a:gd name="connsiteY40" fmla="*/ 235791 h 333375"/>
                <a:gd name="connsiteX41" fmla="*/ 356283 w 561975"/>
                <a:gd name="connsiteY41" fmla="*/ 232362 h 333375"/>
                <a:gd name="connsiteX42" fmla="*/ 351615 w 561975"/>
                <a:gd name="connsiteY42" fmla="*/ 231600 h 333375"/>
                <a:gd name="connsiteX43" fmla="*/ 348948 w 561975"/>
                <a:gd name="connsiteY43" fmla="*/ 233886 h 333375"/>
                <a:gd name="connsiteX44" fmla="*/ 347424 w 561975"/>
                <a:gd name="connsiteY44" fmla="*/ 238077 h 333375"/>
                <a:gd name="connsiteX45" fmla="*/ 344281 w 561975"/>
                <a:gd name="connsiteY45" fmla="*/ 239220 h 333375"/>
                <a:gd name="connsiteX46" fmla="*/ 342376 w 561975"/>
                <a:gd name="connsiteY46" fmla="*/ 241983 h 333375"/>
                <a:gd name="connsiteX47" fmla="*/ 340090 w 561975"/>
                <a:gd name="connsiteY47" fmla="*/ 247698 h 333375"/>
                <a:gd name="connsiteX48" fmla="*/ 346662 w 561975"/>
                <a:gd name="connsiteY48" fmla="*/ 254175 h 333375"/>
                <a:gd name="connsiteX49" fmla="*/ 348186 w 561975"/>
                <a:gd name="connsiteY49" fmla="*/ 261128 h 333375"/>
                <a:gd name="connsiteX50" fmla="*/ 333518 w 561975"/>
                <a:gd name="connsiteY50" fmla="*/ 266843 h 333375"/>
                <a:gd name="connsiteX51" fmla="*/ 322755 w 561975"/>
                <a:gd name="connsiteY51" fmla="*/ 263414 h 333375"/>
                <a:gd name="connsiteX52" fmla="*/ 321993 w 561975"/>
                <a:gd name="connsiteY52" fmla="*/ 261128 h 333375"/>
                <a:gd name="connsiteX53" fmla="*/ 320088 w 561975"/>
                <a:gd name="connsiteY53" fmla="*/ 260747 h 333375"/>
                <a:gd name="connsiteX54" fmla="*/ 317325 w 561975"/>
                <a:gd name="connsiteY54" fmla="*/ 265700 h 333375"/>
                <a:gd name="connsiteX55" fmla="*/ 299228 w 561975"/>
                <a:gd name="connsiteY55" fmla="*/ 262652 h 333375"/>
                <a:gd name="connsiteX56" fmla="*/ 292370 w 561975"/>
                <a:gd name="connsiteY56" fmla="*/ 259985 h 333375"/>
                <a:gd name="connsiteX57" fmla="*/ 286941 w 561975"/>
                <a:gd name="connsiteY57" fmla="*/ 267986 h 333375"/>
                <a:gd name="connsiteX58" fmla="*/ 292751 w 561975"/>
                <a:gd name="connsiteY58" fmla="*/ 277511 h 333375"/>
                <a:gd name="connsiteX59" fmla="*/ 288084 w 561975"/>
                <a:gd name="connsiteY59" fmla="*/ 281035 h 333375"/>
                <a:gd name="connsiteX60" fmla="*/ 278082 w 561975"/>
                <a:gd name="connsiteY60" fmla="*/ 297894 h 333375"/>
                <a:gd name="connsiteX61" fmla="*/ 273796 w 561975"/>
                <a:gd name="connsiteY61" fmla="*/ 301323 h 333375"/>
                <a:gd name="connsiteX62" fmla="*/ 271129 w 561975"/>
                <a:gd name="connsiteY62" fmla="*/ 301704 h 333375"/>
                <a:gd name="connsiteX63" fmla="*/ 268462 w 561975"/>
                <a:gd name="connsiteY63" fmla="*/ 300180 h 333375"/>
                <a:gd name="connsiteX64" fmla="*/ 259604 w 561975"/>
                <a:gd name="connsiteY64" fmla="*/ 307419 h 333375"/>
                <a:gd name="connsiteX65" fmla="*/ 252270 w 561975"/>
                <a:gd name="connsiteY65" fmla="*/ 310467 h 333375"/>
                <a:gd name="connsiteX66" fmla="*/ 250365 w 561975"/>
                <a:gd name="connsiteY66" fmla="*/ 312373 h 333375"/>
                <a:gd name="connsiteX67" fmla="*/ 250365 w 561975"/>
                <a:gd name="connsiteY67" fmla="*/ 315420 h 333375"/>
                <a:gd name="connsiteX68" fmla="*/ 244554 w 561975"/>
                <a:gd name="connsiteY68" fmla="*/ 321612 h 333375"/>
                <a:gd name="connsiteX69" fmla="*/ 239982 w 561975"/>
                <a:gd name="connsiteY69" fmla="*/ 319707 h 333375"/>
                <a:gd name="connsiteX70" fmla="*/ 236077 w 561975"/>
                <a:gd name="connsiteY70" fmla="*/ 320469 h 333375"/>
                <a:gd name="connsiteX71" fmla="*/ 230362 w 561975"/>
                <a:gd name="connsiteY71" fmla="*/ 324660 h 333375"/>
                <a:gd name="connsiteX72" fmla="*/ 229505 w 561975"/>
                <a:gd name="connsiteY72" fmla="*/ 323136 h 333375"/>
                <a:gd name="connsiteX73" fmla="*/ 222266 w 561975"/>
                <a:gd name="connsiteY73" fmla="*/ 323136 h 333375"/>
                <a:gd name="connsiteX74" fmla="*/ 215694 w 561975"/>
                <a:gd name="connsiteY74" fmla="*/ 321612 h 333375"/>
                <a:gd name="connsiteX75" fmla="*/ 210264 w 561975"/>
                <a:gd name="connsiteY75" fmla="*/ 316278 h 333375"/>
                <a:gd name="connsiteX76" fmla="*/ 205311 w 561975"/>
                <a:gd name="connsiteY76" fmla="*/ 313515 h 333375"/>
                <a:gd name="connsiteX77" fmla="*/ 203406 w 561975"/>
                <a:gd name="connsiteY77" fmla="*/ 315420 h 333375"/>
                <a:gd name="connsiteX78" fmla="*/ 200644 w 561975"/>
                <a:gd name="connsiteY78" fmla="*/ 315420 h 333375"/>
                <a:gd name="connsiteX79" fmla="*/ 192548 w 561975"/>
                <a:gd name="connsiteY79" fmla="*/ 310467 h 333375"/>
                <a:gd name="connsiteX80" fmla="*/ 187214 w 561975"/>
                <a:gd name="connsiteY80" fmla="*/ 312753 h 333375"/>
                <a:gd name="connsiteX81" fmla="*/ 186452 w 561975"/>
                <a:gd name="connsiteY81" fmla="*/ 319707 h 333375"/>
                <a:gd name="connsiteX82" fmla="*/ 182547 w 561975"/>
                <a:gd name="connsiteY82" fmla="*/ 323898 h 333375"/>
                <a:gd name="connsiteX83" fmla="*/ 174831 w 561975"/>
                <a:gd name="connsiteY83" fmla="*/ 325041 h 333375"/>
                <a:gd name="connsiteX84" fmla="*/ 172926 w 561975"/>
                <a:gd name="connsiteY84" fmla="*/ 326946 h 333375"/>
                <a:gd name="connsiteX85" fmla="*/ 167116 w 561975"/>
                <a:gd name="connsiteY85" fmla="*/ 328470 h 333375"/>
                <a:gd name="connsiteX86" fmla="*/ 163306 w 561975"/>
                <a:gd name="connsiteY86" fmla="*/ 335423 h 333375"/>
                <a:gd name="connsiteX87" fmla="*/ 163306 w 561975"/>
                <a:gd name="connsiteY87" fmla="*/ 335423 h 333375"/>
                <a:gd name="connsiteX88" fmla="*/ 157877 w 561975"/>
                <a:gd name="connsiteY88" fmla="*/ 333804 h 333375"/>
                <a:gd name="connsiteX89" fmla="*/ 157877 w 561975"/>
                <a:gd name="connsiteY89" fmla="*/ 333804 h 333375"/>
                <a:gd name="connsiteX90" fmla="*/ 153400 w 561975"/>
                <a:gd name="connsiteY90" fmla="*/ 332661 h 333375"/>
                <a:gd name="connsiteX91" fmla="*/ 145399 w 561975"/>
                <a:gd name="connsiteY91" fmla="*/ 327708 h 333375"/>
                <a:gd name="connsiteX92" fmla="*/ 132636 w 561975"/>
                <a:gd name="connsiteY92" fmla="*/ 329232 h 333375"/>
                <a:gd name="connsiteX93" fmla="*/ 126063 w 561975"/>
                <a:gd name="connsiteY93" fmla="*/ 327327 h 333375"/>
                <a:gd name="connsiteX94" fmla="*/ 121491 w 561975"/>
                <a:gd name="connsiteY94" fmla="*/ 322755 h 333375"/>
                <a:gd name="connsiteX95" fmla="*/ 118348 w 561975"/>
                <a:gd name="connsiteY95" fmla="*/ 321993 h 333375"/>
                <a:gd name="connsiteX96" fmla="*/ 116443 w 561975"/>
                <a:gd name="connsiteY96" fmla="*/ 318564 h 333375"/>
                <a:gd name="connsiteX97" fmla="*/ 112633 w 561975"/>
                <a:gd name="connsiteY97" fmla="*/ 317040 h 333375"/>
                <a:gd name="connsiteX98" fmla="*/ 98727 w 561975"/>
                <a:gd name="connsiteY98" fmla="*/ 302086 h 333375"/>
                <a:gd name="connsiteX99" fmla="*/ 94536 w 561975"/>
                <a:gd name="connsiteY99" fmla="*/ 295513 h 333375"/>
                <a:gd name="connsiteX100" fmla="*/ 91011 w 561975"/>
                <a:gd name="connsiteY100" fmla="*/ 295132 h 333375"/>
                <a:gd name="connsiteX101" fmla="*/ 89868 w 561975"/>
                <a:gd name="connsiteY101" fmla="*/ 297894 h 333375"/>
                <a:gd name="connsiteX102" fmla="*/ 84534 w 561975"/>
                <a:gd name="connsiteY102" fmla="*/ 299419 h 333375"/>
                <a:gd name="connsiteX103" fmla="*/ 81772 w 561975"/>
                <a:gd name="connsiteY103" fmla="*/ 297513 h 333375"/>
                <a:gd name="connsiteX104" fmla="*/ 77581 w 561975"/>
                <a:gd name="connsiteY104" fmla="*/ 298275 h 333375"/>
                <a:gd name="connsiteX105" fmla="*/ 74914 w 561975"/>
                <a:gd name="connsiteY105" fmla="*/ 302848 h 333375"/>
                <a:gd name="connsiteX106" fmla="*/ 73295 w 561975"/>
                <a:gd name="connsiteY106" fmla="*/ 301704 h 333375"/>
                <a:gd name="connsiteX107" fmla="*/ 76438 w 561975"/>
                <a:gd name="connsiteY107" fmla="*/ 282940 h 333375"/>
                <a:gd name="connsiteX108" fmla="*/ 31575 w 561975"/>
                <a:gd name="connsiteY108" fmla="*/ 254746 h 333375"/>
                <a:gd name="connsiteX109" fmla="*/ 31575 w 561975"/>
                <a:gd name="connsiteY109" fmla="*/ 254746 h 333375"/>
                <a:gd name="connsiteX110" fmla="*/ 33766 w 561975"/>
                <a:gd name="connsiteY110" fmla="*/ 249888 h 333375"/>
                <a:gd name="connsiteX111" fmla="*/ 33766 w 561975"/>
                <a:gd name="connsiteY111" fmla="*/ 249888 h 333375"/>
                <a:gd name="connsiteX112" fmla="*/ 32052 w 561975"/>
                <a:gd name="connsiteY112" fmla="*/ 234172 h 333375"/>
                <a:gd name="connsiteX113" fmla="*/ 26718 w 561975"/>
                <a:gd name="connsiteY113" fmla="*/ 218265 h 333375"/>
                <a:gd name="connsiteX114" fmla="*/ 23003 w 561975"/>
                <a:gd name="connsiteY114" fmla="*/ 211217 h 333375"/>
                <a:gd name="connsiteX115" fmla="*/ 16240 w 561975"/>
                <a:gd name="connsiteY115" fmla="*/ 208169 h 333375"/>
                <a:gd name="connsiteX116" fmla="*/ 12906 w 561975"/>
                <a:gd name="connsiteY116" fmla="*/ 204264 h 333375"/>
                <a:gd name="connsiteX117" fmla="*/ 11478 w 561975"/>
                <a:gd name="connsiteY117" fmla="*/ 199501 h 333375"/>
                <a:gd name="connsiteX118" fmla="*/ 7001 w 561975"/>
                <a:gd name="connsiteY118" fmla="*/ 194739 h 333375"/>
                <a:gd name="connsiteX119" fmla="*/ 5572 w 561975"/>
                <a:gd name="connsiteY119" fmla="*/ 190833 h 333375"/>
                <a:gd name="connsiteX120" fmla="*/ 3572 w 561975"/>
                <a:gd name="connsiteY120" fmla="*/ 156067 h 333375"/>
                <a:gd name="connsiteX121" fmla="*/ 5286 w 561975"/>
                <a:gd name="connsiteY121" fmla="*/ 155781 h 333375"/>
                <a:gd name="connsiteX122" fmla="*/ 10049 w 561975"/>
                <a:gd name="connsiteY122" fmla="*/ 159210 h 333375"/>
                <a:gd name="connsiteX123" fmla="*/ 11763 w 561975"/>
                <a:gd name="connsiteY123" fmla="*/ 155781 h 333375"/>
                <a:gd name="connsiteX124" fmla="*/ 13192 w 561975"/>
                <a:gd name="connsiteY124" fmla="*/ 155496 h 333375"/>
                <a:gd name="connsiteX125" fmla="*/ 19669 w 561975"/>
                <a:gd name="connsiteY125" fmla="*/ 162258 h 333375"/>
                <a:gd name="connsiteX126" fmla="*/ 25003 w 561975"/>
                <a:gd name="connsiteY126" fmla="*/ 158925 h 333375"/>
                <a:gd name="connsiteX127" fmla="*/ 35100 w 561975"/>
                <a:gd name="connsiteY127" fmla="*/ 159210 h 333375"/>
                <a:gd name="connsiteX128" fmla="*/ 40243 w 561975"/>
                <a:gd name="connsiteY128" fmla="*/ 156639 h 333375"/>
                <a:gd name="connsiteX129" fmla="*/ 45577 w 561975"/>
                <a:gd name="connsiteY129" fmla="*/ 156924 h 333375"/>
                <a:gd name="connsiteX130" fmla="*/ 51483 w 561975"/>
                <a:gd name="connsiteY130" fmla="*/ 155210 h 333375"/>
                <a:gd name="connsiteX131" fmla="*/ 55102 w 561975"/>
                <a:gd name="connsiteY131" fmla="*/ 158639 h 333375"/>
                <a:gd name="connsiteX132" fmla="*/ 64722 w 561975"/>
                <a:gd name="connsiteY132" fmla="*/ 156067 h 333375"/>
                <a:gd name="connsiteX133" fmla="*/ 75962 w 561975"/>
                <a:gd name="connsiteY133" fmla="*/ 139017 h 333375"/>
                <a:gd name="connsiteX134" fmla="*/ 95107 w 561975"/>
                <a:gd name="connsiteY134" fmla="*/ 127302 h 333375"/>
                <a:gd name="connsiteX135" fmla="*/ 101013 w 561975"/>
                <a:gd name="connsiteY135" fmla="*/ 116634 h 333375"/>
                <a:gd name="connsiteX136" fmla="*/ 101013 w 561975"/>
                <a:gd name="connsiteY136" fmla="*/ 114443 h 333375"/>
                <a:gd name="connsiteX137" fmla="*/ 97107 w 561975"/>
                <a:gd name="connsiteY137" fmla="*/ 111109 h 333375"/>
                <a:gd name="connsiteX138" fmla="*/ 97107 w 561975"/>
                <a:gd name="connsiteY138" fmla="*/ 109109 h 333375"/>
                <a:gd name="connsiteX139" fmla="*/ 101013 w 561975"/>
                <a:gd name="connsiteY139" fmla="*/ 104632 h 333375"/>
                <a:gd name="connsiteX140" fmla="*/ 97107 w 561975"/>
                <a:gd name="connsiteY140" fmla="*/ 89202 h 333375"/>
                <a:gd name="connsiteX141" fmla="*/ 103013 w 561975"/>
                <a:gd name="connsiteY141" fmla="*/ 83391 h 333375"/>
                <a:gd name="connsiteX142" fmla="*/ 108918 w 561975"/>
                <a:gd name="connsiteY142" fmla="*/ 83677 h 333375"/>
                <a:gd name="connsiteX143" fmla="*/ 112062 w 561975"/>
                <a:gd name="connsiteY143" fmla="*/ 81391 h 333375"/>
                <a:gd name="connsiteX144" fmla="*/ 117967 w 561975"/>
                <a:gd name="connsiteY144" fmla="*/ 79962 h 333375"/>
                <a:gd name="connsiteX145" fmla="*/ 125778 w 561975"/>
                <a:gd name="connsiteY145" fmla="*/ 70247 h 333375"/>
                <a:gd name="connsiteX146" fmla="*/ 128635 w 561975"/>
                <a:gd name="connsiteY146" fmla="*/ 62055 h 333375"/>
                <a:gd name="connsiteX147" fmla="*/ 127492 w 561975"/>
                <a:gd name="connsiteY147" fmla="*/ 61293 h 333375"/>
                <a:gd name="connsiteX148" fmla="*/ 124158 w 561975"/>
                <a:gd name="connsiteY148" fmla="*/ 63770 h 333375"/>
                <a:gd name="connsiteX149" fmla="*/ 119110 w 561975"/>
                <a:gd name="connsiteY149" fmla="*/ 59579 h 333375"/>
                <a:gd name="connsiteX150" fmla="*/ 120158 w 561975"/>
                <a:gd name="connsiteY150" fmla="*/ 52340 h 333375"/>
                <a:gd name="connsiteX151" fmla="*/ 118824 w 561975"/>
                <a:gd name="connsiteY151" fmla="*/ 51197 h 333375"/>
                <a:gd name="connsiteX152" fmla="*/ 118539 w 561975"/>
                <a:gd name="connsiteY152" fmla="*/ 41672 h 333375"/>
                <a:gd name="connsiteX153" fmla="*/ 118539 w 561975"/>
                <a:gd name="connsiteY153" fmla="*/ 41672 h 333375"/>
                <a:gd name="connsiteX154" fmla="*/ 118253 w 561975"/>
                <a:gd name="connsiteY154" fmla="*/ 41481 h 333375"/>
                <a:gd name="connsiteX155" fmla="*/ 118253 w 561975"/>
                <a:gd name="connsiteY155" fmla="*/ 41481 h 333375"/>
                <a:gd name="connsiteX156" fmla="*/ 123968 w 561975"/>
                <a:gd name="connsiteY156" fmla="*/ 42434 h 333375"/>
                <a:gd name="connsiteX157" fmla="*/ 124349 w 561975"/>
                <a:gd name="connsiteY157" fmla="*/ 39481 h 333375"/>
                <a:gd name="connsiteX158" fmla="*/ 131969 w 561975"/>
                <a:gd name="connsiteY158" fmla="*/ 37767 h 333375"/>
                <a:gd name="connsiteX159" fmla="*/ 133683 w 561975"/>
                <a:gd name="connsiteY159" fmla="*/ 31861 h 333375"/>
                <a:gd name="connsiteX160" fmla="*/ 139303 w 561975"/>
                <a:gd name="connsiteY160" fmla="*/ 29099 h 333375"/>
                <a:gd name="connsiteX161" fmla="*/ 141589 w 561975"/>
                <a:gd name="connsiteY161" fmla="*/ 31099 h 333375"/>
                <a:gd name="connsiteX162" fmla="*/ 142637 w 561975"/>
                <a:gd name="connsiteY162" fmla="*/ 27765 h 333375"/>
                <a:gd name="connsiteX163" fmla="*/ 147114 w 561975"/>
                <a:gd name="connsiteY163" fmla="*/ 25194 h 333375"/>
                <a:gd name="connsiteX164" fmla="*/ 150924 w 561975"/>
                <a:gd name="connsiteY164" fmla="*/ 25765 h 333375"/>
                <a:gd name="connsiteX165" fmla="*/ 155210 w 561975"/>
                <a:gd name="connsiteY165" fmla="*/ 28908 h 333375"/>
                <a:gd name="connsiteX166" fmla="*/ 159115 w 561975"/>
                <a:gd name="connsiteY166" fmla="*/ 27384 h 333375"/>
                <a:gd name="connsiteX167" fmla="*/ 167973 w 561975"/>
                <a:gd name="connsiteY167" fmla="*/ 31671 h 333375"/>
                <a:gd name="connsiteX168" fmla="*/ 171498 w 561975"/>
                <a:gd name="connsiteY168" fmla="*/ 28527 h 333375"/>
                <a:gd name="connsiteX169" fmla="*/ 175212 w 561975"/>
                <a:gd name="connsiteY169" fmla="*/ 28908 h 333375"/>
                <a:gd name="connsiteX170" fmla="*/ 179118 w 561975"/>
                <a:gd name="connsiteY170" fmla="*/ 32242 h 333375"/>
                <a:gd name="connsiteX171" fmla="*/ 179118 w 561975"/>
                <a:gd name="connsiteY171" fmla="*/ 35195 h 333375"/>
                <a:gd name="connsiteX172" fmla="*/ 181023 w 561975"/>
                <a:gd name="connsiteY172" fmla="*/ 36528 h 333375"/>
                <a:gd name="connsiteX173" fmla="*/ 184737 w 561975"/>
                <a:gd name="connsiteY173" fmla="*/ 36148 h 333375"/>
                <a:gd name="connsiteX174" fmla="*/ 192929 w 561975"/>
                <a:gd name="connsiteY174" fmla="*/ 31480 h 333375"/>
                <a:gd name="connsiteX175" fmla="*/ 198358 w 561975"/>
                <a:gd name="connsiteY175" fmla="*/ 31099 h 333375"/>
                <a:gd name="connsiteX176" fmla="*/ 201216 w 561975"/>
                <a:gd name="connsiteY176" fmla="*/ 38338 h 333375"/>
                <a:gd name="connsiteX177" fmla="*/ 210741 w 561975"/>
                <a:gd name="connsiteY177" fmla="*/ 43196 h 333375"/>
                <a:gd name="connsiteX178" fmla="*/ 210360 w 561975"/>
                <a:gd name="connsiteY178" fmla="*/ 49292 h 333375"/>
                <a:gd name="connsiteX179" fmla="*/ 221980 w 561975"/>
                <a:gd name="connsiteY179" fmla="*/ 50435 h 333375"/>
                <a:gd name="connsiteX180" fmla="*/ 226457 w 561975"/>
                <a:gd name="connsiteY180" fmla="*/ 57674 h 333375"/>
                <a:gd name="connsiteX181" fmla="*/ 233791 w 561975"/>
                <a:gd name="connsiteY181" fmla="*/ 57864 h 333375"/>
                <a:gd name="connsiteX182" fmla="*/ 241411 w 561975"/>
                <a:gd name="connsiteY182" fmla="*/ 61008 h 333375"/>
                <a:gd name="connsiteX183" fmla="*/ 247793 w 561975"/>
                <a:gd name="connsiteY183" fmla="*/ 60150 h 333375"/>
                <a:gd name="connsiteX184" fmla="*/ 253603 w 561975"/>
                <a:gd name="connsiteY184" fmla="*/ 64151 h 333375"/>
                <a:gd name="connsiteX185" fmla="*/ 256365 w 561975"/>
                <a:gd name="connsiteY185" fmla="*/ 63675 h 333375"/>
                <a:gd name="connsiteX186" fmla="*/ 261223 w 561975"/>
                <a:gd name="connsiteY186" fmla="*/ 57864 h 333375"/>
                <a:gd name="connsiteX187" fmla="*/ 267795 w 561975"/>
                <a:gd name="connsiteY187" fmla="*/ 57102 h 333375"/>
                <a:gd name="connsiteX188" fmla="*/ 272844 w 561975"/>
                <a:gd name="connsiteY188" fmla="*/ 48911 h 333375"/>
                <a:gd name="connsiteX189" fmla="*/ 277320 w 561975"/>
                <a:gd name="connsiteY189" fmla="*/ 44720 h 333375"/>
                <a:gd name="connsiteX190" fmla="*/ 278273 w 561975"/>
                <a:gd name="connsiteY190" fmla="*/ 41291 h 333375"/>
                <a:gd name="connsiteX191" fmla="*/ 298275 w 561975"/>
                <a:gd name="connsiteY191" fmla="*/ 27003 h 333375"/>
                <a:gd name="connsiteX192" fmla="*/ 306372 w 561975"/>
                <a:gd name="connsiteY192" fmla="*/ 17764 h 333375"/>
                <a:gd name="connsiteX193" fmla="*/ 314563 w 561975"/>
                <a:gd name="connsiteY193" fmla="*/ 4905 h 333375"/>
                <a:gd name="connsiteX194" fmla="*/ 325803 w 561975"/>
                <a:gd name="connsiteY194" fmla="*/ 5667 h 333375"/>
                <a:gd name="connsiteX195" fmla="*/ 333899 w 561975"/>
                <a:gd name="connsiteY195" fmla="*/ 3572 h 333375"/>
                <a:gd name="connsiteX196" fmla="*/ 368284 w 561975"/>
                <a:gd name="connsiteY196" fmla="*/ 9573 h 333375"/>
                <a:gd name="connsiteX197" fmla="*/ 371999 w 561975"/>
                <a:gd name="connsiteY197" fmla="*/ 12525 h 333375"/>
                <a:gd name="connsiteX198" fmla="*/ 380095 w 561975"/>
                <a:gd name="connsiteY198" fmla="*/ 8049 h 333375"/>
                <a:gd name="connsiteX199" fmla="*/ 391335 w 561975"/>
                <a:gd name="connsiteY199" fmla="*/ 7001 h 333375"/>
                <a:gd name="connsiteX200" fmla="*/ 391335 w 561975"/>
                <a:gd name="connsiteY200" fmla="*/ 7001 h 333375"/>
                <a:gd name="connsiteX201" fmla="*/ 395335 w 561975"/>
                <a:gd name="connsiteY201" fmla="*/ 11097 h 333375"/>
                <a:gd name="connsiteX202" fmla="*/ 402860 w 561975"/>
                <a:gd name="connsiteY202" fmla="*/ 14526 h 333375"/>
                <a:gd name="connsiteX203" fmla="*/ 411337 w 561975"/>
                <a:gd name="connsiteY203" fmla="*/ 25003 h 333375"/>
                <a:gd name="connsiteX204" fmla="*/ 419910 w 561975"/>
                <a:gd name="connsiteY204" fmla="*/ 31956 h 333375"/>
                <a:gd name="connsiteX205" fmla="*/ 429435 w 561975"/>
                <a:gd name="connsiteY205" fmla="*/ 35957 h 333375"/>
                <a:gd name="connsiteX206" fmla="*/ 435435 w 561975"/>
                <a:gd name="connsiteY206" fmla="*/ 40910 h 333375"/>
                <a:gd name="connsiteX207" fmla="*/ 445913 w 561975"/>
                <a:gd name="connsiteY207" fmla="*/ 43386 h 333375"/>
                <a:gd name="connsiteX208" fmla="*/ 450961 w 561975"/>
                <a:gd name="connsiteY208" fmla="*/ 46911 h 333375"/>
                <a:gd name="connsiteX209" fmla="*/ 458962 w 561975"/>
                <a:gd name="connsiteY209" fmla="*/ 43386 h 333375"/>
                <a:gd name="connsiteX210" fmla="*/ 458676 w 561975"/>
                <a:gd name="connsiteY210" fmla="*/ 44434 h 333375"/>
                <a:gd name="connsiteX211" fmla="*/ 470297 w 561975"/>
                <a:gd name="connsiteY211" fmla="*/ 41958 h 333375"/>
                <a:gd name="connsiteX212" fmla="*/ 495538 w 561975"/>
                <a:gd name="connsiteY212" fmla="*/ 49102 h 333375"/>
                <a:gd name="connsiteX213" fmla="*/ 513731 w 561975"/>
                <a:gd name="connsiteY213" fmla="*/ 56150 h 333375"/>
                <a:gd name="connsiteX214" fmla="*/ 534781 w 561975"/>
                <a:gd name="connsiteY214" fmla="*/ 49006 h 333375"/>
                <a:gd name="connsiteX215" fmla="*/ 538591 w 561975"/>
                <a:gd name="connsiteY215" fmla="*/ 49673 h 333375"/>
                <a:gd name="connsiteX216" fmla="*/ 545735 w 561975"/>
                <a:gd name="connsiteY216" fmla="*/ 66246 h 333375"/>
                <a:gd name="connsiteX217" fmla="*/ 542782 w 561975"/>
                <a:gd name="connsiteY217" fmla="*/ 79962 h 333375"/>
                <a:gd name="connsiteX218" fmla="*/ 545163 w 561975"/>
                <a:gd name="connsiteY218" fmla="*/ 87773 h 333375"/>
                <a:gd name="connsiteX219" fmla="*/ 551926 w 561975"/>
                <a:gd name="connsiteY219" fmla="*/ 98917 h 333375"/>
                <a:gd name="connsiteX220" fmla="*/ 553069 w 561975"/>
                <a:gd name="connsiteY220" fmla="*/ 109014 h 333375"/>
                <a:gd name="connsiteX221" fmla="*/ 550212 w 561975"/>
                <a:gd name="connsiteY221" fmla="*/ 127587 h 333375"/>
                <a:gd name="connsiteX222" fmla="*/ 554403 w 561975"/>
                <a:gd name="connsiteY222" fmla="*/ 14530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</a:cxnLst>
              <a:rect l="l" t="t" r="r" b="b"/>
              <a:pathLst>
                <a:path w="561975" h="333375">
                  <a:moveTo>
                    <a:pt x="558975" y="153400"/>
                  </a:moveTo>
                  <a:lnTo>
                    <a:pt x="546783" y="148447"/>
                  </a:lnTo>
                  <a:lnTo>
                    <a:pt x="541639" y="149495"/>
                  </a:lnTo>
                  <a:lnTo>
                    <a:pt x="538591" y="151019"/>
                  </a:lnTo>
                  <a:lnTo>
                    <a:pt x="537067" y="153591"/>
                  </a:lnTo>
                  <a:lnTo>
                    <a:pt x="538020" y="160734"/>
                  </a:lnTo>
                  <a:lnTo>
                    <a:pt x="534972" y="164830"/>
                  </a:lnTo>
                  <a:lnTo>
                    <a:pt x="525256" y="167402"/>
                  </a:lnTo>
                  <a:lnTo>
                    <a:pt x="516017" y="166354"/>
                  </a:lnTo>
                  <a:lnTo>
                    <a:pt x="507254" y="170450"/>
                  </a:lnTo>
                  <a:lnTo>
                    <a:pt x="494395" y="173498"/>
                  </a:lnTo>
                  <a:lnTo>
                    <a:pt x="484108" y="170926"/>
                  </a:lnTo>
                  <a:lnTo>
                    <a:pt x="476964" y="170926"/>
                  </a:lnTo>
                  <a:lnTo>
                    <a:pt x="472202" y="172641"/>
                  </a:lnTo>
                  <a:lnTo>
                    <a:pt x="462582" y="167688"/>
                  </a:lnTo>
                  <a:lnTo>
                    <a:pt x="458295" y="166926"/>
                  </a:lnTo>
                  <a:lnTo>
                    <a:pt x="451437" y="170355"/>
                  </a:lnTo>
                  <a:lnTo>
                    <a:pt x="448675" y="175308"/>
                  </a:lnTo>
                  <a:lnTo>
                    <a:pt x="432864" y="176070"/>
                  </a:lnTo>
                  <a:lnTo>
                    <a:pt x="412099" y="183785"/>
                  </a:lnTo>
                  <a:lnTo>
                    <a:pt x="401717" y="192929"/>
                  </a:lnTo>
                  <a:lnTo>
                    <a:pt x="401717" y="200644"/>
                  </a:lnTo>
                  <a:lnTo>
                    <a:pt x="399812" y="207883"/>
                  </a:lnTo>
                  <a:lnTo>
                    <a:pt x="400574" y="210931"/>
                  </a:lnTo>
                  <a:lnTo>
                    <a:pt x="398669" y="214741"/>
                  </a:lnTo>
                  <a:lnTo>
                    <a:pt x="398669" y="227409"/>
                  </a:lnTo>
                  <a:lnTo>
                    <a:pt x="404003" y="231981"/>
                  </a:lnTo>
                  <a:lnTo>
                    <a:pt x="397431" y="236553"/>
                  </a:lnTo>
                  <a:lnTo>
                    <a:pt x="387048" y="239220"/>
                  </a:lnTo>
                  <a:lnTo>
                    <a:pt x="386286" y="243126"/>
                  </a:lnTo>
                  <a:lnTo>
                    <a:pt x="388191" y="257985"/>
                  </a:lnTo>
                  <a:lnTo>
                    <a:pt x="386286" y="259985"/>
                  </a:lnTo>
                  <a:lnTo>
                    <a:pt x="387429" y="267224"/>
                  </a:lnTo>
                  <a:lnTo>
                    <a:pt x="385905" y="267605"/>
                  </a:lnTo>
                  <a:lnTo>
                    <a:pt x="384000" y="264176"/>
                  </a:lnTo>
                  <a:lnTo>
                    <a:pt x="378952" y="263033"/>
                  </a:lnTo>
                  <a:lnTo>
                    <a:pt x="375523" y="256842"/>
                  </a:lnTo>
                  <a:lnTo>
                    <a:pt x="367808" y="252651"/>
                  </a:lnTo>
                  <a:lnTo>
                    <a:pt x="366284" y="248460"/>
                  </a:lnTo>
                  <a:lnTo>
                    <a:pt x="360093" y="243126"/>
                  </a:lnTo>
                  <a:lnTo>
                    <a:pt x="359331" y="235791"/>
                  </a:lnTo>
                  <a:lnTo>
                    <a:pt x="356283" y="232362"/>
                  </a:lnTo>
                  <a:lnTo>
                    <a:pt x="351615" y="231600"/>
                  </a:lnTo>
                  <a:lnTo>
                    <a:pt x="348948" y="233886"/>
                  </a:lnTo>
                  <a:lnTo>
                    <a:pt x="347424" y="238077"/>
                  </a:lnTo>
                  <a:lnTo>
                    <a:pt x="344281" y="239220"/>
                  </a:lnTo>
                  <a:lnTo>
                    <a:pt x="342376" y="241983"/>
                  </a:lnTo>
                  <a:lnTo>
                    <a:pt x="340090" y="247698"/>
                  </a:lnTo>
                  <a:lnTo>
                    <a:pt x="346662" y="254175"/>
                  </a:lnTo>
                  <a:lnTo>
                    <a:pt x="348186" y="261128"/>
                  </a:lnTo>
                  <a:lnTo>
                    <a:pt x="333518" y="266843"/>
                  </a:lnTo>
                  <a:lnTo>
                    <a:pt x="322755" y="263414"/>
                  </a:lnTo>
                  <a:lnTo>
                    <a:pt x="321993" y="261128"/>
                  </a:lnTo>
                  <a:lnTo>
                    <a:pt x="320088" y="260747"/>
                  </a:lnTo>
                  <a:lnTo>
                    <a:pt x="317325" y="265700"/>
                  </a:lnTo>
                  <a:lnTo>
                    <a:pt x="299228" y="262652"/>
                  </a:lnTo>
                  <a:lnTo>
                    <a:pt x="292370" y="259985"/>
                  </a:lnTo>
                  <a:lnTo>
                    <a:pt x="286941" y="267986"/>
                  </a:lnTo>
                  <a:lnTo>
                    <a:pt x="292751" y="277511"/>
                  </a:lnTo>
                  <a:lnTo>
                    <a:pt x="288084" y="281035"/>
                  </a:lnTo>
                  <a:lnTo>
                    <a:pt x="278082" y="297894"/>
                  </a:lnTo>
                  <a:lnTo>
                    <a:pt x="273796" y="301323"/>
                  </a:lnTo>
                  <a:lnTo>
                    <a:pt x="271129" y="301704"/>
                  </a:lnTo>
                  <a:lnTo>
                    <a:pt x="268462" y="300180"/>
                  </a:lnTo>
                  <a:lnTo>
                    <a:pt x="259604" y="307419"/>
                  </a:lnTo>
                  <a:lnTo>
                    <a:pt x="252270" y="310467"/>
                  </a:lnTo>
                  <a:lnTo>
                    <a:pt x="250365" y="312373"/>
                  </a:lnTo>
                  <a:lnTo>
                    <a:pt x="250365" y="315420"/>
                  </a:lnTo>
                  <a:lnTo>
                    <a:pt x="244554" y="321612"/>
                  </a:lnTo>
                  <a:lnTo>
                    <a:pt x="239982" y="319707"/>
                  </a:lnTo>
                  <a:lnTo>
                    <a:pt x="236077" y="320469"/>
                  </a:lnTo>
                  <a:lnTo>
                    <a:pt x="230362" y="324660"/>
                  </a:lnTo>
                  <a:lnTo>
                    <a:pt x="229505" y="323136"/>
                  </a:lnTo>
                  <a:lnTo>
                    <a:pt x="222266" y="323136"/>
                  </a:lnTo>
                  <a:lnTo>
                    <a:pt x="215694" y="321612"/>
                  </a:lnTo>
                  <a:lnTo>
                    <a:pt x="210264" y="316278"/>
                  </a:lnTo>
                  <a:lnTo>
                    <a:pt x="205311" y="313515"/>
                  </a:lnTo>
                  <a:lnTo>
                    <a:pt x="203406" y="315420"/>
                  </a:lnTo>
                  <a:lnTo>
                    <a:pt x="200644" y="315420"/>
                  </a:lnTo>
                  <a:lnTo>
                    <a:pt x="192548" y="310467"/>
                  </a:lnTo>
                  <a:lnTo>
                    <a:pt x="187214" y="312753"/>
                  </a:lnTo>
                  <a:lnTo>
                    <a:pt x="186452" y="319707"/>
                  </a:lnTo>
                  <a:lnTo>
                    <a:pt x="182547" y="323898"/>
                  </a:lnTo>
                  <a:lnTo>
                    <a:pt x="174831" y="325041"/>
                  </a:lnTo>
                  <a:lnTo>
                    <a:pt x="172926" y="326946"/>
                  </a:lnTo>
                  <a:lnTo>
                    <a:pt x="167116" y="328470"/>
                  </a:lnTo>
                  <a:lnTo>
                    <a:pt x="163306" y="335423"/>
                  </a:lnTo>
                  <a:lnTo>
                    <a:pt x="163306" y="335423"/>
                  </a:lnTo>
                  <a:lnTo>
                    <a:pt x="157877" y="333804"/>
                  </a:lnTo>
                  <a:lnTo>
                    <a:pt x="157877" y="333804"/>
                  </a:lnTo>
                  <a:lnTo>
                    <a:pt x="153400" y="332661"/>
                  </a:lnTo>
                  <a:lnTo>
                    <a:pt x="145399" y="327708"/>
                  </a:lnTo>
                  <a:lnTo>
                    <a:pt x="132636" y="329232"/>
                  </a:lnTo>
                  <a:lnTo>
                    <a:pt x="126063" y="327327"/>
                  </a:lnTo>
                  <a:lnTo>
                    <a:pt x="121491" y="322755"/>
                  </a:lnTo>
                  <a:lnTo>
                    <a:pt x="118348" y="321993"/>
                  </a:lnTo>
                  <a:lnTo>
                    <a:pt x="116443" y="318564"/>
                  </a:lnTo>
                  <a:lnTo>
                    <a:pt x="112633" y="317040"/>
                  </a:lnTo>
                  <a:lnTo>
                    <a:pt x="98727" y="302086"/>
                  </a:lnTo>
                  <a:lnTo>
                    <a:pt x="94536" y="295513"/>
                  </a:lnTo>
                  <a:lnTo>
                    <a:pt x="91011" y="295132"/>
                  </a:lnTo>
                  <a:lnTo>
                    <a:pt x="89868" y="297894"/>
                  </a:lnTo>
                  <a:lnTo>
                    <a:pt x="84534" y="299419"/>
                  </a:lnTo>
                  <a:lnTo>
                    <a:pt x="81772" y="297513"/>
                  </a:lnTo>
                  <a:lnTo>
                    <a:pt x="77581" y="298275"/>
                  </a:lnTo>
                  <a:lnTo>
                    <a:pt x="74914" y="302848"/>
                  </a:lnTo>
                  <a:lnTo>
                    <a:pt x="73295" y="301704"/>
                  </a:lnTo>
                  <a:lnTo>
                    <a:pt x="76438" y="282940"/>
                  </a:lnTo>
                  <a:lnTo>
                    <a:pt x="31575" y="254746"/>
                  </a:lnTo>
                  <a:lnTo>
                    <a:pt x="31575" y="254746"/>
                  </a:lnTo>
                  <a:lnTo>
                    <a:pt x="33766" y="249888"/>
                  </a:lnTo>
                  <a:lnTo>
                    <a:pt x="33766" y="249888"/>
                  </a:lnTo>
                  <a:lnTo>
                    <a:pt x="32052" y="234172"/>
                  </a:lnTo>
                  <a:lnTo>
                    <a:pt x="26718" y="218265"/>
                  </a:lnTo>
                  <a:lnTo>
                    <a:pt x="23003" y="211217"/>
                  </a:lnTo>
                  <a:lnTo>
                    <a:pt x="16240" y="208169"/>
                  </a:lnTo>
                  <a:lnTo>
                    <a:pt x="12906" y="204264"/>
                  </a:lnTo>
                  <a:lnTo>
                    <a:pt x="11478" y="199501"/>
                  </a:lnTo>
                  <a:lnTo>
                    <a:pt x="7001" y="194739"/>
                  </a:lnTo>
                  <a:lnTo>
                    <a:pt x="5572" y="190833"/>
                  </a:lnTo>
                  <a:lnTo>
                    <a:pt x="3572" y="156067"/>
                  </a:lnTo>
                  <a:lnTo>
                    <a:pt x="5286" y="155781"/>
                  </a:lnTo>
                  <a:lnTo>
                    <a:pt x="10049" y="159210"/>
                  </a:lnTo>
                  <a:lnTo>
                    <a:pt x="11763" y="155781"/>
                  </a:lnTo>
                  <a:lnTo>
                    <a:pt x="13192" y="155496"/>
                  </a:lnTo>
                  <a:lnTo>
                    <a:pt x="19669" y="162258"/>
                  </a:lnTo>
                  <a:lnTo>
                    <a:pt x="25003" y="158925"/>
                  </a:lnTo>
                  <a:lnTo>
                    <a:pt x="35100" y="159210"/>
                  </a:lnTo>
                  <a:lnTo>
                    <a:pt x="40243" y="156639"/>
                  </a:lnTo>
                  <a:lnTo>
                    <a:pt x="45577" y="156924"/>
                  </a:lnTo>
                  <a:lnTo>
                    <a:pt x="51483" y="155210"/>
                  </a:lnTo>
                  <a:lnTo>
                    <a:pt x="55102" y="158639"/>
                  </a:lnTo>
                  <a:lnTo>
                    <a:pt x="64722" y="156067"/>
                  </a:lnTo>
                  <a:lnTo>
                    <a:pt x="75962" y="139017"/>
                  </a:lnTo>
                  <a:lnTo>
                    <a:pt x="95107" y="127302"/>
                  </a:lnTo>
                  <a:lnTo>
                    <a:pt x="101013" y="116634"/>
                  </a:lnTo>
                  <a:lnTo>
                    <a:pt x="101013" y="114443"/>
                  </a:lnTo>
                  <a:lnTo>
                    <a:pt x="97107" y="111109"/>
                  </a:lnTo>
                  <a:lnTo>
                    <a:pt x="97107" y="109109"/>
                  </a:lnTo>
                  <a:lnTo>
                    <a:pt x="101013" y="104632"/>
                  </a:lnTo>
                  <a:lnTo>
                    <a:pt x="97107" y="89202"/>
                  </a:lnTo>
                  <a:lnTo>
                    <a:pt x="103013" y="83391"/>
                  </a:lnTo>
                  <a:lnTo>
                    <a:pt x="108918" y="83677"/>
                  </a:lnTo>
                  <a:lnTo>
                    <a:pt x="112062" y="81391"/>
                  </a:lnTo>
                  <a:lnTo>
                    <a:pt x="117967" y="79962"/>
                  </a:lnTo>
                  <a:lnTo>
                    <a:pt x="125778" y="70247"/>
                  </a:lnTo>
                  <a:lnTo>
                    <a:pt x="128635" y="62055"/>
                  </a:lnTo>
                  <a:lnTo>
                    <a:pt x="127492" y="61293"/>
                  </a:lnTo>
                  <a:lnTo>
                    <a:pt x="124158" y="63770"/>
                  </a:lnTo>
                  <a:lnTo>
                    <a:pt x="119110" y="59579"/>
                  </a:lnTo>
                  <a:lnTo>
                    <a:pt x="120158" y="52340"/>
                  </a:lnTo>
                  <a:lnTo>
                    <a:pt x="118824" y="51197"/>
                  </a:lnTo>
                  <a:lnTo>
                    <a:pt x="118539" y="41672"/>
                  </a:lnTo>
                  <a:lnTo>
                    <a:pt x="118539" y="41672"/>
                  </a:lnTo>
                  <a:lnTo>
                    <a:pt x="118253" y="41481"/>
                  </a:lnTo>
                  <a:lnTo>
                    <a:pt x="118253" y="41481"/>
                  </a:lnTo>
                  <a:lnTo>
                    <a:pt x="123968" y="42434"/>
                  </a:lnTo>
                  <a:lnTo>
                    <a:pt x="124349" y="39481"/>
                  </a:lnTo>
                  <a:lnTo>
                    <a:pt x="131969" y="37767"/>
                  </a:lnTo>
                  <a:lnTo>
                    <a:pt x="133683" y="31861"/>
                  </a:lnTo>
                  <a:lnTo>
                    <a:pt x="139303" y="29099"/>
                  </a:lnTo>
                  <a:lnTo>
                    <a:pt x="141589" y="31099"/>
                  </a:lnTo>
                  <a:lnTo>
                    <a:pt x="142637" y="27765"/>
                  </a:lnTo>
                  <a:lnTo>
                    <a:pt x="147114" y="25194"/>
                  </a:lnTo>
                  <a:lnTo>
                    <a:pt x="150924" y="25765"/>
                  </a:lnTo>
                  <a:lnTo>
                    <a:pt x="155210" y="28908"/>
                  </a:lnTo>
                  <a:lnTo>
                    <a:pt x="159115" y="27384"/>
                  </a:lnTo>
                  <a:lnTo>
                    <a:pt x="167973" y="31671"/>
                  </a:lnTo>
                  <a:lnTo>
                    <a:pt x="171498" y="28527"/>
                  </a:lnTo>
                  <a:lnTo>
                    <a:pt x="175212" y="28908"/>
                  </a:lnTo>
                  <a:lnTo>
                    <a:pt x="179118" y="32242"/>
                  </a:lnTo>
                  <a:lnTo>
                    <a:pt x="179118" y="35195"/>
                  </a:lnTo>
                  <a:lnTo>
                    <a:pt x="181023" y="36528"/>
                  </a:lnTo>
                  <a:lnTo>
                    <a:pt x="184737" y="36148"/>
                  </a:lnTo>
                  <a:lnTo>
                    <a:pt x="192929" y="31480"/>
                  </a:lnTo>
                  <a:lnTo>
                    <a:pt x="198358" y="31099"/>
                  </a:lnTo>
                  <a:lnTo>
                    <a:pt x="201216" y="38338"/>
                  </a:lnTo>
                  <a:lnTo>
                    <a:pt x="210741" y="43196"/>
                  </a:lnTo>
                  <a:lnTo>
                    <a:pt x="210360" y="49292"/>
                  </a:lnTo>
                  <a:lnTo>
                    <a:pt x="221980" y="50435"/>
                  </a:lnTo>
                  <a:lnTo>
                    <a:pt x="226457" y="57674"/>
                  </a:lnTo>
                  <a:lnTo>
                    <a:pt x="233791" y="57864"/>
                  </a:lnTo>
                  <a:lnTo>
                    <a:pt x="241411" y="61008"/>
                  </a:lnTo>
                  <a:lnTo>
                    <a:pt x="247793" y="60150"/>
                  </a:lnTo>
                  <a:lnTo>
                    <a:pt x="253603" y="64151"/>
                  </a:lnTo>
                  <a:lnTo>
                    <a:pt x="256365" y="63675"/>
                  </a:lnTo>
                  <a:lnTo>
                    <a:pt x="261223" y="57864"/>
                  </a:lnTo>
                  <a:lnTo>
                    <a:pt x="267795" y="57102"/>
                  </a:lnTo>
                  <a:lnTo>
                    <a:pt x="272844" y="48911"/>
                  </a:lnTo>
                  <a:lnTo>
                    <a:pt x="277320" y="44720"/>
                  </a:lnTo>
                  <a:lnTo>
                    <a:pt x="278273" y="41291"/>
                  </a:lnTo>
                  <a:lnTo>
                    <a:pt x="298275" y="27003"/>
                  </a:lnTo>
                  <a:lnTo>
                    <a:pt x="306372" y="17764"/>
                  </a:lnTo>
                  <a:lnTo>
                    <a:pt x="314563" y="4905"/>
                  </a:lnTo>
                  <a:lnTo>
                    <a:pt x="325803" y="5667"/>
                  </a:lnTo>
                  <a:lnTo>
                    <a:pt x="333899" y="3572"/>
                  </a:lnTo>
                  <a:lnTo>
                    <a:pt x="368284" y="9573"/>
                  </a:lnTo>
                  <a:lnTo>
                    <a:pt x="371999" y="12525"/>
                  </a:lnTo>
                  <a:lnTo>
                    <a:pt x="380095" y="8049"/>
                  </a:lnTo>
                  <a:lnTo>
                    <a:pt x="391335" y="7001"/>
                  </a:lnTo>
                  <a:lnTo>
                    <a:pt x="391335" y="7001"/>
                  </a:lnTo>
                  <a:lnTo>
                    <a:pt x="395335" y="11097"/>
                  </a:lnTo>
                  <a:lnTo>
                    <a:pt x="402860" y="14526"/>
                  </a:lnTo>
                  <a:lnTo>
                    <a:pt x="411337" y="25003"/>
                  </a:lnTo>
                  <a:lnTo>
                    <a:pt x="419910" y="31956"/>
                  </a:lnTo>
                  <a:lnTo>
                    <a:pt x="429435" y="35957"/>
                  </a:lnTo>
                  <a:lnTo>
                    <a:pt x="435435" y="40910"/>
                  </a:lnTo>
                  <a:lnTo>
                    <a:pt x="445913" y="43386"/>
                  </a:lnTo>
                  <a:lnTo>
                    <a:pt x="450961" y="46911"/>
                  </a:lnTo>
                  <a:lnTo>
                    <a:pt x="458962" y="43386"/>
                  </a:lnTo>
                  <a:lnTo>
                    <a:pt x="458676" y="44434"/>
                  </a:lnTo>
                  <a:lnTo>
                    <a:pt x="470297" y="41958"/>
                  </a:lnTo>
                  <a:lnTo>
                    <a:pt x="495538" y="49102"/>
                  </a:lnTo>
                  <a:lnTo>
                    <a:pt x="513731" y="56150"/>
                  </a:lnTo>
                  <a:lnTo>
                    <a:pt x="534781" y="49006"/>
                  </a:lnTo>
                  <a:lnTo>
                    <a:pt x="538591" y="49673"/>
                  </a:lnTo>
                  <a:lnTo>
                    <a:pt x="545735" y="66246"/>
                  </a:lnTo>
                  <a:lnTo>
                    <a:pt x="542782" y="79962"/>
                  </a:lnTo>
                  <a:lnTo>
                    <a:pt x="545163" y="87773"/>
                  </a:lnTo>
                  <a:lnTo>
                    <a:pt x="551926" y="98917"/>
                  </a:lnTo>
                  <a:lnTo>
                    <a:pt x="553069" y="109014"/>
                  </a:lnTo>
                  <a:lnTo>
                    <a:pt x="550212" y="127587"/>
                  </a:lnTo>
                  <a:lnTo>
                    <a:pt x="554403" y="145304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2523C0E-9805-4FCF-AA7F-69B28DDC2E28}"/>
                </a:ext>
              </a:extLst>
            </p:cNvPr>
            <p:cNvSpPr/>
            <p:nvPr/>
          </p:nvSpPr>
          <p:spPr>
            <a:xfrm>
              <a:off x="5866883" y="6465673"/>
              <a:ext cx="756452" cy="580533"/>
            </a:xfrm>
            <a:custGeom>
              <a:avLst/>
              <a:gdLst>
                <a:gd name="connsiteX0" fmla="*/ 122063 w 409575"/>
                <a:gd name="connsiteY0" fmla="*/ 7191 h 314325"/>
                <a:gd name="connsiteX1" fmla="*/ 129397 w 409575"/>
                <a:gd name="connsiteY1" fmla="*/ 14811 h 314325"/>
                <a:gd name="connsiteX2" fmla="*/ 133398 w 409575"/>
                <a:gd name="connsiteY2" fmla="*/ 15573 h 314325"/>
                <a:gd name="connsiteX3" fmla="*/ 154353 w 409575"/>
                <a:gd name="connsiteY3" fmla="*/ 10811 h 314325"/>
                <a:gd name="connsiteX4" fmla="*/ 163020 w 409575"/>
                <a:gd name="connsiteY4" fmla="*/ 13287 h 314325"/>
                <a:gd name="connsiteX5" fmla="*/ 171402 w 409575"/>
                <a:gd name="connsiteY5" fmla="*/ 22241 h 314325"/>
                <a:gd name="connsiteX6" fmla="*/ 183023 w 409575"/>
                <a:gd name="connsiteY6" fmla="*/ 41862 h 314325"/>
                <a:gd name="connsiteX7" fmla="*/ 198358 w 409575"/>
                <a:gd name="connsiteY7" fmla="*/ 47768 h 314325"/>
                <a:gd name="connsiteX8" fmla="*/ 208455 w 409575"/>
                <a:gd name="connsiteY8" fmla="*/ 49006 h 314325"/>
                <a:gd name="connsiteX9" fmla="*/ 216646 w 409575"/>
                <a:gd name="connsiteY9" fmla="*/ 57960 h 314325"/>
                <a:gd name="connsiteX10" fmla="*/ 220647 w 409575"/>
                <a:gd name="connsiteY10" fmla="*/ 54721 h 314325"/>
                <a:gd name="connsiteX11" fmla="*/ 222742 w 409575"/>
                <a:gd name="connsiteY11" fmla="*/ 56055 h 314325"/>
                <a:gd name="connsiteX12" fmla="*/ 227409 w 409575"/>
                <a:gd name="connsiteY12" fmla="*/ 55769 h 314325"/>
                <a:gd name="connsiteX13" fmla="*/ 239887 w 409575"/>
                <a:gd name="connsiteY13" fmla="*/ 48244 h 314325"/>
                <a:gd name="connsiteX14" fmla="*/ 245793 w 409575"/>
                <a:gd name="connsiteY14" fmla="*/ 48435 h 314325"/>
                <a:gd name="connsiteX15" fmla="*/ 246936 w 409575"/>
                <a:gd name="connsiteY15" fmla="*/ 52435 h 314325"/>
                <a:gd name="connsiteX16" fmla="*/ 252746 w 409575"/>
                <a:gd name="connsiteY16" fmla="*/ 49292 h 314325"/>
                <a:gd name="connsiteX17" fmla="*/ 254175 w 409575"/>
                <a:gd name="connsiteY17" fmla="*/ 51864 h 314325"/>
                <a:gd name="connsiteX18" fmla="*/ 251508 w 409575"/>
                <a:gd name="connsiteY18" fmla="*/ 51768 h 314325"/>
                <a:gd name="connsiteX19" fmla="*/ 252270 w 409575"/>
                <a:gd name="connsiteY19" fmla="*/ 56531 h 314325"/>
                <a:gd name="connsiteX20" fmla="*/ 262557 w 409575"/>
                <a:gd name="connsiteY20" fmla="*/ 60150 h 314325"/>
                <a:gd name="connsiteX21" fmla="*/ 276082 w 409575"/>
                <a:gd name="connsiteY21" fmla="*/ 67866 h 314325"/>
                <a:gd name="connsiteX22" fmla="*/ 291417 w 409575"/>
                <a:gd name="connsiteY22" fmla="*/ 72533 h 314325"/>
                <a:gd name="connsiteX23" fmla="*/ 300942 w 409575"/>
                <a:gd name="connsiteY23" fmla="*/ 66627 h 314325"/>
                <a:gd name="connsiteX24" fmla="*/ 304943 w 409575"/>
                <a:gd name="connsiteY24" fmla="*/ 62151 h 314325"/>
                <a:gd name="connsiteX25" fmla="*/ 304276 w 409575"/>
                <a:gd name="connsiteY25" fmla="*/ 58531 h 314325"/>
                <a:gd name="connsiteX26" fmla="*/ 300942 w 409575"/>
                <a:gd name="connsiteY26" fmla="*/ 55293 h 314325"/>
                <a:gd name="connsiteX27" fmla="*/ 304467 w 409575"/>
                <a:gd name="connsiteY27" fmla="*/ 55864 h 314325"/>
                <a:gd name="connsiteX28" fmla="*/ 307038 w 409575"/>
                <a:gd name="connsiteY28" fmla="*/ 58531 h 314325"/>
                <a:gd name="connsiteX29" fmla="*/ 319802 w 409575"/>
                <a:gd name="connsiteY29" fmla="*/ 58245 h 314325"/>
                <a:gd name="connsiteX30" fmla="*/ 325803 w 409575"/>
                <a:gd name="connsiteY30" fmla="*/ 62532 h 314325"/>
                <a:gd name="connsiteX31" fmla="*/ 326565 w 409575"/>
                <a:gd name="connsiteY31" fmla="*/ 57864 h 314325"/>
                <a:gd name="connsiteX32" fmla="*/ 327898 w 409575"/>
                <a:gd name="connsiteY32" fmla="*/ 57198 h 314325"/>
                <a:gd name="connsiteX33" fmla="*/ 330660 w 409575"/>
                <a:gd name="connsiteY33" fmla="*/ 61008 h 314325"/>
                <a:gd name="connsiteX34" fmla="*/ 332184 w 409575"/>
                <a:gd name="connsiteY34" fmla="*/ 66151 h 314325"/>
                <a:gd name="connsiteX35" fmla="*/ 331041 w 409575"/>
                <a:gd name="connsiteY35" fmla="*/ 67770 h 314325"/>
                <a:gd name="connsiteX36" fmla="*/ 333708 w 409575"/>
                <a:gd name="connsiteY36" fmla="*/ 75676 h 314325"/>
                <a:gd name="connsiteX37" fmla="*/ 346472 w 409575"/>
                <a:gd name="connsiteY37" fmla="*/ 89964 h 314325"/>
                <a:gd name="connsiteX38" fmla="*/ 359426 w 409575"/>
                <a:gd name="connsiteY38" fmla="*/ 97679 h 314325"/>
                <a:gd name="connsiteX39" fmla="*/ 360855 w 409575"/>
                <a:gd name="connsiteY39" fmla="*/ 109109 h 314325"/>
                <a:gd name="connsiteX40" fmla="*/ 359997 w 409575"/>
                <a:gd name="connsiteY40" fmla="*/ 114538 h 314325"/>
                <a:gd name="connsiteX41" fmla="*/ 363522 w 409575"/>
                <a:gd name="connsiteY41" fmla="*/ 132159 h 314325"/>
                <a:gd name="connsiteX42" fmla="*/ 369713 w 409575"/>
                <a:gd name="connsiteY42" fmla="*/ 143113 h 314325"/>
                <a:gd name="connsiteX43" fmla="*/ 375333 w 409575"/>
                <a:gd name="connsiteY43" fmla="*/ 144542 h 314325"/>
                <a:gd name="connsiteX44" fmla="*/ 378000 w 409575"/>
                <a:gd name="connsiteY44" fmla="*/ 141303 h 314325"/>
                <a:gd name="connsiteX45" fmla="*/ 382572 w 409575"/>
                <a:gd name="connsiteY45" fmla="*/ 143780 h 314325"/>
                <a:gd name="connsiteX46" fmla="*/ 383334 w 409575"/>
                <a:gd name="connsiteY46" fmla="*/ 149209 h 314325"/>
                <a:gd name="connsiteX47" fmla="*/ 394478 w 409575"/>
                <a:gd name="connsiteY47" fmla="*/ 151876 h 314325"/>
                <a:gd name="connsiteX48" fmla="*/ 403336 w 409575"/>
                <a:gd name="connsiteY48" fmla="*/ 147495 h 314325"/>
                <a:gd name="connsiteX49" fmla="*/ 403812 w 409575"/>
                <a:gd name="connsiteY49" fmla="*/ 143970 h 314325"/>
                <a:gd name="connsiteX50" fmla="*/ 400860 w 409575"/>
                <a:gd name="connsiteY50" fmla="*/ 142923 h 314325"/>
                <a:gd name="connsiteX51" fmla="*/ 403050 w 409575"/>
                <a:gd name="connsiteY51" fmla="*/ 140351 h 314325"/>
                <a:gd name="connsiteX52" fmla="*/ 407527 w 409575"/>
                <a:gd name="connsiteY52" fmla="*/ 140065 h 314325"/>
                <a:gd name="connsiteX53" fmla="*/ 407527 w 409575"/>
                <a:gd name="connsiteY53" fmla="*/ 140065 h 314325"/>
                <a:gd name="connsiteX54" fmla="*/ 406860 w 409575"/>
                <a:gd name="connsiteY54" fmla="*/ 154067 h 314325"/>
                <a:gd name="connsiteX55" fmla="*/ 401526 w 409575"/>
                <a:gd name="connsiteY55" fmla="*/ 162163 h 314325"/>
                <a:gd name="connsiteX56" fmla="*/ 399145 w 409575"/>
                <a:gd name="connsiteY56" fmla="*/ 163211 h 314325"/>
                <a:gd name="connsiteX57" fmla="*/ 395049 w 409575"/>
                <a:gd name="connsiteY57" fmla="*/ 168735 h 314325"/>
                <a:gd name="connsiteX58" fmla="*/ 396573 w 409575"/>
                <a:gd name="connsiteY58" fmla="*/ 173498 h 314325"/>
                <a:gd name="connsiteX59" fmla="*/ 396097 w 409575"/>
                <a:gd name="connsiteY59" fmla="*/ 179689 h 314325"/>
                <a:gd name="connsiteX60" fmla="*/ 402288 w 409575"/>
                <a:gd name="connsiteY60" fmla="*/ 183213 h 314325"/>
                <a:gd name="connsiteX61" fmla="*/ 401907 w 409575"/>
                <a:gd name="connsiteY61" fmla="*/ 186642 h 314325"/>
                <a:gd name="connsiteX62" fmla="*/ 399336 w 409575"/>
                <a:gd name="connsiteY62" fmla="*/ 188833 h 314325"/>
                <a:gd name="connsiteX63" fmla="*/ 400288 w 409575"/>
                <a:gd name="connsiteY63" fmla="*/ 191786 h 314325"/>
                <a:gd name="connsiteX64" fmla="*/ 398669 w 409575"/>
                <a:gd name="connsiteY64" fmla="*/ 195310 h 314325"/>
                <a:gd name="connsiteX65" fmla="*/ 399145 w 409575"/>
                <a:gd name="connsiteY65" fmla="*/ 198834 h 314325"/>
                <a:gd name="connsiteX66" fmla="*/ 396478 w 409575"/>
                <a:gd name="connsiteY66" fmla="*/ 201311 h 314325"/>
                <a:gd name="connsiteX67" fmla="*/ 390192 w 409575"/>
                <a:gd name="connsiteY67" fmla="*/ 201787 h 314325"/>
                <a:gd name="connsiteX68" fmla="*/ 385620 w 409575"/>
                <a:gd name="connsiteY68" fmla="*/ 207312 h 314325"/>
                <a:gd name="connsiteX69" fmla="*/ 380095 w 409575"/>
                <a:gd name="connsiteY69" fmla="*/ 207883 h 314325"/>
                <a:gd name="connsiteX70" fmla="*/ 376857 w 409575"/>
                <a:gd name="connsiteY70" fmla="*/ 204930 h 314325"/>
                <a:gd name="connsiteX71" fmla="*/ 373618 w 409575"/>
                <a:gd name="connsiteY71" fmla="*/ 205026 h 314325"/>
                <a:gd name="connsiteX72" fmla="*/ 364284 w 409575"/>
                <a:gd name="connsiteY72" fmla="*/ 209598 h 314325"/>
                <a:gd name="connsiteX73" fmla="*/ 364093 w 409575"/>
                <a:gd name="connsiteY73" fmla="*/ 215027 h 314325"/>
                <a:gd name="connsiteX74" fmla="*/ 366760 w 409575"/>
                <a:gd name="connsiteY74" fmla="*/ 217599 h 314325"/>
                <a:gd name="connsiteX75" fmla="*/ 366760 w 409575"/>
                <a:gd name="connsiteY75" fmla="*/ 222456 h 314325"/>
                <a:gd name="connsiteX76" fmla="*/ 362283 w 409575"/>
                <a:gd name="connsiteY76" fmla="*/ 230172 h 314325"/>
                <a:gd name="connsiteX77" fmla="*/ 363141 w 409575"/>
                <a:gd name="connsiteY77" fmla="*/ 237982 h 314325"/>
                <a:gd name="connsiteX78" fmla="*/ 364855 w 409575"/>
                <a:gd name="connsiteY78" fmla="*/ 237792 h 314325"/>
                <a:gd name="connsiteX79" fmla="*/ 366855 w 409575"/>
                <a:gd name="connsiteY79" fmla="*/ 240078 h 314325"/>
                <a:gd name="connsiteX80" fmla="*/ 378000 w 409575"/>
                <a:gd name="connsiteY80" fmla="*/ 239220 h 314325"/>
                <a:gd name="connsiteX81" fmla="*/ 382857 w 409575"/>
                <a:gd name="connsiteY81" fmla="*/ 243792 h 314325"/>
                <a:gd name="connsiteX82" fmla="*/ 383905 w 409575"/>
                <a:gd name="connsiteY82" fmla="*/ 248364 h 314325"/>
                <a:gd name="connsiteX83" fmla="*/ 389144 w 409575"/>
                <a:gd name="connsiteY83" fmla="*/ 253984 h 314325"/>
                <a:gd name="connsiteX84" fmla="*/ 387906 w 409575"/>
                <a:gd name="connsiteY84" fmla="*/ 258366 h 314325"/>
                <a:gd name="connsiteX85" fmla="*/ 388858 w 409575"/>
                <a:gd name="connsiteY85" fmla="*/ 262557 h 314325"/>
                <a:gd name="connsiteX86" fmla="*/ 391716 w 409575"/>
                <a:gd name="connsiteY86" fmla="*/ 266081 h 314325"/>
                <a:gd name="connsiteX87" fmla="*/ 394954 w 409575"/>
                <a:gd name="connsiteY87" fmla="*/ 275035 h 314325"/>
                <a:gd name="connsiteX88" fmla="*/ 394192 w 409575"/>
                <a:gd name="connsiteY88" fmla="*/ 279987 h 314325"/>
                <a:gd name="connsiteX89" fmla="*/ 391430 w 409575"/>
                <a:gd name="connsiteY89" fmla="*/ 284178 h 314325"/>
                <a:gd name="connsiteX90" fmla="*/ 398002 w 409575"/>
                <a:gd name="connsiteY90" fmla="*/ 291132 h 314325"/>
                <a:gd name="connsiteX91" fmla="*/ 402669 w 409575"/>
                <a:gd name="connsiteY91" fmla="*/ 293513 h 314325"/>
                <a:gd name="connsiteX92" fmla="*/ 402669 w 409575"/>
                <a:gd name="connsiteY92" fmla="*/ 293513 h 314325"/>
                <a:gd name="connsiteX93" fmla="*/ 396192 w 409575"/>
                <a:gd name="connsiteY93" fmla="*/ 297609 h 314325"/>
                <a:gd name="connsiteX94" fmla="*/ 391239 w 409575"/>
                <a:gd name="connsiteY94" fmla="*/ 294751 h 314325"/>
                <a:gd name="connsiteX95" fmla="*/ 384191 w 409575"/>
                <a:gd name="connsiteY95" fmla="*/ 294180 h 314325"/>
                <a:gd name="connsiteX96" fmla="*/ 379714 w 409575"/>
                <a:gd name="connsiteY96" fmla="*/ 297132 h 314325"/>
                <a:gd name="connsiteX97" fmla="*/ 379333 w 409575"/>
                <a:gd name="connsiteY97" fmla="*/ 298466 h 314325"/>
                <a:gd name="connsiteX98" fmla="*/ 382476 w 409575"/>
                <a:gd name="connsiteY98" fmla="*/ 301800 h 314325"/>
                <a:gd name="connsiteX99" fmla="*/ 381143 w 409575"/>
                <a:gd name="connsiteY99" fmla="*/ 303038 h 314325"/>
                <a:gd name="connsiteX100" fmla="*/ 377714 w 409575"/>
                <a:gd name="connsiteY100" fmla="*/ 300943 h 314325"/>
                <a:gd name="connsiteX101" fmla="*/ 376476 w 409575"/>
                <a:gd name="connsiteY101" fmla="*/ 296085 h 314325"/>
                <a:gd name="connsiteX102" fmla="*/ 366474 w 409575"/>
                <a:gd name="connsiteY102" fmla="*/ 295704 h 314325"/>
                <a:gd name="connsiteX103" fmla="*/ 357711 w 409575"/>
                <a:gd name="connsiteY103" fmla="*/ 297704 h 314325"/>
                <a:gd name="connsiteX104" fmla="*/ 353901 w 409575"/>
                <a:gd name="connsiteY104" fmla="*/ 301419 h 314325"/>
                <a:gd name="connsiteX105" fmla="*/ 353139 w 409575"/>
                <a:gd name="connsiteY105" fmla="*/ 312087 h 314325"/>
                <a:gd name="connsiteX106" fmla="*/ 348853 w 409575"/>
                <a:gd name="connsiteY106" fmla="*/ 315135 h 314325"/>
                <a:gd name="connsiteX107" fmla="*/ 342948 w 409575"/>
                <a:gd name="connsiteY107" fmla="*/ 317421 h 314325"/>
                <a:gd name="connsiteX108" fmla="*/ 326850 w 409575"/>
                <a:gd name="connsiteY108" fmla="*/ 317421 h 314325"/>
                <a:gd name="connsiteX109" fmla="*/ 284274 w 409575"/>
                <a:gd name="connsiteY109" fmla="*/ 310086 h 314325"/>
                <a:gd name="connsiteX110" fmla="*/ 269605 w 409575"/>
                <a:gd name="connsiteY110" fmla="*/ 305134 h 314325"/>
                <a:gd name="connsiteX111" fmla="*/ 255699 w 409575"/>
                <a:gd name="connsiteY111" fmla="*/ 303419 h 314325"/>
                <a:gd name="connsiteX112" fmla="*/ 245793 w 409575"/>
                <a:gd name="connsiteY112" fmla="*/ 304086 h 314325"/>
                <a:gd name="connsiteX113" fmla="*/ 244078 w 409575"/>
                <a:gd name="connsiteY113" fmla="*/ 303133 h 314325"/>
                <a:gd name="connsiteX114" fmla="*/ 243126 w 409575"/>
                <a:gd name="connsiteY114" fmla="*/ 298656 h 314325"/>
                <a:gd name="connsiteX115" fmla="*/ 238839 w 409575"/>
                <a:gd name="connsiteY115" fmla="*/ 295989 h 314325"/>
                <a:gd name="connsiteX116" fmla="*/ 234172 w 409575"/>
                <a:gd name="connsiteY116" fmla="*/ 293989 h 314325"/>
                <a:gd name="connsiteX117" fmla="*/ 219885 w 409575"/>
                <a:gd name="connsiteY117" fmla="*/ 292465 h 314325"/>
                <a:gd name="connsiteX118" fmla="*/ 216741 w 409575"/>
                <a:gd name="connsiteY118" fmla="*/ 285512 h 314325"/>
                <a:gd name="connsiteX119" fmla="*/ 205121 w 409575"/>
                <a:gd name="connsiteY119" fmla="*/ 277225 h 314325"/>
                <a:gd name="connsiteX120" fmla="*/ 184356 w 409575"/>
                <a:gd name="connsiteY120" fmla="*/ 269701 h 314325"/>
                <a:gd name="connsiteX121" fmla="*/ 180927 w 409575"/>
                <a:gd name="connsiteY121" fmla="*/ 266748 h 314325"/>
                <a:gd name="connsiteX122" fmla="*/ 168450 w 409575"/>
                <a:gd name="connsiteY122" fmla="*/ 264366 h 314325"/>
                <a:gd name="connsiteX123" fmla="*/ 143970 w 409575"/>
                <a:gd name="connsiteY123" fmla="*/ 262557 h 314325"/>
                <a:gd name="connsiteX124" fmla="*/ 124825 w 409575"/>
                <a:gd name="connsiteY124" fmla="*/ 257508 h 314325"/>
                <a:gd name="connsiteX125" fmla="*/ 34623 w 409575"/>
                <a:gd name="connsiteY125" fmla="*/ 251222 h 314325"/>
                <a:gd name="connsiteX126" fmla="*/ 26337 w 409575"/>
                <a:gd name="connsiteY126" fmla="*/ 248841 h 314325"/>
                <a:gd name="connsiteX127" fmla="*/ 21669 w 409575"/>
                <a:gd name="connsiteY127" fmla="*/ 244364 h 314325"/>
                <a:gd name="connsiteX128" fmla="*/ 13478 w 409575"/>
                <a:gd name="connsiteY128" fmla="*/ 241697 h 314325"/>
                <a:gd name="connsiteX129" fmla="*/ 8239 w 409575"/>
                <a:gd name="connsiteY129" fmla="*/ 243507 h 314325"/>
                <a:gd name="connsiteX130" fmla="*/ 8049 w 409575"/>
                <a:gd name="connsiteY130" fmla="*/ 240173 h 314325"/>
                <a:gd name="connsiteX131" fmla="*/ 3572 w 409575"/>
                <a:gd name="connsiteY131" fmla="*/ 230076 h 314325"/>
                <a:gd name="connsiteX132" fmla="*/ 3667 w 409575"/>
                <a:gd name="connsiteY132" fmla="*/ 222456 h 314325"/>
                <a:gd name="connsiteX133" fmla="*/ 9096 w 409575"/>
                <a:gd name="connsiteY133" fmla="*/ 213789 h 314325"/>
                <a:gd name="connsiteX134" fmla="*/ 17478 w 409575"/>
                <a:gd name="connsiteY134" fmla="*/ 211979 h 314325"/>
                <a:gd name="connsiteX135" fmla="*/ 15192 w 409575"/>
                <a:gd name="connsiteY135" fmla="*/ 207026 h 314325"/>
                <a:gd name="connsiteX136" fmla="*/ 16145 w 409575"/>
                <a:gd name="connsiteY136" fmla="*/ 203502 h 314325"/>
                <a:gd name="connsiteX137" fmla="*/ 20812 w 409575"/>
                <a:gd name="connsiteY137" fmla="*/ 199501 h 314325"/>
                <a:gd name="connsiteX138" fmla="*/ 25098 w 409575"/>
                <a:gd name="connsiteY138" fmla="*/ 197882 h 314325"/>
                <a:gd name="connsiteX139" fmla="*/ 31099 w 409575"/>
                <a:gd name="connsiteY139" fmla="*/ 189786 h 314325"/>
                <a:gd name="connsiteX140" fmla="*/ 30432 w 409575"/>
                <a:gd name="connsiteY140" fmla="*/ 181118 h 314325"/>
                <a:gd name="connsiteX141" fmla="*/ 25575 w 409575"/>
                <a:gd name="connsiteY141" fmla="*/ 176260 h 314325"/>
                <a:gd name="connsiteX142" fmla="*/ 13859 w 409575"/>
                <a:gd name="connsiteY142" fmla="*/ 174831 h 314325"/>
                <a:gd name="connsiteX143" fmla="*/ 9382 w 409575"/>
                <a:gd name="connsiteY143" fmla="*/ 176451 h 314325"/>
                <a:gd name="connsiteX144" fmla="*/ 6429 w 409575"/>
                <a:gd name="connsiteY144" fmla="*/ 179499 h 314325"/>
                <a:gd name="connsiteX145" fmla="*/ 6429 w 409575"/>
                <a:gd name="connsiteY145" fmla="*/ 179499 h 314325"/>
                <a:gd name="connsiteX146" fmla="*/ 4905 w 409575"/>
                <a:gd name="connsiteY146" fmla="*/ 172260 h 314325"/>
                <a:gd name="connsiteX147" fmla="*/ 6620 w 409575"/>
                <a:gd name="connsiteY147" fmla="*/ 170545 h 314325"/>
                <a:gd name="connsiteX148" fmla="*/ 5667 w 409575"/>
                <a:gd name="connsiteY148" fmla="*/ 166354 h 314325"/>
                <a:gd name="connsiteX149" fmla="*/ 11859 w 409575"/>
                <a:gd name="connsiteY149" fmla="*/ 159782 h 314325"/>
                <a:gd name="connsiteX150" fmla="*/ 12621 w 409575"/>
                <a:gd name="connsiteY150" fmla="*/ 153019 h 314325"/>
                <a:gd name="connsiteX151" fmla="*/ 21574 w 409575"/>
                <a:gd name="connsiteY151" fmla="*/ 148828 h 314325"/>
                <a:gd name="connsiteX152" fmla="*/ 21860 w 409575"/>
                <a:gd name="connsiteY152" fmla="*/ 146256 h 314325"/>
                <a:gd name="connsiteX153" fmla="*/ 25384 w 409575"/>
                <a:gd name="connsiteY153" fmla="*/ 143875 h 314325"/>
                <a:gd name="connsiteX154" fmla="*/ 20145 w 409575"/>
                <a:gd name="connsiteY154" fmla="*/ 137589 h 314325"/>
                <a:gd name="connsiteX155" fmla="*/ 18145 w 409575"/>
                <a:gd name="connsiteY155" fmla="*/ 137874 h 314325"/>
                <a:gd name="connsiteX156" fmla="*/ 13954 w 409575"/>
                <a:gd name="connsiteY156" fmla="*/ 133302 h 314325"/>
                <a:gd name="connsiteX157" fmla="*/ 12430 w 409575"/>
                <a:gd name="connsiteY157" fmla="*/ 133302 h 314325"/>
                <a:gd name="connsiteX158" fmla="*/ 11382 w 409575"/>
                <a:gd name="connsiteY158" fmla="*/ 130064 h 314325"/>
                <a:gd name="connsiteX159" fmla="*/ 12240 w 409575"/>
                <a:gd name="connsiteY159" fmla="*/ 113586 h 314325"/>
                <a:gd name="connsiteX160" fmla="*/ 6906 w 409575"/>
                <a:gd name="connsiteY160" fmla="*/ 101775 h 314325"/>
                <a:gd name="connsiteX161" fmla="*/ 7953 w 409575"/>
                <a:gd name="connsiteY161" fmla="*/ 92631 h 314325"/>
                <a:gd name="connsiteX162" fmla="*/ 13859 w 409575"/>
                <a:gd name="connsiteY162" fmla="*/ 91773 h 314325"/>
                <a:gd name="connsiteX163" fmla="*/ 16240 w 409575"/>
                <a:gd name="connsiteY163" fmla="*/ 88630 h 314325"/>
                <a:gd name="connsiteX164" fmla="*/ 12049 w 409575"/>
                <a:gd name="connsiteY164" fmla="*/ 75295 h 314325"/>
                <a:gd name="connsiteX165" fmla="*/ 18431 w 409575"/>
                <a:gd name="connsiteY165" fmla="*/ 69199 h 314325"/>
                <a:gd name="connsiteX166" fmla="*/ 21574 w 409575"/>
                <a:gd name="connsiteY166" fmla="*/ 70152 h 314325"/>
                <a:gd name="connsiteX167" fmla="*/ 23574 w 409575"/>
                <a:gd name="connsiteY167" fmla="*/ 76343 h 314325"/>
                <a:gd name="connsiteX168" fmla="*/ 28718 w 409575"/>
                <a:gd name="connsiteY168" fmla="*/ 75962 h 314325"/>
                <a:gd name="connsiteX169" fmla="*/ 28623 w 409575"/>
                <a:gd name="connsiteY169" fmla="*/ 73581 h 314325"/>
                <a:gd name="connsiteX170" fmla="*/ 25765 w 409575"/>
                <a:gd name="connsiteY170" fmla="*/ 72057 h 314325"/>
                <a:gd name="connsiteX171" fmla="*/ 26718 w 409575"/>
                <a:gd name="connsiteY171" fmla="*/ 71485 h 314325"/>
                <a:gd name="connsiteX172" fmla="*/ 36433 w 409575"/>
                <a:gd name="connsiteY172" fmla="*/ 74057 h 314325"/>
                <a:gd name="connsiteX173" fmla="*/ 39291 w 409575"/>
                <a:gd name="connsiteY173" fmla="*/ 77486 h 314325"/>
                <a:gd name="connsiteX174" fmla="*/ 67008 w 409575"/>
                <a:gd name="connsiteY174" fmla="*/ 77295 h 314325"/>
                <a:gd name="connsiteX175" fmla="*/ 68723 w 409575"/>
                <a:gd name="connsiteY175" fmla="*/ 71485 h 314325"/>
                <a:gd name="connsiteX176" fmla="*/ 68723 w 409575"/>
                <a:gd name="connsiteY176" fmla="*/ 71485 h 314325"/>
                <a:gd name="connsiteX177" fmla="*/ 69104 w 409575"/>
                <a:gd name="connsiteY177" fmla="*/ 70056 h 314325"/>
                <a:gd name="connsiteX178" fmla="*/ 69104 w 409575"/>
                <a:gd name="connsiteY178" fmla="*/ 70056 h 314325"/>
                <a:gd name="connsiteX179" fmla="*/ 74057 w 409575"/>
                <a:gd name="connsiteY179" fmla="*/ 69580 h 314325"/>
                <a:gd name="connsiteX180" fmla="*/ 71771 w 409575"/>
                <a:gd name="connsiteY180" fmla="*/ 76057 h 314325"/>
                <a:gd name="connsiteX181" fmla="*/ 72914 w 409575"/>
                <a:gd name="connsiteY181" fmla="*/ 77486 h 314325"/>
                <a:gd name="connsiteX182" fmla="*/ 81486 w 409575"/>
                <a:gd name="connsiteY182" fmla="*/ 75105 h 314325"/>
                <a:gd name="connsiteX183" fmla="*/ 89583 w 409575"/>
                <a:gd name="connsiteY183" fmla="*/ 79772 h 314325"/>
                <a:gd name="connsiteX184" fmla="*/ 91297 w 409575"/>
                <a:gd name="connsiteY184" fmla="*/ 79296 h 314325"/>
                <a:gd name="connsiteX185" fmla="*/ 93297 w 409575"/>
                <a:gd name="connsiteY185" fmla="*/ 70247 h 314325"/>
                <a:gd name="connsiteX186" fmla="*/ 91297 w 409575"/>
                <a:gd name="connsiteY186" fmla="*/ 66723 h 314325"/>
                <a:gd name="connsiteX187" fmla="*/ 90821 w 409575"/>
                <a:gd name="connsiteY187" fmla="*/ 61389 h 314325"/>
                <a:gd name="connsiteX188" fmla="*/ 96822 w 409575"/>
                <a:gd name="connsiteY188" fmla="*/ 59769 h 314325"/>
                <a:gd name="connsiteX189" fmla="*/ 100727 w 409575"/>
                <a:gd name="connsiteY189" fmla="*/ 51578 h 314325"/>
                <a:gd name="connsiteX190" fmla="*/ 101298 w 409575"/>
                <a:gd name="connsiteY190" fmla="*/ 32623 h 314325"/>
                <a:gd name="connsiteX191" fmla="*/ 101298 w 409575"/>
                <a:gd name="connsiteY191" fmla="*/ 32623 h 314325"/>
                <a:gd name="connsiteX192" fmla="*/ 104823 w 409575"/>
                <a:gd name="connsiteY192" fmla="*/ 32052 h 314325"/>
                <a:gd name="connsiteX193" fmla="*/ 106537 w 409575"/>
                <a:gd name="connsiteY193" fmla="*/ 29670 h 314325"/>
                <a:gd name="connsiteX194" fmla="*/ 104156 w 409575"/>
                <a:gd name="connsiteY194" fmla="*/ 25765 h 314325"/>
                <a:gd name="connsiteX195" fmla="*/ 108156 w 409575"/>
                <a:gd name="connsiteY195" fmla="*/ 23098 h 314325"/>
                <a:gd name="connsiteX196" fmla="*/ 106632 w 409575"/>
                <a:gd name="connsiteY196" fmla="*/ 21003 h 314325"/>
                <a:gd name="connsiteX197" fmla="*/ 105013 w 409575"/>
                <a:gd name="connsiteY197" fmla="*/ 21860 h 314325"/>
                <a:gd name="connsiteX198" fmla="*/ 104537 w 409575"/>
                <a:gd name="connsiteY198" fmla="*/ 18621 h 314325"/>
                <a:gd name="connsiteX199" fmla="*/ 107490 w 409575"/>
                <a:gd name="connsiteY199" fmla="*/ 16145 h 314325"/>
                <a:gd name="connsiteX200" fmla="*/ 108537 w 409575"/>
                <a:gd name="connsiteY200" fmla="*/ 9858 h 314325"/>
                <a:gd name="connsiteX201" fmla="*/ 106918 w 409575"/>
                <a:gd name="connsiteY201" fmla="*/ 7668 h 314325"/>
                <a:gd name="connsiteX202" fmla="*/ 104156 w 409575"/>
                <a:gd name="connsiteY202" fmla="*/ 8334 h 314325"/>
                <a:gd name="connsiteX203" fmla="*/ 104156 w 409575"/>
                <a:gd name="connsiteY203" fmla="*/ 7477 h 314325"/>
                <a:gd name="connsiteX204" fmla="*/ 109871 w 409575"/>
                <a:gd name="connsiteY204" fmla="*/ 3572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</a:cxnLst>
              <a:rect l="l" t="t" r="r" b="b"/>
              <a:pathLst>
                <a:path w="409575" h="314325">
                  <a:moveTo>
                    <a:pt x="122063" y="7191"/>
                  </a:moveTo>
                  <a:lnTo>
                    <a:pt x="129397" y="14811"/>
                  </a:lnTo>
                  <a:lnTo>
                    <a:pt x="133398" y="15573"/>
                  </a:lnTo>
                  <a:lnTo>
                    <a:pt x="154353" y="10811"/>
                  </a:lnTo>
                  <a:lnTo>
                    <a:pt x="163020" y="13287"/>
                  </a:lnTo>
                  <a:lnTo>
                    <a:pt x="171402" y="22241"/>
                  </a:lnTo>
                  <a:lnTo>
                    <a:pt x="183023" y="41862"/>
                  </a:lnTo>
                  <a:lnTo>
                    <a:pt x="198358" y="47768"/>
                  </a:lnTo>
                  <a:lnTo>
                    <a:pt x="208455" y="49006"/>
                  </a:lnTo>
                  <a:lnTo>
                    <a:pt x="216646" y="57960"/>
                  </a:lnTo>
                  <a:lnTo>
                    <a:pt x="220647" y="54721"/>
                  </a:lnTo>
                  <a:lnTo>
                    <a:pt x="222742" y="56055"/>
                  </a:lnTo>
                  <a:lnTo>
                    <a:pt x="227409" y="55769"/>
                  </a:lnTo>
                  <a:lnTo>
                    <a:pt x="239887" y="48244"/>
                  </a:lnTo>
                  <a:lnTo>
                    <a:pt x="245793" y="48435"/>
                  </a:lnTo>
                  <a:lnTo>
                    <a:pt x="246936" y="52435"/>
                  </a:lnTo>
                  <a:lnTo>
                    <a:pt x="252746" y="49292"/>
                  </a:lnTo>
                  <a:lnTo>
                    <a:pt x="254175" y="51864"/>
                  </a:lnTo>
                  <a:lnTo>
                    <a:pt x="251508" y="51768"/>
                  </a:lnTo>
                  <a:lnTo>
                    <a:pt x="252270" y="56531"/>
                  </a:lnTo>
                  <a:lnTo>
                    <a:pt x="262557" y="60150"/>
                  </a:lnTo>
                  <a:lnTo>
                    <a:pt x="276082" y="67866"/>
                  </a:lnTo>
                  <a:lnTo>
                    <a:pt x="291417" y="72533"/>
                  </a:lnTo>
                  <a:lnTo>
                    <a:pt x="300942" y="66627"/>
                  </a:lnTo>
                  <a:lnTo>
                    <a:pt x="304943" y="62151"/>
                  </a:lnTo>
                  <a:lnTo>
                    <a:pt x="304276" y="58531"/>
                  </a:lnTo>
                  <a:lnTo>
                    <a:pt x="300942" y="55293"/>
                  </a:lnTo>
                  <a:lnTo>
                    <a:pt x="304467" y="55864"/>
                  </a:lnTo>
                  <a:lnTo>
                    <a:pt x="307038" y="58531"/>
                  </a:lnTo>
                  <a:lnTo>
                    <a:pt x="319802" y="58245"/>
                  </a:lnTo>
                  <a:lnTo>
                    <a:pt x="325803" y="62532"/>
                  </a:lnTo>
                  <a:lnTo>
                    <a:pt x="326565" y="57864"/>
                  </a:lnTo>
                  <a:lnTo>
                    <a:pt x="327898" y="57198"/>
                  </a:lnTo>
                  <a:lnTo>
                    <a:pt x="330660" y="61008"/>
                  </a:lnTo>
                  <a:lnTo>
                    <a:pt x="332184" y="66151"/>
                  </a:lnTo>
                  <a:lnTo>
                    <a:pt x="331041" y="67770"/>
                  </a:lnTo>
                  <a:lnTo>
                    <a:pt x="333708" y="75676"/>
                  </a:lnTo>
                  <a:lnTo>
                    <a:pt x="346472" y="89964"/>
                  </a:lnTo>
                  <a:lnTo>
                    <a:pt x="359426" y="97679"/>
                  </a:lnTo>
                  <a:lnTo>
                    <a:pt x="360855" y="109109"/>
                  </a:lnTo>
                  <a:lnTo>
                    <a:pt x="359997" y="114538"/>
                  </a:lnTo>
                  <a:lnTo>
                    <a:pt x="363522" y="132159"/>
                  </a:lnTo>
                  <a:lnTo>
                    <a:pt x="369713" y="143113"/>
                  </a:lnTo>
                  <a:lnTo>
                    <a:pt x="375333" y="144542"/>
                  </a:lnTo>
                  <a:lnTo>
                    <a:pt x="378000" y="141303"/>
                  </a:lnTo>
                  <a:lnTo>
                    <a:pt x="382572" y="143780"/>
                  </a:lnTo>
                  <a:lnTo>
                    <a:pt x="383334" y="149209"/>
                  </a:lnTo>
                  <a:lnTo>
                    <a:pt x="394478" y="151876"/>
                  </a:lnTo>
                  <a:lnTo>
                    <a:pt x="403336" y="147495"/>
                  </a:lnTo>
                  <a:lnTo>
                    <a:pt x="403812" y="143970"/>
                  </a:lnTo>
                  <a:lnTo>
                    <a:pt x="400860" y="142923"/>
                  </a:lnTo>
                  <a:lnTo>
                    <a:pt x="403050" y="140351"/>
                  </a:lnTo>
                  <a:lnTo>
                    <a:pt x="407527" y="140065"/>
                  </a:lnTo>
                  <a:lnTo>
                    <a:pt x="407527" y="140065"/>
                  </a:lnTo>
                  <a:lnTo>
                    <a:pt x="406860" y="154067"/>
                  </a:lnTo>
                  <a:lnTo>
                    <a:pt x="401526" y="162163"/>
                  </a:lnTo>
                  <a:lnTo>
                    <a:pt x="399145" y="163211"/>
                  </a:lnTo>
                  <a:lnTo>
                    <a:pt x="395049" y="168735"/>
                  </a:lnTo>
                  <a:lnTo>
                    <a:pt x="396573" y="173498"/>
                  </a:lnTo>
                  <a:lnTo>
                    <a:pt x="396097" y="179689"/>
                  </a:lnTo>
                  <a:lnTo>
                    <a:pt x="402288" y="183213"/>
                  </a:lnTo>
                  <a:lnTo>
                    <a:pt x="401907" y="186642"/>
                  </a:lnTo>
                  <a:lnTo>
                    <a:pt x="399336" y="188833"/>
                  </a:lnTo>
                  <a:lnTo>
                    <a:pt x="400288" y="191786"/>
                  </a:lnTo>
                  <a:lnTo>
                    <a:pt x="398669" y="195310"/>
                  </a:lnTo>
                  <a:lnTo>
                    <a:pt x="399145" y="198834"/>
                  </a:lnTo>
                  <a:lnTo>
                    <a:pt x="396478" y="201311"/>
                  </a:lnTo>
                  <a:lnTo>
                    <a:pt x="390192" y="201787"/>
                  </a:lnTo>
                  <a:lnTo>
                    <a:pt x="385620" y="207312"/>
                  </a:lnTo>
                  <a:lnTo>
                    <a:pt x="380095" y="207883"/>
                  </a:lnTo>
                  <a:lnTo>
                    <a:pt x="376857" y="204930"/>
                  </a:lnTo>
                  <a:lnTo>
                    <a:pt x="373618" y="205026"/>
                  </a:lnTo>
                  <a:lnTo>
                    <a:pt x="364284" y="209598"/>
                  </a:lnTo>
                  <a:lnTo>
                    <a:pt x="364093" y="215027"/>
                  </a:lnTo>
                  <a:lnTo>
                    <a:pt x="366760" y="217599"/>
                  </a:lnTo>
                  <a:lnTo>
                    <a:pt x="366760" y="222456"/>
                  </a:lnTo>
                  <a:lnTo>
                    <a:pt x="362283" y="230172"/>
                  </a:lnTo>
                  <a:lnTo>
                    <a:pt x="363141" y="237982"/>
                  </a:lnTo>
                  <a:lnTo>
                    <a:pt x="364855" y="237792"/>
                  </a:lnTo>
                  <a:lnTo>
                    <a:pt x="366855" y="240078"/>
                  </a:lnTo>
                  <a:lnTo>
                    <a:pt x="378000" y="239220"/>
                  </a:lnTo>
                  <a:lnTo>
                    <a:pt x="382857" y="243792"/>
                  </a:lnTo>
                  <a:lnTo>
                    <a:pt x="383905" y="248364"/>
                  </a:lnTo>
                  <a:lnTo>
                    <a:pt x="389144" y="253984"/>
                  </a:lnTo>
                  <a:lnTo>
                    <a:pt x="387906" y="258366"/>
                  </a:lnTo>
                  <a:lnTo>
                    <a:pt x="388858" y="262557"/>
                  </a:lnTo>
                  <a:lnTo>
                    <a:pt x="391716" y="266081"/>
                  </a:lnTo>
                  <a:lnTo>
                    <a:pt x="394954" y="275035"/>
                  </a:lnTo>
                  <a:lnTo>
                    <a:pt x="394192" y="279987"/>
                  </a:lnTo>
                  <a:lnTo>
                    <a:pt x="391430" y="284178"/>
                  </a:lnTo>
                  <a:lnTo>
                    <a:pt x="398002" y="291132"/>
                  </a:lnTo>
                  <a:lnTo>
                    <a:pt x="402669" y="293513"/>
                  </a:lnTo>
                  <a:lnTo>
                    <a:pt x="402669" y="293513"/>
                  </a:lnTo>
                  <a:lnTo>
                    <a:pt x="396192" y="297609"/>
                  </a:lnTo>
                  <a:lnTo>
                    <a:pt x="391239" y="294751"/>
                  </a:lnTo>
                  <a:lnTo>
                    <a:pt x="384191" y="294180"/>
                  </a:lnTo>
                  <a:lnTo>
                    <a:pt x="379714" y="297132"/>
                  </a:lnTo>
                  <a:lnTo>
                    <a:pt x="379333" y="298466"/>
                  </a:lnTo>
                  <a:lnTo>
                    <a:pt x="382476" y="301800"/>
                  </a:lnTo>
                  <a:lnTo>
                    <a:pt x="381143" y="303038"/>
                  </a:lnTo>
                  <a:lnTo>
                    <a:pt x="377714" y="300943"/>
                  </a:lnTo>
                  <a:lnTo>
                    <a:pt x="376476" y="296085"/>
                  </a:lnTo>
                  <a:lnTo>
                    <a:pt x="366474" y="295704"/>
                  </a:lnTo>
                  <a:lnTo>
                    <a:pt x="357711" y="297704"/>
                  </a:lnTo>
                  <a:lnTo>
                    <a:pt x="353901" y="301419"/>
                  </a:lnTo>
                  <a:lnTo>
                    <a:pt x="353139" y="312087"/>
                  </a:lnTo>
                  <a:lnTo>
                    <a:pt x="348853" y="315135"/>
                  </a:lnTo>
                  <a:lnTo>
                    <a:pt x="342948" y="317421"/>
                  </a:lnTo>
                  <a:lnTo>
                    <a:pt x="326850" y="317421"/>
                  </a:lnTo>
                  <a:lnTo>
                    <a:pt x="284274" y="310086"/>
                  </a:lnTo>
                  <a:lnTo>
                    <a:pt x="269605" y="305134"/>
                  </a:lnTo>
                  <a:lnTo>
                    <a:pt x="255699" y="303419"/>
                  </a:lnTo>
                  <a:lnTo>
                    <a:pt x="245793" y="304086"/>
                  </a:lnTo>
                  <a:lnTo>
                    <a:pt x="244078" y="303133"/>
                  </a:lnTo>
                  <a:lnTo>
                    <a:pt x="243126" y="298656"/>
                  </a:lnTo>
                  <a:lnTo>
                    <a:pt x="238839" y="295989"/>
                  </a:lnTo>
                  <a:lnTo>
                    <a:pt x="234172" y="293989"/>
                  </a:lnTo>
                  <a:lnTo>
                    <a:pt x="219885" y="292465"/>
                  </a:lnTo>
                  <a:lnTo>
                    <a:pt x="216741" y="285512"/>
                  </a:lnTo>
                  <a:lnTo>
                    <a:pt x="205121" y="277225"/>
                  </a:lnTo>
                  <a:lnTo>
                    <a:pt x="184356" y="269701"/>
                  </a:lnTo>
                  <a:lnTo>
                    <a:pt x="180927" y="266748"/>
                  </a:lnTo>
                  <a:lnTo>
                    <a:pt x="168450" y="264366"/>
                  </a:lnTo>
                  <a:lnTo>
                    <a:pt x="143970" y="262557"/>
                  </a:lnTo>
                  <a:lnTo>
                    <a:pt x="124825" y="257508"/>
                  </a:lnTo>
                  <a:lnTo>
                    <a:pt x="34623" y="251222"/>
                  </a:lnTo>
                  <a:lnTo>
                    <a:pt x="26337" y="248841"/>
                  </a:lnTo>
                  <a:lnTo>
                    <a:pt x="21669" y="244364"/>
                  </a:lnTo>
                  <a:lnTo>
                    <a:pt x="13478" y="241697"/>
                  </a:lnTo>
                  <a:lnTo>
                    <a:pt x="8239" y="243507"/>
                  </a:lnTo>
                  <a:lnTo>
                    <a:pt x="8049" y="240173"/>
                  </a:lnTo>
                  <a:lnTo>
                    <a:pt x="3572" y="230076"/>
                  </a:lnTo>
                  <a:lnTo>
                    <a:pt x="3667" y="222456"/>
                  </a:lnTo>
                  <a:lnTo>
                    <a:pt x="9096" y="213789"/>
                  </a:lnTo>
                  <a:lnTo>
                    <a:pt x="17478" y="211979"/>
                  </a:lnTo>
                  <a:lnTo>
                    <a:pt x="15192" y="207026"/>
                  </a:lnTo>
                  <a:lnTo>
                    <a:pt x="16145" y="203502"/>
                  </a:lnTo>
                  <a:lnTo>
                    <a:pt x="20812" y="199501"/>
                  </a:lnTo>
                  <a:lnTo>
                    <a:pt x="25098" y="197882"/>
                  </a:lnTo>
                  <a:lnTo>
                    <a:pt x="31099" y="189786"/>
                  </a:lnTo>
                  <a:lnTo>
                    <a:pt x="30432" y="181118"/>
                  </a:lnTo>
                  <a:lnTo>
                    <a:pt x="25575" y="176260"/>
                  </a:lnTo>
                  <a:lnTo>
                    <a:pt x="13859" y="174831"/>
                  </a:lnTo>
                  <a:lnTo>
                    <a:pt x="9382" y="176451"/>
                  </a:lnTo>
                  <a:lnTo>
                    <a:pt x="6429" y="179499"/>
                  </a:lnTo>
                  <a:lnTo>
                    <a:pt x="6429" y="179499"/>
                  </a:lnTo>
                  <a:lnTo>
                    <a:pt x="4905" y="172260"/>
                  </a:lnTo>
                  <a:lnTo>
                    <a:pt x="6620" y="170545"/>
                  </a:lnTo>
                  <a:lnTo>
                    <a:pt x="5667" y="166354"/>
                  </a:lnTo>
                  <a:lnTo>
                    <a:pt x="11859" y="159782"/>
                  </a:lnTo>
                  <a:lnTo>
                    <a:pt x="12621" y="153019"/>
                  </a:lnTo>
                  <a:lnTo>
                    <a:pt x="21574" y="148828"/>
                  </a:lnTo>
                  <a:lnTo>
                    <a:pt x="21860" y="146256"/>
                  </a:lnTo>
                  <a:lnTo>
                    <a:pt x="25384" y="143875"/>
                  </a:lnTo>
                  <a:lnTo>
                    <a:pt x="20145" y="137589"/>
                  </a:lnTo>
                  <a:lnTo>
                    <a:pt x="18145" y="137874"/>
                  </a:lnTo>
                  <a:lnTo>
                    <a:pt x="13954" y="133302"/>
                  </a:lnTo>
                  <a:lnTo>
                    <a:pt x="12430" y="133302"/>
                  </a:lnTo>
                  <a:lnTo>
                    <a:pt x="11382" y="130064"/>
                  </a:lnTo>
                  <a:lnTo>
                    <a:pt x="12240" y="113586"/>
                  </a:lnTo>
                  <a:lnTo>
                    <a:pt x="6906" y="101775"/>
                  </a:lnTo>
                  <a:lnTo>
                    <a:pt x="7953" y="92631"/>
                  </a:lnTo>
                  <a:lnTo>
                    <a:pt x="13859" y="91773"/>
                  </a:lnTo>
                  <a:lnTo>
                    <a:pt x="16240" y="88630"/>
                  </a:lnTo>
                  <a:lnTo>
                    <a:pt x="12049" y="75295"/>
                  </a:lnTo>
                  <a:lnTo>
                    <a:pt x="18431" y="69199"/>
                  </a:lnTo>
                  <a:lnTo>
                    <a:pt x="21574" y="70152"/>
                  </a:lnTo>
                  <a:lnTo>
                    <a:pt x="23574" y="76343"/>
                  </a:lnTo>
                  <a:lnTo>
                    <a:pt x="28718" y="75962"/>
                  </a:lnTo>
                  <a:lnTo>
                    <a:pt x="28623" y="73581"/>
                  </a:lnTo>
                  <a:lnTo>
                    <a:pt x="25765" y="72057"/>
                  </a:lnTo>
                  <a:lnTo>
                    <a:pt x="26718" y="71485"/>
                  </a:lnTo>
                  <a:lnTo>
                    <a:pt x="36433" y="74057"/>
                  </a:lnTo>
                  <a:lnTo>
                    <a:pt x="39291" y="77486"/>
                  </a:lnTo>
                  <a:lnTo>
                    <a:pt x="67008" y="77295"/>
                  </a:lnTo>
                  <a:lnTo>
                    <a:pt x="68723" y="71485"/>
                  </a:lnTo>
                  <a:lnTo>
                    <a:pt x="68723" y="71485"/>
                  </a:lnTo>
                  <a:lnTo>
                    <a:pt x="69104" y="70056"/>
                  </a:lnTo>
                  <a:lnTo>
                    <a:pt x="69104" y="70056"/>
                  </a:lnTo>
                  <a:lnTo>
                    <a:pt x="74057" y="69580"/>
                  </a:lnTo>
                  <a:lnTo>
                    <a:pt x="71771" y="76057"/>
                  </a:lnTo>
                  <a:lnTo>
                    <a:pt x="72914" y="77486"/>
                  </a:lnTo>
                  <a:lnTo>
                    <a:pt x="81486" y="75105"/>
                  </a:lnTo>
                  <a:lnTo>
                    <a:pt x="89583" y="79772"/>
                  </a:lnTo>
                  <a:lnTo>
                    <a:pt x="91297" y="79296"/>
                  </a:lnTo>
                  <a:lnTo>
                    <a:pt x="93297" y="70247"/>
                  </a:lnTo>
                  <a:lnTo>
                    <a:pt x="91297" y="66723"/>
                  </a:lnTo>
                  <a:lnTo>
                    <a:pt x="90821" y="61389"/>
                  </a:lnTo>
                  <a:lnTo>
                    <a:pt x="96822" y="59769"/>
                  </a:lnTo>
                  <a:lnTo>
                    <a:pt x="100727" y="51578"/>
                  </a:lnTo>
                  <a:lnTo>
                    <a:pt x="101298" y="32623"/>
                  </a:lnTo>
                  <a:lnTo>
                    <a:pt x="101298" y="32623"/>
                  </a:lnTo>
                  <a:lnTo>
                    <a:pt x="104823" y="32052"/>
                  </a:lnTo>
                  <a:lnTo>
                    <a:pt x="106537" y="29670"/>
                  </a:lnTo>
                  <a:lnTo>
                    <a:pt x="104156" y="25765"/>
                  </a:lnTo>
                  <a:lnTo>
                    <a:pt x="108156" y="23098"/>
                  </a:lnTo>
                  <a:lnTo>
                    <a:pt x="106632" y="21003"/>
                  </a:lnTo>
                  <a:lnTo>
                    <a:pt x="105013" y="21860"/>
                  </a:lnTo>
                  <a:lnTo>
                    <a:pt x="104537" y="18621"/>
                  </a:lnTo>
                  <a:lnTo>
                    <a:pt x="107490" y="16145"/>
                  </a:lnTo>
                  <a:lnTo>
                    <a:pt x="108537" y="9858"/>
                  </a:lnTo>
                  <a:lnTo>
                    <a:pt x="106918" y="7668"/>
                  </a:lnTo>
                  <a:lnTo>
                    <a:pt x="104156" y="8334"/>
                  </a:lnTo>
                  <a:lnTo>
                    <a:pt x="104156" y="7477"/>
                  </a:lnTo>
                  <a:lnTo>
                    <a:pt x="109871" y="3572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6622FD7-D146-4861-A7E4-9459BA88697B}"/>
                </a:ext>
              </a:extLst>
            </p:cNvPr>
            <p:cNvSpPr/>
            <p:nvPr/>
          </p:nvSpPr>
          <p:spPr>
            <a:xfrm>
              <a:off x="7242042" y="6404981"/>
              <a:ext cx="1530495" cy="932370"/>
            </a:xfrm>
            <a:custGeom>
              <a:avLst/>
              <a:gdLst>
                <a:gd name="connsiteX0" fmla="*/ 400193 w 828675"/>
                <a:gd name="connsiteY0" fmla="*/ 454581 h 504825"/>
                <a:gd name="connsiteX1" fmla="*/ 406384 w 828675"/>
                <a:gd name="connsiteY1" fmla="*/ 455819 h 504825"/>
                <a:gd name="connsiteX2" fmla="*/ 414576 w 828675"/>
                <a:gd name="connsiteY2" fmla="*/ 455343 h 504825"/>
                <a:gd name="connsiteX3" fmla="*/ 419147 w 828675"/>
                <a:gd name="connsiteY3" fmla="*/ 458200 h 504825"/>
                <a:gd name="connsiteX4" fmla="*/ 417528 w 828675"/>
                <a:gd name="connsiteY4" fmla="*/ 461724 h 504825"/>
                <a:gd name="connsiteX5" fmla="*/ 407908 w 828675"/>
                <a:gd name="connsiteY5" fmla="*/ 464010 h 504825"/>
                <a:gd name="connsiteX6" fmla="*/ 398573 w 828675"/>
                <a:gd name="connsiteY6" fmla="*/ 464487 h 504825"/>
                <a:gd name="connsiteX7" fmla="*/ 394287 w 828675"/>
                <a:gd name="connsiteY7" fmla="*/ 462677 h 504825"/>
                <a:gd name="connsiteX8" fmla="*/ 394573 w 828675"/>
                <a:gd name="connsiteY8" fmla="*/ 457724 h 504825"/>
                <a:gd name="connsiteX9" fmla="*/ 397907 w 828675"/>
                <a:gd name="connsiteY9" fmla="*/ 456390 h 504825"/>
                <a:gd name="connsiteX10" fmla="*/ 398669 w 828675"/>
                <a:gd name="connsiteY10" fmla="*/ 453819 h 504825"/>
                <a:gd name="connsiteX11" fmla="*/ 400193 w 828675"/>
                <a:gd name="connsiteY11" fmla="*/ 454581 h 504825"/>
                <a:gd name="connsiteX12" fmla="*/ 806148 w 828675"/>
                <a:gd name="connsiteY12" fmla="*/ 233410 h 504825"/>
                <a:gd name="connsiteX13" fmla="*/ 811292 w 828675"/>
                <a:gd name="connsiteY13" fmla="*/ 235125 h 504825"/>
                <a:gd name="connsiteX14" fmla="*/ 810625 w 828675"/>
                <a:gd name="connsiteY14" fmla="*/ 237601 h 504825"/>
                <a:gd name="connsiteX15" fmla="*/ 812816 w 828675"/>
                <a:gd name="connsiteY15" fmla="*/ 239506 h 504825"/>
                <a:gd name="connsiteX16" fmla="*/ 817769 w 828675"/>
                <a:gd name="connsiteY16" fmla="*/ 240078 h 504825"/>
                <a:gd name="connsiteX17" fmla="*/ 818721 w 828675"/>
                <a:gd name="connsiteY17" fmla="*/ 242078 h 504825"/>
                <a:gd name="connsiteX18" fmla="*/ 821198 w 828675"/>
                <a:gd name="connsiteY18" fmla="*/ 242078 h 504825"/>
                <a:gd name="connsiteX19" fmla="*/ 822817 w 828675"/>
                <a:gd name="connsiteY19" fmla="*/ 240744 h 504825"/>
                <a:gd name="connsiteX20" fmla="*/ 822817 w 828675"/>
                <a:gd name="connsiteY20" fmla="*/ 237220 h 504825"/>
                <a:gd name="connsiteX21" fmla="*/ 826722 w 828675"/>
                <a:gd name="connsiteY21" fmla="*/ 235506 h 504825"/>
                <a:gd name="connsiteX22" fmla="*/ 826627 w 828675"/>
                <a:gd name="connsiteY22" fmla="*/ 233315 h 504825"/>
                <a:gd name="connsiteX23" fmla="*/ 829199 w 828675"/>
                <a:gd name="connsiteY23" fmla="*/ 232077 h 504825"/>
                <a:gd name="connsiteX24" fmla="*/ 826627 w 828675"/>
                <a:gd name="connsiteY24" fmla="*/ 246840 h 504825"/>
                <a:gd name="connsiteX25" fmla="*/ 823770 w 828675"/>
                <a:gd name="connsiteY25" fmla="*/ 249031 h 504825"/>
                <a:gd name="connsiteX26" fmla="*/ 816245 w 828675"/>
                <a:gd name="connsiteY26" fmla="*/ 249603 h 504825"/>
                <a:gd name="connsiteX27" fmla="*/ 803862 w 828675"/>
                <a:gd name="connsiteY27" fmla="*/ 243507 h 504825"/>
                <a:gd name="connsiteX28" fmla="*/ 802243 w 828675"/>
                <a:gd name="connsiteY28" fmla="*/ 240363 h 504825"/>
                <a:gd name="connsiteX29" fmla="*/ 804910 w 828675"/>
                <a:gd name="connsiteY29" fmla="*/ 236172 h 504825"/>
                <a:gd name="connsiteX30" fmla="*/ 803386 w 828675"/>
                <a:gd name="connsiteY30" fmla="*/ 231886 h 504825"/>
                <a:gd name="connsiteX31" fmla="*/ 804720 w 828675"/>
                <a:gd name="connsiteY31" fmla="*/ 229600 h 504825"/>
                <a:gd name="connsiteX32" fmla="*/ 806148 w 828675"/>
                <a:gd name="connsiteY32" fmla="*/ 233410 h 504825"/>
                <a:gd name="connsiteX33" fmla="*/ 579453 w 828675"/>
                <a:gd name="connsiteY33" fmla="*/ 244745 h 504825"/>
                <a:gd name="connsiteX34" fmla="*/ 576786 w 828675"/>
                <a:gd name="connsiteY34" fmla="*/ 245316 h 504825"/>
                <a:gd name="connsiteX35" fmla="*/ 570119 w 828675"/>
                <a:gd name="connsiteY35" fmla="*/ 243507 h 504825"/>
                <a:gd name="connsiteX36" fmla="*/ 562594 w 828675"/>
                <a:gd name="connsiteY36" fmla="*/ 238268 h 504825"/>
                <a:gd name="connsiteX37" fmla="*/ 559546 w 828675"/>
                <a:gd name="connsiteY37" fmla="*/ 232362 h 504825"/>
                <a:gd name="connsiteX38" fmla="*/ 561737 w 828675"/>
                <a:gd name="connsiteY38" fmla="*/ 226933 h 504825"/>
                <a:gd name="connsiteX39" fmla="*/ 569833 w 828675"/>
                <a:gd name="connsiteY39" fmla="*/ 224457 h 504825"/>
                <a:gd name="connsiteX40" fmla="*/ 574500 w 828675"/>
                <a:gd name="connsiteY40" fmla="*/ 227695 h 504825"/>
                <a:gd name="connsiteX41" fmla="*/ 581549 w 828675"/>
                <a:gd name="connsiteY41" fmla="*/ 242078 h 504825"/>
                <a:gd name="connsiteX42" fmla="*/ 579453 w 828675"/>
                <a:gd name="connsiteY42" fmla="*/ 244745 h 504825"/>
                <a:gd name="connsiteX43" fmla="*/ 786051 w 828675"/>
                <a:gd name="connsiteY43" fmla="*/ 210264 h 504825"/>
                <a:gd name="connsiteX44" fmla="*/ 791480 w 828675"/>
                <a:gd name="connsiteY44" fmla="*/ 213408 h 504825"/>
                <a:gd name="connsiteX45" fmla="*/ 793004 w 828675"/>
                <a:gd name="connsiteY45" fmla="*/ 216932 h 504825"/>
                <a:gd name="connsiteX46" fmla="*/ 787765 w 828675"/>
                <a:gd name="connsiteY46" fmla="*/ 215027 h 504825"/>
                <a:gd name="connsiteX47" fmla="*/ 782241 w 828675"/>
                <a:gd name="connsiteY47" fmla="*/ 216360 h 504825"/>
                <a:gd name="connsiteX48" fmla="*/ 777669 w 828675"/>
                <a:gd name="connsiteY48" fmla="*/ 214646 h 504825"/>
                <a:gd name="connsiteX49" fmla="*/ 777097 w 828675"/>
                <a:gd name="connsiteY49" fmla="*/ 211407 h 504825"/>
                <a:gd name="connsiteX50" fmla="*/ 774430 w 828675"/>
                <a:gd name="connsiteY50" fmla="*/ 211122 h 504825"/>
                <a:gd name="connsiteX51" fmla="*/ 773382 w 828675"/>
                <a:gd name="connsiteY51" fmla="*/ 208550 h 504825"/>
                <a:gd name="connsiteX52" fmla="*/ 775859 w 828675"/>
                <a:gd name="connsiteY52" fmla="*/ 205407 h 504825"/>
                <a:gd name="connsiteX53" fmla="*/ 786051 w 828675"/>
                <a:gd name="connsiteY53" fmla="*/ 210264 h 504825"/>
                <a:gd name="connsiteX54" fmla="*/ 515255 w 828675"/>
                <a:gd name="connsiteY54" fmla="*/ 196167 h 504825"/>
                <a:gd name="connsiteX55" fmla="*/ 532019 w 828675"/>
                <a:gd name="connsiteY55" fmla="*/ 204835 h 504825"/>
                <a:gd name="connsiteX56" fmla="*/ 535067 w 828675"/>
                <a:gd name="connsiteY56" fmla="*/ 212169 h 504825"/>
                <a:gd name="connsiteX57" fmla="*/ 529637 w 828675"/>
                <a:gd name="connsiteY57" fmla="*/ 211979 h 504825"/>
                <a:gd name="connsiteX58" fmla="*/ 526209 w 828675"/>
                <a:gd name="connsiteY58" fmla="*/ 215027 h 504825"/>
                <a:gd name="connsiteX59" fmla="*/ 521160 w 828675"/>
                <a:gd name="connsiteY59" fmla="*/ 216837 h 504825"/>
                <a:gd name="connsiteX60" fmla="*/ 509445 w 828675"/>
                <a:gd name="connsiteY60" fmla="*/ 217599 h 504825"/>
                <a:gd name="connsiteX61" fmla="*/ 506206 w 828675"/>
                <a:gd name="connsiteY61" fmla="*/ 220266 h 504825"/>
                <a:gd name="connsiteX62" fmla="*/ 501920 w 828675"/>
                <a:gd name="connsiteY62" fmla="*/ 218265 h 504825"/>
                <a:gd name="connsiteX63" fmla="*/ 499920 w 828675"/>
                <a:gd name="connsiteY63" fmla="*/ 219504 h 504825"/>
                <a:gd name="connsiteX64" fmla="*/ 505635 w 828675"/>
                <a:gd name="connsiteY64" fmla="*/ 222171 h 504825"/>
                <a:gd name="connsiteX65" fmla="*/ 509635 w 828675"/>
                <a:gd name="connsiteY65" fmla="*/ 226647 h 504825"/>
                <a:gd name="connsiteX66" fmla="*/ 523351 w 828675"/>
                <a:gd name="connsiteY66" fmla="*/ 227409 h 504825"/>
                <a:gd name="connsiteX67" fmla="*/ 525542 w 828675"/>
                <a:gd name="connsiteY67" fmla="*/ 233696 h 504825"/>
                <a:gd name="connsiteX68" fmla="*/ 510302 w 828675"/>
                <a:gd name="connsiteY68" fmla="*/ 231886 h 504825"/>
                <a:gd name="connsiteX69" fmla="*/ 504206 w 828675"/>
                <a:gd name="connsiteY69" fmla="*/ 227409 h 504825"/>
                <a:gd name="connsiteX70" fmla="*/ 505063 w 828675"/>
                <a:gd name="connsiteY70" fmla="*/ 224361 h 504825"/>
                <a:gd name="connsiteX71" fmla="*/ 500967 w 828675"/>
                <a:gd name="connsiteY71" fmla="*/ 222552 h 504825"/>
                <a:gd name="connsiteX72" fmla="*/ 495538 w 828675"/>
                <a:gd name="connsiteY72" fmla="*/ 226838 h 504825"/>
                <a:gd name="connsiteX73" fmla="*/ 494300 w 828675"/>
                <a:gd name="connsiteY73" fmla="*/ 229505 h 504825"/>
                <a:gd name="connsiteX74" fmla="*/ 493919 w 828675"/>
                <a:gd name="connsiteY74" fmla="*/ 231124 h 504825"/>
                <a:gd name="connsiteX75" fmla="*/ 496300 w 828675"/>
                <a:gd name="connsiteY75" fmla="*/ 232172 h 504825"/>
                <a:gd name="connsiteX76" fmla="*/ 497348 w 828675"/>
                <a:gd name="connsiteY76" fmla="*/ 235220 h 504825"/>
                <a:gd name="connsiteX77" fmla="*/ 496300 w 828675"/>
                <a:gd name="connsiteY77" fmla="*/ 237411 h 504825"/>
                <a:gd name="connsiteX78" fmla="*/ 462105 w 828675"/>
                <a:gd name="connsiteY78" fmla="*/ 233315 h 504825"/>
                <a:gd name="connsiteX79" fmla="*/ 456390 w 828675"/>
                <a:gd name="connsiteY79" fmla="*/ 236934 h 504825"/>
                <a:gd name="connsiteX80" fmla="*/ 454390 w 828675"/>
                <a:gd name="connsiteY80" fmla="*/ 236077 h 504825"/>
                <a:gd name="connsiteX81" fmla="*/ 448866 w 828675"/>
                <a:gd name="connsiteY81" fmla="*/ 237125 h 504825"/>
                <a:gd name="connsiteX82" fmla="*/ 444865 w 828675"/>
                <a:gd name="connsiteY82" fmla="*/ 241602 h 504825"/>
                <a:gd name="connsiteX83" fmla="*/ 440864 w 828675"/>
                <a:gd name="connsiteY83" fmla="*/ 253127 h 504825"/>
                <a:gd name="connsiteX84" fmla="*/ 434387 w 828675"/>
                <a:gd name="connsiteY84" fmla="*/ 257413 h 504825"/>
                <a:gd name="connsiteX85" fmla="*/ 432387 w 828675"/>
                <a:gd name="connsiteY85" fmla="*/ 255794 h 504825"/>
                <a:gd name="connsiteX86" fmla="*/ 433626 w 828675"/>
                <a:gd name="connsiteY86" fmla="*/ 254937 h 504825"/>
                <a:gd name="connsiteX87" fmla="*/ 432863 w 828675"/>
                <a:gd name="connsiteY87" fmla="*/ 253317 h 504825"/>
                <a:gd name="connsiteX88" fmla="*/ 425625 w 828675"/>
                <a:gd name="connsiteY88" fmla="*/ 251889 h 504825"/>
                <a:gd name="connsiteX89" fmla="*/ 395811 w 828675"/>
                <a:gd name="connsiteY89" fmla="*/ 250841 h 504825"/>
                <a:gd name="connsiteX90" fmla="*/ 392954 w 828675"/>
                <a:gd name="connsiteY90" fmla="*/ 252460 h 504825"/>
                <a:gd name="connsiteX91" fmla="*/ 380857 w 828675"/>
                <a:gd name="connsiteY91" fmla="*/ 252841 h 504825"/>
                <a:gd name="connsiteX92" fmla="*/ 378000 w 828675"/>
                <a:gd name="connsiteY92" fmla="*/ 248174 h 504825"/>
                <a:gd name="connsiteX93" fmla="*/ 374761 w 828675"/>
                <a:gd name="connsiteY93" fmla="*/ 248745 h 504825"/>
                <a:gd name="connsiteX94" fmla="*/ 374570 w 828675"/>
                <a:gd name="connsiteY94" fmla="*/ 246555 h 504825"/>
                <a:gd name="connsiteX95" fmla="*/ 376571 w 828675"/>
                <a:gd name="connsiteY95" fmla="*/ 244078 h 504825"/>
                <a:gd name="connsiteX96" fmla="*/ 373332 w 828675"/>
                <a:gd name="connsiteY96" fmla="*/ 241221 h 504825"/>
                <a:gd name="connsiteX97" fmla="*/ 369713 w 828675"/>
                <a:gd name="connsiteY97" fmla="*/ 245507 h 504825"/>
                <a:gd name="connsiteX98" fmla="*/ 371332 w 828675"/>
                <a:gd name="connsiteY98" fmla="*/ 249126 h 504825"/>
                <a:gd name="connsiteX99" fmla="*/ 374952 w 828675"/>
                <a:gd name="connsiteY99" fmla="*/ 252365 h 504825"/>
                <a:gd name="connsiteX100" fmla="*/ 366093 w 828675"/>
                <a:gd name="connsiteY100" fmla="*/ 253222 h 504825"/>
                <a:gd name="connsiteX101" fmla="*/ 332279 w 828675"/>
                <a:gd name="connsiteY101" fmla="*/ 244935 h 504825"/>
                <a:gd name="connsiteX102" fmla="*/ 327612 w 828675"/>
                <a:gd name="connsiteY102" fmla="*/ 242268 h 504825"/>
                <a:gd name="connsiteX103" fmla="*/ 313420 w 828675"/>
                <a:gd name="connsiteY103" fmla="*/ 241411 h 504825"/>
                <a:gd name="connsiteX104" fmla="*/ 309610 w 828675"/>
                <a:gd name="connsiteY104" fmla="*/ 243792 h 504825"/>
                <a:gd name="connsiteX105" fmla="*/ 303323 w 828675"/>
                <a:gd name="connsiteY105" fmla="*/ 243983 h 504825"/>
                <a:gd name="connsiteX106" fmla="*/ 299037 w 828675"/>
                <a:gd name="connsiteY106" fmla="*/ 240554 h 504825"/>
                <a:gd name="connsiteX107" fmla="*/ 301228 w 828675"/>
                <a:gd name="connsiteY107" fmla="*/ 231600 h 504825"/>
                <a:gd name="connsiteX108" fmla="*/ 298561 w 828675"/>
                <a:gd name="connsiteY108" fmla="*/ 231600 h 504825"/>
                <a:gd name="connsiteX109" fmla="*/ 296085 w 828675"/>
                <a:gd name="connsiteY109" fmla="*/ 225123 h 504825"/>
                <a:gd name="connsiteX110" fmla="*/ 298085 w 828675"/>
                <a:gd name="connsiteY110" fmla="*/ 220647 h 504825"/>
                <a:gd name="connsiteX111" fmla="*/ 303800 w 828675"/>
                <a:gd name="connsiteY111" fmla="*/ 222075 h 504825"/>
                <a:gd name="connsiteX112" fmla="*/ 315516 w 828675"/>
                <a:gd name="connsiteY112" fmla="*/ 212360 h 504825"/>
                <a:gd name="connsiteX113" fmla="*/ 321230 w 828675"/>
                <a:gd name="connsiteY113" fmla="*/ 203883 h 504825"/>
                <a:gd name="connsiteX114" fmla="*/ 320850 w 828675"/>
                <a:gd name="connsiteY114" fmla="*/ 200644 h 504825"/>
                <a:gd name="connsiteX115" fmla="*/ 330946 w 828675"/>
                <a:gd name="connsiteY115" fmla="*/ 197025 h 504825"/>
                <a:gd name="connsiteX116" fmla="*/ 346091 w 828675"/>
                <a:gd name="connsiteY116" fmla="*/ 196834 h 504825"/>
                <a:gd name="connsiteX117" fmla="*/ 352568 w 828675"/>
                <a:gd name="connsiteY117" fmla="*/ 195405 h 504825"/>
                <a:gd name="connsiteX118" fmla="*/ 368189 w 828675"/>
                <a:gd name="connsiteY118" fmla="*/ 197406 h 504825"/>
                <a:gd name="connsiteX119" fmla="*/ 421434 w 828675"/>
                <a:gd name="connsiteY119" fmla="*/ 196834 h 504825"/>
                <a:gd name="connsiteX120" fmla="*/ 432768 w 828675"/>
                <a:gd name="connsiteY120" fmla="*/ 198453 h 504825"/>
                <a:gd name="connsiteX121" fmla="*/ 465725 w 828675"/>
                <a:gd name="connsiteY121" fmla="*/ 196072 h 504825"/>
                <a:gd name="connsiteX122" fmla="*/ 476678 w 828675"/>
                <a:gd name="connsiteY122" fmla="*/ 196644 h 504825"/>
                <a:gd name="connsiteX123" fmla="*/ 501158 w 828675"/>
                <a:gd name="connsiteY123" fmla="*/ 193024 h 504825"/>
                <a:gd name="connsiteX124" fmla="*/ 515255 w 828675"/>
                <a:gd name="connsiteY124" fmla="*/ 196167 h 504825"/>
                <a:gd name="connsiteX125" fmla="*/ 727281 w 828675"/>
                <a:gd name="connsiteY125" fmla="*/ 187309 h 504825"/>
                <a:gd name="connsiteX126" fmla="*/ 748331 w 828675"/>
                <a:gd name="connsiteY126" fmla="*/ 188833 h 504825"/>
                <a:gd name="connsiteX127" fmla="*/ 757476 w 828675"/>
                <a:gd name="connsiteY127" fmla="*/ 191976 h 504825"/>
                <a:gd name="connsiteX128" fmla="*/ 771668 w 828675"/>
                <a:gd name="connsiteY128" fmla="*/ 199977 h 504825"/>
                <a:gd name="connsiteX129" fmla="*/ 773954 w 828675"/>
                <a:gd name="connsiteY129" fmla="*/ 204168 h 504825"/>
                <a:gd name="connsiteX130" fmla="*/ 769763 w 828675"/>
                <a:gd name="connsiteY130" fmla="*/ 209883 h 504825"/>
                <a:gd name="connsiteX131" fmla="*/ 765667 w 828675"/>
                <a:gd name="connsiteY131" fmla="*/ 207407 h 504825"/>
                <a:gd name="connsiteX132" fmla="*/ 761381 w 828675"/>
                <a:gd name="connsiteY132" fmla="*/ 207693 h 504825"/>
                <a:gd name="connsiteX133" fmla="*/ 757285 w 828675"/>
                <a:gd name="connsiteY133" fmla="*/ 203597 h 504825"/>
                <a:gd name="connsiteX134" fmla="*/ 747570 w 828675"/>
                <a:gd name="connsiteY134" fmla="*/ 205121 h 504825"/>
                <a:gd name="connsiteX135" fmla="*/ 744426 w 828675"/>
                <a:gd name="connsiteY135" fmla="*/ 201501 h 504825"/>
                <a:gd name="connsiteX136" fmla="*/ 740521 w 828675"/>
                <a:gd name="connsiteY136" fmla="*/ 202073 h 504825"/>
                <a:gd name="connsiteX137" fmla="*/ 739569 w 828675"/>
                <a:gd name="connsiteY137" fmla="*/ 203406 h 504825"/>
                <a:gd name="connsiteX138" fmla="*/ 734806 w 828675"/>
                <a:gd name="connsiteY138" fmla="*/ 202835 h 504825"/>
                <a:gd name="connsiteX139" fmla="*/ 735473 w 828675"/>
                <a:gd name="connsiteY139" fmla="*/ 205026 h 504825"/>
                <a:gd name="connsiteX140" fmla="*/ 742236 w 828675"/>
                <a:gd name="connsiteY140" fmla="*/ 208169 h 504825"/>
                <a:gd name="connsiteX141" fmla="*/ 745855 w 828675"/>
                <a:gd name="connsiteY141" fmla="*/ 213408 h 504825"/>
                <a:gd name="connsiteX142" fmla="*/ 734806 w 828675"/>
                <a:gd name="connsiteY142" fmla="*/ 214646 h 504825"/>
                <a:gd name="connsiteX143" fmla="*/ 732234 w 828675"/>
                <a:gd name="connsiteY143" fmla="*/ 211026 h 504825"/>
                <a:gd name="connsiteX144" fmla="*/ 730520 w 828675"/>
                <a:gd name="connsiteY144" fmla="*/ 211122 h 504825"/>
                <a:gd name="connsiteX145" fmla="*/ 728329 w 828675"/>
                <a:gd name="connsiteY145" fmla="*/ 212360 h 504825"/>
                <a:gd name="connsiteX146" fmla="*/ 728615 w 828675"/>
                <a:gd name="connsiteY146" fmla="*/ 215979 h 504825"/>
                <a:gd name="connsiteX147" fmla="*/ 726138 w 828675"/>
                <a:gd name="connsiteY147" fmla="*/ 216741 h 504825"/>
                <a:gd name="connsiteX148" fmla="*/ 719756 w 828675"/>
                <a:gd name="connsiteY148" fmla="*/ 210645 h 504825"/>
                <a:gd name="connsiteX149" fmla="*/ 724233 w 828675"/>
                <a:gd name="connsiteY149" fmla="*/ 205502 h 504825"/>
                <a:gd name="connsiteX150" fmla="*/ 721280 w 828675"/>
                <a:gd name="connsiteY150" fmla="*/ 206454 h 504825"/>
                <a:gd name="connsiteX151" fmla="*/ 713279 w 828675"/>
                <a:gd name="connsiteY151" fmla="*/ 205692 h 504825"/>
                <a:gd name="connsiteX152" fmla="*/ 711946 w 828675"/>
                <a:gd name="connsiteY152" fmla="*/ 202740 h 504825"/>
                <a:gd name="connsiteX153" fmla="*/ 713661 w 828675"/>
                <a:gd name="connsiteY153" fmla="*/ 196834 h 504825"/>
                <a:gd name="connsiteX154" fmla="*/ 718423 w 828675"/>
                <a:gd name="connsiteY154" fmla="*/ 195977 h 504825"/>
                <a:gd name="connsiteX155" fmla="*/ 720709 w 828675"/>
                <a:gd name="connsiteY155" fmla="*/ 192834 h 504825"/>
                <a:gd name="connsiteX156" fmla="*/ 720804 w 828675"/>
                <a:gd name="connsiteY156" fmla="*/ 191119 h 504825"/>
                <a:gd name="connsiteX157" fmla="*/ 716709 w 828675"/>
                <a:gd name="connsiteY157" fmla="*/ 188928 h 504825"/>
                <a:gd name="connsiteX158" fmla="*/ 717566 w 828675"/>
                <a:gd name="connsiteY158" fmla="*/ 187976 h 504825"/>
                <a:gd name="connsiteX159" fmla="*/ 720709 w 828675"/>
                <a:gd name="connsiteY159" fmla="*/ 186452 h 504825"/>
                <a:gd name="connsiteX160" fmla="*/ 727281 w 828675"/>
                <a:gd name="connsiteY160" fmla="*/ 187309 h 504825"/>
                <a:gd name="connsiteX161" fmla="*/ 142542 w 828675"/>
                <a:gd name="connsiteY161" fmla="*/ 177689 h 504825"/>
                <a:gd name="connsiteX162" fmla="*/ 147304 w 828675"/>
                <a:gd name="connsiteY162" fmla="*/ 178165 h 504825"/>
                <a:gd name="connsiteX163" fmla="*/ 155210 w 828675"/>
                <a:gd name="connsiteY163" fmla="*/ 182070 h 504825"/>
                <a:gd name="connsiteX164" fmla="*/ 161211 w 828675"/>
                <a:gd name="connsiteY164" fmla="*/ 182261 h 504825"/>
                <a:gd name="connsiteX165" fmla="*/ 170069 w 828675"/>
                <a:gd name="connsiteY165" fmla="*/ 180070 h 504825"/>
                <a:gd name="connsiteX166" fmla="*/ 176736 w 828675"/>
                <a:gd name="connsiteY166" fmla="*/ 176260 h 504825"/>
                <a:gd name="connsiteX167" fmla="*/ 180927 w 828675"/>
                <a:gd name="connsiteY167" fmla="*/ 176736 h 504825"/>
                <a:gd name="connsiteX168" fmla="*/ 191881 w 828675"/>
                <a:gd name="connsiteY168" fmla="*/ 194834 h 504825"/>
                <a:gd name="connsiteX169" fmla="*/ 195596 w 828675"/>
                <a:gd name="connsiteY169" fmla="*/ 197596 h 504825"/>
                <a:gd name="connsiteX170" fmla="*/ 204263 w 828675"/>
                <a:gd name="connsiteY170" fmla="*/ 198739 h 504825"/>
                <a:gd name="connsiteX171" fmla="*/ 212741 w 828675"/>
                <a:gd name="connsiteY171" fmla="*/ 198263 h 504825"/>
                <a:gd name="connsiteX172" fmla="*/ 222552 w 828675"/>
                <a:gd name="connsiteY172" fmla="*/ 194167 h 504825"/>
                <a:gd name="connsiteX173" fmla="*/ 227028 w 828675"/>
                <a:gd name="connsiteY173" fmla="*/ 195310 h 504825"/>
                <a:gd name="connsiteX174" fmla="*/ 239411 w 828675"/>
                <a:gd name="connsiteY174" fmla="*/ 192929 h 504825"/>
                <a:gd name="connsiteX175" fmla="*/ 251317 w 828675"/>
                <a:gd name="connsiteY175" fmla="*/ 194548 h 504825"/>
                <a:gd name="connsiteX176" fmla="*/ 253698 w 828675"/>
                <a:gd name="connsiteY176" fmla="*/ 193215 h 504825"/>
                <a:gd name="connsiteX177" fmla="*/ 258746 w 828675"/>
                <a:gd name="connsiteY177" fmla="*/ 194643 h 504825"/>
                <a:gd name="connsiteX178" fmla="*/ 264366 w 828675"/>
                <a:gd name="connsiteY178" fmla="*/ 198930 h 504825"/>
                <a:gd name="connsiteX179" fmla="*/ 270653 w 828675"/>
                <a:gd name="connsiteY179" fmla="*/ 200168 h 504825"/>
                <a:gd name="connsiteX180" fmla="*/ 274177 w 828675"/>
                <a:gd name="connsiteY180" fmla="*/ 195786 h 504825"/>
                <a:gd name="connsiteX181" fmla="*/ 271986 w 828675"/>
                <a:gd name="connsiteY181" fmla="*/ 193024 h 504825"/>
                <a:gd name="connsiteX182" fmla="*/ 274653 w 828675"/>
                <a:gd name="connsiteY182" fmla="*/ 191310 h 504825"/>
                <a:gd name="connsiteX183" fmla="*/ 274177 w 828675"/>
                <a:gd name="connsiteY183" fmla="*/ 188071 h 504825"/>
                <a:gd name="connsiteX184" fmla="*/ 277987 w 828675"/>
                <a:gd name="connsiteY184" fmla="*/ 191310 h 504825"/>
                <a:gd name="connsiteX185" fmla="*/ 279130 w 828675"/>
                <a:gd name="connsiteY185" fmla="*/ 190643 h 504825"/>
                <a:gd name="connsiteX186" fmla="*/ 279320 w 828675"/>
                <a:gd name="connsiteY186" fmla="*/ 193596 h 504825"/>
                <a:gd name="connsiteX187" fmla="*/ 281987 w 828675"/>
                <a:gd name="connsiteY187" fmla="*/ 197310 h 504825"/>
                <a:gd name="connsiteX188" fmla="*/ 284750 w 828675"/>
                <a:gd name="connsiteY188" fmla="*/ 197215 h 504825"/>
                <a:gd name="connsiteX189" fmla="*/ 286750 w 828675"/>
                <a:gd name="connsiteY189" fmla="*/ 199882 h 504825"/>
                <a:gd name="connsiteX190" fmla="*/ 285512 w 828675"/>
                <a:gd name="connsiteY190" fmla="*/ 202454 h 504825"/>
                <a:gd name="connsiteX191" fmla="*/ 283416 w 828675"/>
                <a:gd name="connsiteY191" fmla="*/ 201597 h 504825"/>
                <a:gd name="connsiteX192" fmla="*/ 283226 w 828675"/>
                <a:gd name="connsiteY192" fmla="*/ 204168 h 504825"/>
                <a:gd name="connsiteX193" fmla="*/ 286274 w 828675"/>
                <a:gd name="connsiteY193" fmla="*/ 213789 h 504825"/>
                <a:gd name="connsiteX194" fmla="*/ 292084 w 828675"/>
                <a:gd name="connsiteY194" fmla="*/ 218075 h 504825"/>
                <a:gd name="connsiteX195" fmla="*/ 292941 w 828675"/>
                <a:gd name="connsiteY195" fmla="*/ 223314 h 504825"/>
                <a:gd name="connsiteX196" fmla="*/ 289322 w 828675"/>
                <a:gd name="connsiteY196" fmla="*/ 227505 h 504825"/>
                <a:gd name="connsiteX197" fmla="*/ 287893 w 828675"/>
                <a:gd name="connsiteY197" fmla="*/ 235029 h 504825"/>
                <a:gd name="connsiteX198" fmla="*/ 295322 w 828675"/>
                <a:gd name="connsiteY198" fmla="*/ 241792 h 504825"/>
                <a:gd name="connsiteX199" fmla="*/ 295703 w 828675"/>
                <a:gd name="connsiteY199" fmla="*/ 245412 h 504825"/>
                <a:gd name="connsiteX200" fmla="*/ 292941 w 828675"/>
                <a:gd name="connsiteY200" fmla="*/ 247126 h 504825"/>
                <a:gd name="connsiteX201" fmla="*/ 292941 w 828675"/>
                <a:gd name="connsiteY201" fmla="*/ 249888 h 504825"/>
                <a:gd name="connsiteX202" fmla="*/ 295513 w 828675"/>
                <a:gd name="connsiteY202" fmla="*/ 251603 h 504825"/>
                <a:gd name="connsiteX203" fmla="*/ 301514 w 828675"/>
                <a:gd name="connsiteY203" fmla="*/ 251984 h 504825"/>
                <a:gd name="connsiteX204" fmla="*/ 303133 w 828675"/>
                <a:gd name="connsiteY204" fmla="*/ 248269 h 504825"/>
                <a:gd name="connsiteX205" fmla="*/ 310848 w 828675"/>
                <a:gd name="connsiteY205" fmla="*/ 247412 h 504825"/>
                <a:gd name="connsiteX206" fmla="*/ 314277 w 828675"/>
                <a:gd name="connsiteY206" fmla="*/ 249984 h 504825"/>
                <a:gd name="connsiteX207" fmla="*/ 317992 w 828675"/>
                <a:gd name="connsiteY207" fmla="*/ 256746 h 504825"/>
                <a:gd name="connsiteX208" fmla="*/ 324660 w 828675"/>
                <a:gd name="connsiteY208" fmla="*/ 262080 h 504825"/>
                <a:gd name="connsiteX209" fmla="*/ 324469 w 828675"/>
                <a:gd name="connsiteY209" fmla="*/ 266843 h 504825"/>
                <a:gd name="connsiteX210" fmla="*/ 322373 w 828675"/>
                <a:gd name="connsiteY210" fmla="*/ 269319 h 504825"/>
                <a:gd name="connsiteX211" fmla="*/ 324278 w 828675"/>
                <a:gd name="connsiteY211" fmla="*/ 270272 h 504825"/>
                <a:gd name="connsiteX212" fmla="*/ 322754 w 828675"/>
                <a:gd name="connsiteY212" fmla="*/ 281416 h 504825"/>
                <a:gd name="connsiteX213" fmla="*/ 323326 w 828675"/>
                <a:gd name="connsiteY213" fmla="*/ 293513 h 504825"/>
                <a:gd name="connsiteX214" fmla="*/ 319802 w 828675"/>
                <a:gd name="connsiteY214" fmla="*/ 294084 h 504825"/>
                <a:gd name="connsiteX215" fmla="*/ 323040 w 828675"/>
                <a:gd name="connsiteY215" fmla="*/ 299799 h 504825"/>
                <a:gd name="connsiteX216" fmla="*/ 327517 w 828675"/>
                <a:gd name="connsiteY216" fmla="*/ 301228 h 504825"/>
                <a:gd name="connsiteX217" fmla="*/ 328851 w 828675"/>
                <a:gd name="connsiteY217" fmla="*/ 303324 h 504825"/>
                <a:gd name="connsiteX218" fmla="*/ 327517 w 828675"/>
                <a:gd name="connsiteY218" fmla="*/ 311515 h 504825"/>
                <a:gd name="connsiteX219" fmla="*/ 329422 w 828675"/>
                <a:gd name="connsiteY219" fmla="*/ 311991 h 504825"/>
                <a:gd name="connsiteX220" fmla="*/ 331803 w 828675"/>
                <a:gd name="connsiteY220" fmla="*/ 316659 h 504825"/>
                <a:gd name="connsiteX221" fmla="*/ 339328 w 828675"/>
                <a:gd name="connsiteY221" fmla="*/ 319326 h 504825"/>
                <a:gd name="connsiteX222" fmla="*/ 341614 w 828675"/>
                <a:gd name="connsiteY222" fmla="*/ 317611 h 504825"/>
                <a:gd name="connsiteX223" fmla="*/ 345138 w 828675"/>
                <a:gd name="connsiteY223" fmla="*/ 321516 h 504825"/>
                <a:gd name="connsiteX224" fmla="*/ 349710 w 828675"/>
                <a:gd name="connsiteY224" fmla="*/ 323707 h 504825"/>
                <a:gd name="connsiteX225" fmla="*/ 353520 w 828675"/>
                <a:gd name="connsiteY225" fmla="*/ 322088 h 504825"/>
                <a:gd name="connsiteX226" fmla="*/ 357806 w 828675"/>
                <a:gd name="connsiteY226" fmla="*/ 323136 h 504825"/>
                <a:gd name="connsiteX227" fmla="*/ 364855 w 828675"/>
                <a:gd name="connsiteY227" fmla="*/ 331137 h 504825"/>
                <a:gd name="connsiteX228" fmla="*/ 378476 w 828675"/>
                <a:gd name="connsiteY228" fmla="*/ 338090 h 504825"/>
                <a:gd name="connsiteX229" fmla="*/ 385238 w 828675"/>
                <a:gd name="connsiteY229" fmla="*/ 336756 h 504825"/>
                <a:gd name="connsiteX230" fmla="*/ 391620 w 828675"/>
                <a:gd name="connsiteY230" fmla="*/ 337804 h 504825"/>
                <a:gd name="connsiteX231" fmla="*/ 397240 w 828675"/>
                <a:gd name="connsiteY231" fmla="*/ 344472 h 504825"/>
                <a:gd name="connsiteX232" fmla="*/ 400955 w 828675"/>
                <a:gd name="connsiteY232" fmla="*/ 342376 h 504825"/>
                <a:gd name="connsiteX233" fmla="*/ 403431 w 828675"/>
                <a:gd name="connsiteY233" fmla="*/ 343043 h 504825"/>
                <a:gd name="connsiteX234" fmla="*/ 408289 w 828675"/>
                <a:gd name="connsiteY234" fmla="*/ 341138 h 504825"/>
                <a:gd name="connsiteX235" fmla="*/ 411909 w 828675"/>
                <a:gd name="connsiteY235" fmla="*/ 337423 h 504825"/>
                <a:gd name="connsiteX236" fmla="*/ 417528 w 828675"/>
                <a:gd name="connsiteY236" fmla="*/ 336852 h 504825"/>
                <a:gd name="connsiteX237" fmla="*/ 433245 w 828675"/>
                <a:gd name="connsiteY237" fmla="*/ 330565 h 504825"/>
                <a:gd name="connsiteX238" fmla="*/ 441150 w 828675"/>
                <a:gd name="connsiteY238" fmla="*/ 332756 h 504825"/>
                <a:gd name="connsiteX239" fmla="*/ 445913 w 828675"/>
                <a:gd name="connsiteY239" fmla="*/ 332184 h 504825"/>
                <a:gd name="connsiteX240" fmla="*/ 460677 w 828675"/>
                <a:gd name="connsiteY240" fmla="*/ 336375 h 504825"/>
                <a:gd name="connsiteX241" fmla="*/ 467820 w 828675"/>
                <a:gd name="connsiteY241" fmla="*/ 332375 h 504825"/>
                <a:gd name="connsiteX242" fmla="*/ 474107 w 828675"/>
                <a:gd name="connsiteY242" fmla="*/ 336852 h 504825"/>
                <a:gd name="connsiteX243" fmla="*/ 476297 w 828675"/>
                <a:gd name="connsiteY243" fmla="*/ 336661 h 504825"/>
                <a:gd name="connsiteX244" fmla="*/ 481060 w 828675"/>
                <a:gd name="connsiteY244" fmla="*/ 335232 h 504825"/>
                <a:gd name="connsiteX245" fmla="*/ 485156 w 828675"/>
                <a:gd name="connsiteY245" fmla="*/ 330279 h 504825"/>
                <a:gd name="connsiteX246" fmla="*/ 490680 w 828675"/>
                <a:gd name="connsiteY246" fmla="*/ 327708 h 504825"/>
                <a:gd name="connsiteX247" fmla="*/ 502682 w 828675"/>
                <a:gd name="connsiteY247" fmla="*/ 330660 h 504825"/>
                <a:gd name="connsiteX248" fmla="*/ 512873 w 828675"/>
                <a:gd name="connsiteY248" fmla="*/ 320278 h 504825"/>
                <a:gd name="connsiteX249" fmla="*/ 521065 w 828675"/>
                <a:gd name="connsiteY249" fmla="*/ 316182 h 504825"/>
                <a:gd name="connsiteX250" fmla="*/ 526399 w 828675"/>
                <a:gd name="connsiteY250" fmla="*/ 319897 h 504825"/>
                <a:gd name="connsiteX251" fmla="*/ 532019 w 828675"/>
                <a:gd name="connsiteY251" fmla="*/ 331613 h 504825"/>
                <a:gd name="connsiteX252" fmla="*/ 533543 w 828675"/>
                <a:gd name="connsiteY252" fmla="*/ 332280 h 504825"/>
                <a:gd name="connsiteX253" fmla="*/ 548783 w 828675"/>
                <a:gd name="connsiteY253" fmla="*/ 333423 h 504825"/>
                <a:gd name="connsiteX254" fmla="*/ 554974 w 828675"/>
                <a:gd name="connsiteY254" fmla="*/ 330470 h 504825"/>
                <a:gd name="connsiteX255" fmla="*/ 563070 w 828675"/>
                <a:gd name="connsiteY255" fmla="*/ 338090 h 504825"/>
                <a:gd name="connsiteX256" fmla="*/ 577834 w 828675"/>
                <a:gd name="connsiteY256" fmla="*/ 340566 h 504825"/>
                <a:gd name="connsiteX257" fmla="*/ 587264 w 828675"/>
                <a:gd name="connsiteY257" fmla="*/ 346281 h 504825"/>
                <a:gd name="connsiteX258" fmla="*/ 591550 w 828675"/>
                <a:gd name="connsiteY258" fmla="*/ 352282 h 504825"/>
                <a:gd name="connsiteX259" fmla="*/ 591550 w 828675"/>
                <a:gd name="connsiteY259" fmla="*/ 361045 h 504825"/>
                <a:gd name="connsiteX260" fmla="*/ 584120 w 828675"/>
                <a:gd name="connsiteY260" fmla="*/ 367617 h 504825"/>
                <a:gd name="connsiteX261" fmla="*/ 586026 w 828675"/>
                <a:gd name="connsiteY261" fmla="*/ 380000 h 504825"/>
                <a:gd name="connsiteX262" fmla="*/ 585930 w 828675"/>
                <a:gd name="connsiteY262" fmla="*/ 390668 h 504825"/>
                <a:gd name="connsiteX263" fmla="*/ 581930 w 828675"/>
                <a:gd name="connsiteY263" fmla="*/ 398193 h 504825"/>
                <a:gd name="connsiteX264" fmla="*/ 581072 w 828675"/>
                <a:gd name="connsiteY264" fmla="*/ 405527 h 504825"/>
                <a:gd name="connsiteX265" fmla="*/ 578120 w 828675"/>
                <a:gd name="connsiteY265" fmla="*/ 411814 h 504825"/>
                <a:gd name="connsiteX266" fmla="*/ 579072 w 828675"/>
                <a:gd name="connsiteY266" fmla="*/ 418862 h 504825"/>
                <a:gd name="connsiteX267" fmla="*/ 575548 w 828675"/>
                <a:gd name="connsiteY267" fmla="*/ 426387 h 504825"/>
                <a:gd name="connsiteX268" fmla="*/ 571547 w 828675"/>
                <a:gd name="connsiteY268" fmla="*/ 447532 h 504825"/>
                <a:gd name="connsiteX269" fmla="*/ 571071 w 828675"/>
                <a:gd name="connsiteY269" fmla="*/ 453057 h 504825"/>
                <a:gd name="connsiteX270" fmla="*/ 575072 w 828675"/>
                <a:gd name="connsiteY270" fmla="*/ 461058 h 504825"/>
                <a:gd name="connsiteX271" fmla="*/ 572976 w 828675"/>
                <a:gd name="connsiteY271" fmla="*/ 467344 h 504825"/>
                <a:gd name="connsiteX272" fmla="*/ 575167 w 828675"/>
                <a:gd name="connsiteY272" fmla="*/ 469344 h 504825"/>
                <a:gd name="connsiteX273" fmla="*/ 576786 w 828675"/>
                <a:gd name="connsiteY273" fmla="*/ 468487 h 504825"/>
                <a:gd name="connsiteX274" fmla="*/ 578501 w 828675"/>
                <a:gd name="connsiteY274" fmla="*/ 460296 h 504825"/>
                <a:gd name="connsiteX275" fmla="*/ 577644 w 828675"/>
                <a:gd name="connsiteY275" fmla="*/ 455057 h 504825"/>
                <a:gd name="connsiteX276" fmla="*/ 578787 w 828675"/>
                <a:gd name="connsiteY276" fmla="*/ 454390 h 504825"/>
                <a:gd name="connsiteX277" fmla="*/ 580692 w 828675"/>
                <a:gd name="connsiteY277" fmla="*/ 456486 h 504825"/>
                <a:gd name="connsiteX278" fmla="*/ 580501 w 828675"/>
                <a:gd name="connsiteY278" fmla="*/ 461248 h 504825"/>
                <a:gd name="connsiteX279" fmla="*/ 582406 w 828675"/>
                <a:gd name="connsiteY279" fmla="*/ 466201 h 504825"/>
                <a:gd name="connsiteX280" fmla="*/ 581263 w 828675"/>
                <a:gd name="connsiteY280" fmla="*/ 471631 h 504825"/>
                <a:gd name="connsiteX281" fmla="*/ 584787 w 828675"/>
                <a:gd name="connsiteY281" fmla="*/ 480679 h 504825"/>
                <a:gd name="connsiteX282" fmla="*/ 589359 w 828675"/>
                <a:gd name="connsiteY282" fmla="*/ 486204 h 504825"/>
                <a:gd name="connsiteX283" fmla="*/ 593931 w 828675"/>
                <a:gd name="connsiteY283" fmla="*/ 482584 h 504825"/>
                <a:gd name="connsiteX284" fmla="*/ 599837 w 828675"/>
                <a:gd name="connsiteY284" fmla="*/ 488299 h 504825"/>
                <a:gd name="connsiteX285" fmla="*/ 609171 w 828675"/>
                <a:gd name="connsiteY285" fmla="*/ 489823 h 504825"/>
                <a:gd name="connsiteX286" fmla="*/ 614791 w 828675"/>
                <a:gd name="connsiteY286" fmla="*/ 498396 h 504825"/>
                <a:gd name="connsiteX287" fmla="*/ 612410 w 828675"/>
                <a:gd name="connsiteY287" fmla="*/ 505825 h 504825"/>
                <a:gd name="connsiteX288" fmla="*/ 609171 w 828675"/>
                <a:gd name="connsiteY288" fmla="*/ 508397 h 504825"/>
                <a:gd name="connsiteX289" fmla="*/ 602504 w 828675"/>
                <a:gd name="connsiteY289" fmla="*/ 509921 h 504825"/>
                <a:gd name="connsiteX290" fmla="*/ 586978 w 828675"/>
                <a:gd name="connsiteY290" fmla="*/ 504682 h 504825"/>
                <a:gd name="connsiteX291" fmla="*/ 576786 w 828675"/>
                <a:gd name="connsiteY291" fmla="*/ 504968 h 504825"/>
                <a:gd name="connsiteX292" fmla="*/ 572214 w 828675"/>
                <a:gd name="connsiteY292" fmla="*/ 503825 h 504825"/>
                <a:gd name="connsiteX293" fmla="*/ 571643 w 828675"/>
                <a:gd name="connsiteY293" fmla="*/ 501634 h 504825"/>
                <a:gd name="connsiteX294" fmla="*/ 575929 w 828675"/>
                <a:gd name="connsiteY294" fmla="*/ 499539 h 504825"/>
                <a:gd name="connsiteX295" fmla="*/ 577072 w 828675"/>
                <a:gd name="connsiteY295" fmla="*/ 496395 h 504825"/>
                <a:gd name="connsiteX296" fmla="*/ 575548 w 828675"/>
                <a:gd name="connsiteY296" fmla="*/ 490966 h 504825"/>
                <a:gd name="connsiteX297" fmla="*/ 569738 w 828675"/>
                <a:gd name="connsiteY297" fmla="*/ 485061 h 504825"/>
                <a:gd name="connsiteX298" fmla="*/ 558117 w 828675"/>
                <a:gd name="connsiteY298" fmla="*/ 479822 h 504825"/>
                <a:gd name="connsiteX299" fmla="*/ 552974 w 828675"/>
                <a:gd name="connsiteY299" fmla="*/ 480298 h 504825"/>
                <a:gd name="connsiteX300" fmla="*/ 551545 w 828675"/>
                <a:gd name="connsiteY300" fmla="*/ 482013 h 504825"/>
                <a:gd name="connsiteX301" fmla="*/ 551926 w 828675"/>
                <a:gd name="connsiteY301" fmla="*/ 486490 h 504825"/>
                <a:gd name="connsiteX302" fmla="*/ 550402 w 828675"/>
                <a:gd name="connsiteY302" fmla="*/ 487442 h 504825"/>
                <a:gd name="connsiteX303" fmla="*/ 531923 w 828675"/>
                <a:gd name="connsiteY303" fmla="*/ 482584 h 504825"/>
                <a:gd name="connsiteX304" fmla="*/ 521827 w 828675"/>
                <a:gd name="connsiteY304" fmla="*/ 485442 h 504825"/>
                <a:gd name="connsiteX305" fmla="*/ 519351 w 828675"/>
                <a:gd name="connsiteY305" fmla="*/ 483727 h 504825"/>
                <a:gd name="connsiteX306" fmla="*/ 519351 w 828675"/>
                <a:gd name="connsiteY306" fmla="*/ 479346 h 504825"/>
                <a:gd name="connsiteX307" fmla="*/ 516588 w 828675"/>
                <a:gd name="connsiteY307" fmla="*/ 478203 h 504825"/>
                <a:gd name="connsiteX308" fmla="*/ 514017 w 828675"/>
                <a:gd name="connsiteY308" fmla="*/ 479727 h 504825"/>
                <a:gd name="connsiteX309" fmla="*/ 513731 w 828675"/>
                <a:gd name="connsiteY309" fmla="*/ 481727 h 504825"/>
                <a:gd name="connsiteX310" fmla="*/ 507920 w 828675"/>
                <a:gd name="connsiteY310" fmla="*/ 482203 h 504825"/>
                <a:gd name="connsiteX311" fmla="*/ 505730 w 828675"/>
                <a:gd name="connsiteY311" fmla="*/ 479822 h 504825"/>
                <a:gd name="connsiteX312" fmla="*/ 509254 w 828675"/>
                <a:gd name="connsiteY312" fmla="*/ 478869 h 504825"/>
                <a:gd name="connsiteX313" fmla="*/ 509445 w 828675"/>
                <a:gd name="connsiteY313" fmla="*/ 476393 h 504825"/>
                <a:gd name="connsiteX314" fmla="*/ 506778 w 828675"/>
                <a:gd name="connsiteY314" fmla="*/ 473250 h 504825"/>
                <a:gd name="connsiteX315" fmla="*/ 504015 w 828675"/>
                <a:gd name="connsiteY315" fmla="*/ 473250 h 504825"/>
                <a:gd name="connsiteX316" fmla="*/ 500967 w 828675"/>
                <a:gd name="connsiteY316" fmla="*/ 476488 h 504825"/>
                <a:gd name="connsiteX317" fmla="*/ 495443 w 828675"/>
                <a:gd name="connsiteY317" fmla="*/ 473345 h 504825"/>
                <a:gd name="connsiteX318" fmla="*/ 487442 w 828675"/>
                <a:gd name="connsiteY318" fmla="*/ 472011 h 504825"/>
                <a:gd name="connsiteX319" fmla="*/ 487632 w 828675"/>
                <a:gd name="connsiteY319" fmla="*/ 468106 h 504825"/>
                <a:gd name="connsiteX320" fmla="*/ 484775 w 828675"/>
                <a:gd name="connsiteY320" fmla="*/ 471345 h 504825"/>
                <a:gd name="connsiteX321" fmla="*/ 483251 w 828675"/>
                <a:gd name="connsiteY321" fmla="*/ 471059 h 504825"/>
                <a:gd name="connsiteX322" fmla="*/ 483441 w 828675"/>
                <a:gd name="connsiteY322" fmla="*/ 462963 h 504825"/>
                <a:gd name="connsiteX323" fmla="*/ 481536 w 828675"/>
                <a:gd name="connsiteY323" fmla="*/ 461915 h 504825"/>
                <a:gd name="connsiteX324" fmla="*/ 475250 w 828675"/>
                <a:gd name="connsiteY324" fmla="*/ 464106 h 504825"/>
                <a:gd name="connsiteX325" fmla="*/ 473726 w 828675"/>
                <a:gd name="connsiteY325" fmla="*/ 466677 h 504825"/>
                <a:gd name="connsiteX326" fmla="*/ 471535 w 828675"/>
                <a:gd name="connsiteY326" fmla="*/ 467535 h 504825"/>
                <a:gd name="connsiteX327" fmla="*/ 469439 w 828675"/>
                <a:gd name="connsiteY327" fmla="*/ 466487 h 504825"/>
                <a:gd name="connsiteX328" fmla="*/ 468106 w 828675"/>
                <a:gd name="connsiteY328" fmla="*/ 467725 h 504825"/>
                <a:gd name="connsiteX329" fmla="*/ 467249 w 828675"/>
                <a:gd name="connsiteY329" fmla="*/ 467154 h 504825"/>
                <a:gd name="connsiteX330" fmla="*/ 468868 w 828675"/>
                <a:gd name="connsiteY330" fmla="*/ 463058 h 504825"/>
                <a:gd name="connsiteX331" fmla="*/ 467630 w 828675"/>
                <a:gd name="connsiteY331" fmla="*/ 460677 h 504825"/>
                <a:gd name="connsiteX332" fmla="*/ 464105 w 828675"/>
                <a:gd name="connsiteY332" fmla="*/ 463344 h 504825"/>
                <a:gd name="connsiteX333" fmla="*/ 462201 w 828675"/>
                <a:gd name="connsiteY333" fmla="*/ 461724 h 504825"/>
                <a:gd name="connsiteX334" fmla="*/ 460581 w 828675"/>
                <a:gd name="connsiteY334" fmla="*/ 462867 h 504825"/>
                <a:gd name="connsiteX335" fmla="*/ 453056 w 828675"/>
                <a:gd name="connsiteY335" fmla="*/ 454104 h 504825"/>
                <a:gd name="connsiteX336" fmla="*/ 448961 w 828675"/>
                <a:gd name="connsiteY336" fmla="*/ 452581 h 504825"/>
                <a:gd name="connsiteX337" fmla="*/ 445151 w 828675"/>
                <a:gd name="connsiteY337" fmla="*/ 453152 h 504825"/>
                <a:gd name="connsiteX338" fmla="*/ 445722 w 828675"/>
                <a:gd name="connsiteY338" fmla="*/ 452009 h 504825"/>
                <a:gd name="connsiteX339" fmla="*/ 444103 w 828675"/>
                <a:gd name="connsiteY339" fmla="*/ 450866 h 504825"/>
                <a:gd name="connsiteX340" fmla="*/ 441531 w 828675"/>
                <a:gd name="connsiteY340" fmla="*/ 452295 h 504825"/>
                <a:gd name="connsiteX341" fmla="*/ 436578 w 828675"/>
                <a:gd name="connsiteY341" fmla="*/ 451628 h 504825"/>
                <a:gd name="connsiteX342" fmla="*/ 429149 w 828675"/>
                <a:gd name="connsiteY342" fmla="*/ 448104 h 504825"/>
                <a:gd name="connsiteX343" fmla="*/ 428958 w 828675"/>
                <a:gd name="connsiteY343" fmla="*/ 444198 h 504825"/>
                <a:gd name="connsiteX344" fmla="*/ 425434 w 828675"/>
                <a:gd name="connsiteY344" fmla="*/ 442674 h 504825"/>
                <a:gd name="connsiteX345" fmla="*/ 419719 w 828675"/>
                <a:gd name="connsiteY345" fmla="*/ 443246 h 504825"/>
                <a:gd name="connsiteX346" fmla="*/ 414004 w 828675"/>
                <a:gd name="connsiteY346" fmla="*/ 446675 h 504825"/>
                <a:gd name="connsiteX347" fmla="*/ 407813 w 828675"/>
                <a:gd name="connsiteY347" fmla="*/ 436483 h 504825"/>
                <a:gd name="connsiteX348" fmla="*/ 405051 w 828675"/>
                <a:gd name="connsiteY348" fmla="*/ 434102 h 504825"/>
                <a:gd name="connsiteX349" fmla="*/ 397430 w 828675"/>
                <a:gd name="connsiteY349" fmla="*/ 429054 h 504825"/>
                <a:gd name="connsiteX350" fmla="*/ 388572 w 828675"/>
                <a:gd name="connsiteY350" fmla="*/ 426863 h 504825"/>
                <a:gd name="connsiteX351" fmla="*/ 380286 w 828675"/>
                <a:gd name="connsiteY351" fmla="*/ 426291 h 504825"/>
                <a:gd name="connsiteX352" fmla="*/ 354759 w 828675"/>
                <a:gd name="connsiteY352" fmla="*/ 430578 h 504825"/>
                <a:gd name="connsiteX353" fmla="*/ 345043 w 828675"/>
                <a:gd name="connsiteY353" fmla="*/ 436293 h 504825"/>
                <a:gd name="connsiteX354" fmla="*/ 341804 w 828675"/>
                <a:gd name="connsiteY354" fmla="*/ 442103 h 504825"/>
                <a:gd name="connsiteX355" fmla="*/ 336852 w 828675"/>
                <a:gd name="connsiteY355" fmla="*/ 446103 h 504825"/>
                <a:gd name="connsiteX356" fmla="*/ 302085 w 828675"/>
                <a:gd name="connsiteY356" fmla="*/ 450866 h 504825"/>
                <a:gd name="connsiteX357" fmla="*/ 302847 w 828675"/>
                <a:gd name="connsiteY357" fmla="*/ 455628 h 504825"/>
                <a:gd name="connsiteX358" fmla="*/ 299133 w 828675"/>
                <a:gd name="connsiteY358" fmla="*/ 456867 h 504825"/>
                <a:gd name="connsiteX359" fmla="*/ 287607 w 828675"/>
                <a:gd name="connsiteY359" fmla="*/ 450866 h 504825"/>
                <a:gd name="connsiteX360" fmla="*/ 277416 w 828675"/>
                <a:gd name="connsiteY360" fmla="*/ 447723 h 504825"/>
                <a:gd name="connsiteX361" fmla="*/ 258270 w 828675"/>
                <a:gd name="connsiteY361" fmla="*/ 446103 h 504825"/>
                <a:gd name="connsiteX362" fmla="*/ 253889 w 828675"/>
                <a:gd name="connsiteY362" fmla="*/ 443436 h 504825"/>
                <a:gd name="connsiteX363" fmla="*/ 249507 w 828675"/>
                <a:gd name="connsiteY363" fmla="*/ 443436 h 504825"/>
                <a:gd name="connsiteX364" fmla="*/ 241602 w 828675"/>
                <a:gd name="connsiteY364" fmla="*/ 437626 h 504825"/>
                <a:gd name="connsiteX365" fmla="*/ 234362 w 828675"/>
                <a:gd name="connsiteY365" fmla="*/ 435531 h 504825"/>
                <a:gd name="connsiteX366" fmla="*/ 228743 w 828675"/>
                <a:gd name="connsiteY366" fmla="*/ 438483 h 504825"/>
                <a:gd name="connsiteX367" fmla="*/ 222933 w 828675"/>
                <a:gd name="connsiteY367" fmla="*/ 437626 h 504825"/>
                <a:gd name="connsiteX368" fmla="*/ 217503 w 828675"/>
                <a:gd name="connsiteY368" fmla="*/ 434673 h 504825"/>
                <a:gd name="connsiteX369" fmla="*/ 193405 w 828675"/>
                <a:gd name="connsiteY369" fmla="*/ 433816 h 504825"/>
                <a:gd name="connsiteX370" fmla="*/ 189023 w 828675"/>
                <a:gd name="connsiteY370" fmla="*/ 432959 h 504825"/>
                <a:gd name="connsiteX371" fmla="*/ 186356 w 828675"/>
                <a:gd name="connsiteY371" fmla="*/ 430006 h 504825"/>
                <a:gd name="connsiteX372" fmla="*/ 181880 w 828675"/>
                <a:gd name="connsiteY372" fmla="*/ 428101 h 504825"/>
                <a:gd name="connsiteX373" fmla="*/ 175879 w 828675"/>
                <a:gd name="connsiteY373" fmla="*/ 427149 h 504825"/>
                <a:gd name="connsiteX374" fmla="*/ 174927 w 828675"/>
                <a:gd name="connsiteY374" fmla="*/ 428292 h 504825"/>
                <a:gd name="connsiteX375" fmla="*/ 175974 w 828675"/>
                <a:gd name="connsiteY375" fmla="*/ 430387 h 504825"/>
                <a:gd name="connsiteX376" fmla="*/ 168545 w 828675"/>
                <a:gd name="connsiteY376" fmla="*/ 430387 h 504825"/>
                <a:gd name="connsiteX377" fmla="*/ 161782 w 828675"/>
                <a:gd name="connsiteY377" fmla="*/ 424767 h 504825"/>
                <a:gd name="connsiteX378" fmla="*/ 159686 w 828675"/>
                <a:gd name="connsiteY378" fmla="*/ 424577 h 504825"/>
                <a:gd name="connsiteX379" fmla="*/ 158544 w 828675"/>
                <a:gd name="connsiteY379" fmla="*/ 426958 h 504825"/>
                <a:gd name="connsiteX380" fmla="*/ 152352 w 828675"/>
                <a:gd name="connsiteY380" fmla="*/ 425339 h 504825"/>
                <a:gd name="connsiteX381" fmla="*/ 151876 w 828675"/>
                <a:gd name="connsiteY381" fmla="*/ 423815 h 504825"/>
                <a:gd name="connsiteX382" fmla="*/ 147971 w 828675"/>
                <a:gd name="connsiteY382" fmla="*/ 424767 h 504825"/>
                <a:gd name="connsiteX383" fmla="*/ 148828 w 828675"/>
                <a:gd name="connsiteY383" fmla="*/ 434864 h 504825"/>
                <a:gd name="connsiteX384" fmla="*/ 145875 w 828675"/>
                <a:gd name="connsiteY384" fmla="*/ 436578 h 504825"/>
                <a:gd name="connsiteX385" fmla="*/ 142732 w 828675"/>
                <a:gd name="connsiteY385" fmla="*/ 436198 h 504825"/>
                <a:gd name="connsiteX386" fmla="*/ 143780 w 828675"/>
                <a:gd name="connsiteY386" fmla="*/ 433054 h 504825"/>
                <a:gd name="connsiteX387" fmla="*/ 141684 w 828675"/>
                <a:gd name="connsiteY387" fmla="*/ 429340 h 504825"/>
                <a:gd name="connsiteX388" fmla="*/ 138446 w 828675"/>
                <a:gd name="connsiteY388" fmla="*/ 429435 h 504825"/>
                <a:gd name="connsiteX389" fmla="*/ 137684 w 828675"/>
                <a:gd name="connsiteY389" fmla="*/ 430959 h 504825"/>
                <a:gd name="connsiteX390" fmla="*/ 139589 w 828675"/>
                <a:gd name="connsiteY390" fmla="*/ 434292 h 504825"/>
                <a:gd name="connsiteX391" fmla="*/ 135969 w 828675"/>
                <a:gd name="connsiteY391" fmla="*/ 434388 h 504825"/>
                <a:gd name="connsiteX392" fmla="*/ 135017 w 828675"/>
                <a:gd name="connsiteY392" fmla="*/ 436388 h 504825"/>
                <a:gd name="connsiteX393" fmla="*/ 138731 w 828675"/>
                <a:gd name="connsiteY393" fmla="*/ 439531 h 504825"/>
                <a:gd name="connsiteX394" fmla="*/ 139398 w 828675"/>
                <a:gd name="connsiteY394" fmla="*/ 441817 h 504825"/>
                <a:gd name="connsiteX395" fmla="*/ 134636 w 828675"/>
                <a:gd name="connsiteY395" fmla="*/ 443056 h 504825"/>
                <a:gd name="connsiteX396" fmla="*/ 131683 w 828675"/>
                <a:gd name="connsiteY396" fmla="*/ 442865 h 504825"/>
                <a:gd name="connsiteX397" fmla="*/ 130159 w 828675"/>
                <a:gd name="connsiteY397" fmla="*/ 440198 h 504825"/>
                <a:gd name="connsiteX398" fmla="*/ 123015 w 828675"/>
                <a:gd name="connsiteY398" fmla="*/ 439436 h 504825"/>
                <a:gd name="connsiteX399" fmla="*/ 124349 w 828675"/>
                <a:gd name="connsiteY399" fmla="*/ 437531 h 504825"/>
                <a:gd name="connsiteX400" fmla="*/ 123682 w 828675"/>
                <a:gd name="connsiteY400" fmla="*/ 434388 h 504825"/>
                <a:gd name="connsiteX401" fmla="*/ 121586 w 828675"/>
                <a:gd name="connsiteY401" fmla="*/ 434388 h 504825"/>
                <a:gd name="connsiteX402" fmla="*/ 121205 w 828675"/>
                <a:gd name="connsiteY402" fmla="*/ 435626 h 504825"/>
                <a:gd name="connsiteX403" fmla="*/ 118062 w 828675"/>
                <a:gd name="connsiteY403" fmla="*/ 434769 h 504825"/>
                <a:gd name="connsiteX404" fmla="*/ 116634 w 828675"/>
                <a:gd name="connsiteY404" fmla="*/ 436483 h 504825"/>
                <a:gd name="connsiteX405" fmla="*/ 113967 w 828675"/>
                <a:gd name="connsiteY405" fmla="*/ 435816 h 504825"/>
                <a:gd name="connsiteX406" fmla="*/ 113776 w 828675"/>
                <a:gd name="connsiteY406" fmla="*/ 432292 h 504825"/>
                <a:gd name="connsiteX407" fmla="*/ 110823 w 828675"/>
                <a:gd name="connsiteY407" fmla="*/ 431625 h 504825"/>
                <a:gd name="connsiteX408" fmla="*/ 108537 w 828675"/>
                <a:gd name="connsiteY408" fmla="*/ 436007 h 504825"/>
                <a:gd name="connsiteX409" fmla="*/ 96250 w 828675"/>
                <a:gd name="connsiteY409" fmla="*/ 433054 h 504825"/>
                <a:gd name="connsiteX410" fmla="*/ 94631 w 828675"/>
                <a:gd name="connsiteY410" fmla="*/ 425625 h 504825"/>
                <a:gd name="connsiteX411" fmla="*/ 91487 w 828675"/>
                <a:gd name="connsiteY411" fmla="*/ 423720 h 504825"/>
                <a:gd name="connsiteX412" fmla="*/ 85201 w 828675"/>
                <a:gd name="connsiteY412" fmla="*/ 427244 h 504825"/>
                <a:gd name="connsiteX413" fmla="*/ 61388 w 828675"/>
                <a:gd name="connsiteY413" fmla="*/ 422196 h 504825"/>
                <a:gd name="connsiteX414" fmla="*/ 56436 w 828675"/>
                <a:gd name="connsiteY414" fmla="*/ 425529 h 504825"/>
                <a:gd name="connsiteX415" fmla="*/ 44625 w 828675"/>
                <a:gd name="connsiteY415" fmla="*/ 426577 h 504825"/>
                <a:gd name="connsiteX416" fmla="*/ 36719 w 828675"/>
                <a:gd name="connsiteY416" fmla="*/ 421053 h 504825"/>
                <a:gd name="connsiteX417" fmla="*/ 36338 w 828675"/>
                <a:gd name="connsiteY417" fmla="*/ 417814 h 504825"/>
                <a:gd name="connsiteX418" fmla="*/ 33671 w 828675"/>
                <a:gd name="connsiteY418" fmla="*/ 417624 h 504825"/>
                <a:gd name="connsiteX419" fmla="*/ 32909 w 828675"/>
                <a:gd name="connsiteY419" fmla="*/ 421910 h 504825"/>
                <a:gd name="connsiteX420" fmla="*/ 23384 w 828675"/>
                <a:gd name="connsiteY420" fmla="*/ 422958 h 504825"/>
                <a:gd name="connsiteX421" fmla="*/ 4715 w 828675"/>
                <a:gd name="connsiteY421" fmla="*/ 416766 h 504825"/>
                <a:gd name="connsiteX422" fmla="*/ 4715 w 828675"/>
                <a:gd name="connsiteY422" fmla="*/ 416766 h 504825"/>
                <a:gd name="connsiteX423" fmla="*/ 3572 w 828675"/>
                <a:gd name="connsiteY423" fmla="*/ 408956 h 504825"/>
                <a:gd name="connsiteX424" fmla="*/ 5953 w 828675"/>
                <a:gd name="connsiteY424" fmla="*/ 400288 h 504825"/>
                <a:gd name="connsiteX425" fmla="*/ 12620 w 828675"/>
                <a:gd name="connsiteY425" fmla="*/ 391525 h 504825"/>
                <a:gd name="connsiteX426" fmla="*/ 24622 w 828675"/>
                <a:gd name="connsiteY426" fmla="*/ 394668 h 504825"/>
                <a:gd name="connsiteX427" fmla="*/ 32623 w 828675"/>
                <a:gd name="connsiteY427" fmla="*/ 388858 h 504825"/>
                <a:gd name="connsiteX428" fmla="*/ 37862 w 828675"/>
                <a:gd name="connsiteY428" fmla="*/ 391811 h 504825"/>
                <a:gd name="connsiteX429" fmla="*/ 42053 w 828675"/>
                <a:gd name="connsiteY429" fmla="*/ 385143 h 504825"/>
                <a:gd name="connsiteX430" fmla="*/ 41386 w 828675"/>
                <a:gd name="connsiteY430" fmla="*/ 375047 h 504825"/>
                <a:gd name="connsiteX431" fmla="*/ 44053 w 828675"/>
                <a:gd name="connsiteY431" fmla="*/ 373237 h 504825"/>
                <a:gd name="connsiteX432" fmla="*/ 43672 w 828675"/>
                <a:gd name="connsiteY432" fmla="*/ 370380 h 504825"/>
                <a:gd name="connsiteX433" fmla="*/ 45386 w 828675"/>
                <a:gd name="connsiteY433" fmla="*/ 368665 h 504825"/>
                <a:gd name="connsiteX434" fmla="*/ 51483 w 828675"/>
                <a:gd name="connsiteY434" fmla="*/ 367141 h 504825"/>
                <a:gd name="connsiteX435" fmla="*/ 52149 w 828675"/>
                <a:gd name="connsiteY435" fmla="*/ 369808 h 504825"/>
                <a:gd name="connsiteX436" fmla="*/ 56150 w 828675"/>
                <a:gd name="connsiteY436" fmla="*/ 369237 h 504825"/>
                <a:gd name="connsiteX437" fmla="*/ 58721 w 828675"/>
                <a:gd name="connsiteY437" fmla="*/ 372380 h 504825"/>
                <a:gd name="connsiteX438" fmla="*/ 61579 w 828675"/>
                <a:gd name="connsiteY438" fmla="*/ 371523 h 504825"/>
                <a:gd name="connsiteX439" fmla="*/ 67485 w 828675"/>
                <a:gd name="connsiteY439" fmla="*/ 365046 h 504825"/>
                <a:gd name="connsiteX440" fmla="*/ 69199 w 828675"/>
                <a:gd name="connsiteY440" fmla="*/ 358378 h 504825"/>
                <a:gd name="connsiteX441" fmla="*/ 72152 w 828675"/>
                <a:gd name="connsiteY441" fmla="*/ 356092 h 504825"/>
                <a:gd name="connsiteX442" fmla="*/ 66627 w 828675"/>
                <a:gd name="connsiteY442" fmla="*/ 343615 h 504825"/>
                <a:gd name="connsiteX443" fmla="*/ 67580 w 828675"/>
                <a:gd name="connsiteY443" fmla="*/ 338281 h 504825"/>
                <a:gd name="connsiteX444" fmla="*/ 58436 w 828675"/>
                <a:gd name="connsiteY444" fmla="*/ 338661 h 504825"/>
                <a:gd name="connsiteX445" fmla="*/ 50530 w 828675"/>
                <a:gd name="connsiteY445" fmla="*/ 332184 h 504825"/>
                <a:gd name="connsiteX446" fmla="*/ 51483 w 828675"/>
                <a:gd name="connsiteY446" fmla="*/ 328565 h 504825"/>
                <a:gd name="connsiteX447" fmla="*/ 50816 w 828675"/>
                <a:gd name="connsiteY447" fmla="*/ 321231 h 504825"/>
                <a:gd name="connsiteX448" fmla="*/ 52530 w 828675"/>
                <a:gd name="connsiteY448" fmla="*/ 315325 h 504825"/>
                <a:gd name="connsiteX449" fmla="*/ 46434 w 828675"/>
                <a:gd name="connsiteY449" fmla="*/ 311325 h 504825"/>
                <a:gd name="connsiteX450" fmla="*/ 44625 w 828675"/>
                <a:gd name="connsiteY450" fmla="*/ 303705 h 504825"/>
                <a:gd name="connsiteX451" fmla="*/ 44910 w 828675"/>
                <a:gd name="connsiteY451" fmla="*/ 297609 h 504825"/>
                <a:gd name="connsiteX452" fmla="*/ 42338 w 828675"/>
                <a:gd name="connsiteY452" fmla="*/ 294465 h 504825"/>
                <a:gd name="connsiteX453" fmla="*/ 39481 w 828675"/>
                <a:gd name="connsiteY453" fmla="*/ 284750 h 504825"/>
                <a:gd name="connsiteX454" fmla="*/ 43862 w 828675"/>
                <a:gd name="connsiteY454" fmla="*/ 275511 h 504825"/>
                <a:gd name="connsiteX455" fmla="*/ 43291 w 828675"/>
                <a:gd name="connsiteY455" fmla="*/ 270843 h 504825"/>
                <a:gd name="connsiteX456" fmla="*/ 44720 w 828675"/>
                <a:gd name="connsiteY456" fmla="*/ 266843 h 504825"/>
                <a:gd name="connsiteX457" fmla="*/ 43005 w 828675"/>
                <a:gd name="connsiteY457" fmla="*/ 265700 h 504825"/>
                <a:gd name="connsiteX458" fmla="*/ 44815 w 828675"/>
                <a:gd name="connsiteY458" fmla="*/ 258937 h 504825"/>
                <a:gd name="connsiteX459" fmla="*/ 45672 w 828675"/>
                <a:gd name="connsiteY459" fmla="*/ 257699 h 504825"/>
                <a:gd name="connsiteX460" fmla="*/ 48816 w 828675"/>
                <a:gd name="connsiteY460" fmla="*/ 258651 h 504825"/>
                <a:gd name="connsiteX461" fmla="*/ 52626 w 828675"/>
                <a:gd name="connsiteY461" fmla="*/ 257413 h 504825"/>
                <a:gd name="connsiteX462" fmla="*/ 53483 w 828675"/>
                <a:gd name="connsiteY462" fmla="*/ 255699 h 504825"/>
                <a:gd name="connsiteX463" fmla="*/ 55483 w 828675"/>
                <a:gd name="connsiteY463" fmla="*/ 255984 h 504825"/>
                <a:gd name="connsiteX464" fmla="*/ 59864 w 828675"/>
                <a:gd name="connsiteY464" fmla="*/ 261318 h 504825"/>
                <a:gd name="connsiteX465" fmla="*/ 70913 w 828675"/>
                <a:gd name="connsiteY465" fmla="*/ 265319 h 504825"/>
                <a:gd name="connsiteX466" fmla="*/ 77962 w 828675"/>
                <a:gd name="connsiteY466" fmla="*/ 270081 h 504825"/>
                <a:gd name="connsiteX467" fmla="*/ 88820 w 828675"/>
                <a:gd name="connsiteY467" fmla="*/ 272653 h 504825"/>
                <a:gd name="connsiteX468" fmla="*/ 91202 w 828675"/>
                <a:gd name="connsiteY468" fmla="*/ 275511 h 504825"/>
                <a:gd name="connsiteX469" fmla="*/ 95012 w 828675"/>
                <a:gd name="connsiteY469" fmla="*/ 276749 h 504825"/>
                <a:gd name="connsiteX470" fmla="*/ 95869 w 828675"/>
                <a:gd name="connsiteY470" fmla="*/ 274177 h 504825"/>
                <a:gd name="connsiteX471" fmla="*/ 93011 w 828675"/>
                <a:gd name="connsiteY471" fmla="*/ 272748 h 504825"/>
                <a:gd name="connsiteX472" fmla="*/ 94536 w 828675"/>
                <a:gd name="connsiteY472" fmla="*/ 267510 h 504825"/>
                <a:gd name="connsiteX473" fmla="*/ 90154 w 828675"/>
                <a:gd name="connsiteY473" fmla="*/ 267510 h 504825"/>
                <a:gd name="connsiteX474" fmla="*/ 93583 w 828675"/>
                <a:gd name="connsiteY474" fmla="*/ 259032 h 504825"/>
                <a:gd name="connsiteX475" fmla="*/ 95583 w 828675"/>
                <a:gd name="connsiteY475" fmla="*/ 257032 h 504825"/>
                <a:gd name="connsiteX476" fmla="*/ 97012 w 828675"/>
                <a:gd name="connsiteY476" fmla="*/ 257985 h 504825"/>
                <a:gd name="connsiteX477" fmla="*/ 99108 w 828675"/>
                <a:gd name="connsiteY477" fmla="*/ 256270 h 504825"/>
                <a:gd name="connsiteX478" fmla="*/ 100060 w 828675"/>
                <a:gd name="connsiteY478" fmla="*/ 257127 h 504825"/>
                <a:gd name="connsiteX479" fmla="*/ 109109 w 828675"/>
                <a:gd name="connsiteY479" fmla="*/ 252365 h 504825"/>
                <a:gd name="connsiteX480" fmla="*/ 115586 w 828675"/>
                <a:gd name="connsiteY480" fmla="*/ 245697 h 504825"/>
                <a:gd name="connsiteX481" fmla="*/ 121777 w 828675"/>
                <a:gd name="connsiteY481" fmla="*/ 233505 h 504825"/>
                <a:gd name="connsiteX482" fmla="*/ 121205 w 828675"/>
                <a:gd name="connsiteY482" fmla="*/ 228743 h 504825"/>
                <a:gd name="connsiteX483" fmla="*/ 123206 w 828675"/>
                <a:gd name="connsiteY483" fmla="*/ 225600 h 504825"/>
                <a:gd name="connsiteX484" fmla="*/ 121205 w 828675"/>
                <a:gd name="connsiteY484" fmla="*/ 217027 h 504825"/>
                <a:gd name="connsiteX485" fmla="*/ 123015 w 828675"/>
                <a:gd name="connsiteY485" fmla="*/ 212741 h 504825"/>
                <a:gd name="connsiteX486" fmla="*/ 113681 w 828675"/>
                <a:gd name="connsiteY486" fmla="*/ 206359 h 504825"/>
                <a:gd name="connsiteX487" fmla="*/ 116538 w 828675"/>
                <a:gd name="connsiteY487" fmla="*/ 201406 h 504825"/>
                <a:gd name="connsiteX488" fmla="*/ 120348 w 828675"/>
                <a:gd name="connsiteY488" fmla="*/ 199882 h 504825"/>
                <a:gd name="connsiteX489" fmla="*/ 122634 w 828675"/>
                <a:gd name="connsiteY489" fmla="*/ 187023 h 504825"/>
                <a:gd name="connsiteX490" fmla="*/ 129016 w 828675"/>
                <a:gd name="connsiteY490" fmla="*/ 186166 h 504825"/>
                <a:gd name="connsiteX491" fmla="*/ 130445 w 828675"/>
                <a:gd name="connsiteY491" fmla="*/ 184166 h 504825"/>
                <a:gd name="connsiteX492" fmla="*/ 130064 w 828675"/>
                <a:gd name="connsiteY492" fmla="*/ 178356 h 504825"/>
                <a:gd name="connsiteX493" fmla="*/ 131588 w 828675"/>
                <a:gd name="connsiteY493" fmla="*/ 176641 h 504825"/>
                <a:gd name="connsiteX494" fmla="*/ 133302 w 828675"/>
                <a:gd name="connsiteY494" fmla="*/ 178070 h 504825"/>
                <a:gd name="connsiteX495" fmla="*/ 135207 w 828675"/>
                <a:gd name="connsiteY495" fmla="*/ 174831 h 504825"/>
                <a:gd name="connsiteX496" fmla="*/ 135207 w 828675"/>
                <a:gd name="connsiteY496" fmla="*/ 174831 h 504825"/>
                <a:gd name="connsiteX497" fmla="*/ 138922 w 828675"/>
                <a:gd name="connsiteY497" fmla="*/ 177403 h 504825"/>
                <a:gd name="connsiteX498" fmla="*/ 142542 w 828675"/>
                <a:gd name="connsiteY498" fmla="*/ 177689 h 504825"/>
                <a:gd name="connsiteX499" fmla="*/ 301323 w 828675"/>
                <a:gd name="connsiteY499" fmla="*/ 6429 h 504825"/>
                <a:gd name="connsiteX500" fmla="*/ 305038 w 828675"/>
                <a:gd name="connsiteY500" fmla="*/ 7382 h 504825"/>
                <a:gd name="connsiteX501" fmla="*/ 304943 w 828675"/>
                <a:gd name="connsiteY501" fmla="*/ 10239 h 504825"/>
                <a:gd name="connsiteX502" fmla="*/ 307514 w 828675"/>
                <a:gd name="connsiteY502" fmla="*/ 15288 h 504825"/>
                <a:gd name="connsiteX503" fmla="*/ 305800 w 828675"/>
                <a:gd name="connsiteY503" fmla="*/ 23098 h 504825"/>
                <a:gd name="connsiteX504" fmla="*/ 298561 w 828675"/>
                <a:gd name="connsiteY504" fmla="*/ 26813 h 504825"/>
                <a:gd name="connsiteX505" fmla="*/ 292560 w 828675"/>
                <a:gd name="connsiteY505" fmla="*/ 26337 h 504825"/>
                <a:gd name="connsiteX506" fmla="*/ 290941 w 828675"/>
                <a:gd name="connsiteY506" fmla="*/ 25003 h 504825"/>
                <a:gd name="connsiteX507" fmla="*/ 287512 w 828675"/>
                <a:gd name="connsiteY507" fmla="*/ 26622 h 504825"/>
                <a:gd name="connsiteX508" fmla="*/ 283035 w 828675"/>
                <a:gd name="connsiteY508" fmla="*/ 26622 h 504825"/>
                <a:gd name="connsiteX509" fmla="*/ 280273 w 828675"/>
                <a:gd name="connsiteY509" fmla="*/ 21669 h 504825"/>
                <a:gd name="connsiteX510" fmla="*/ 282845 w 828675"/>
                <a:gd name="connsiteY510" fmla="*/ 13192 h 504825"/>
                <a:gd name="connsiteX511" fmla="*/ 285893 w 828675"/>
                <a:gd name="connsiteY511" fmla="*/ 12716 h 504825"/>
                <a:gd name="connsiteX512" fmla="*/ 286560 w 828675"/>
                <a:gd name="connsiteY512" fmla="*/ 9192 h 504825"/>
                <a:gd name="connsiteX513" fmla="*/ 289893 w 828675"/>
                <a:gd name="connsiteY513" fmla="*/ 7096 h 504825"/>
                <a:gd name="connsiteX514" fmla="*/ 292655 w 828675"/>
                <a:gd name="connsiteY514" fmla="*/ 5953 h 504825"/>
                <a:gd name="connsiteX515" fmla="*/ 296370 w 828675"/>
                <a:gd name="connsiteY515" fmla="*/ 6810 h 504825"/>
                <a:gd name="connsiteX516" fmla="*/ 298466 w 828675"/>
                <a:gd name="connsiteY516" fmla="*/ 3572 h 504825"/>
                <a:gd name="connsiteX517" fmla="*/ 301323 w 828675"/>
                <a:gd name="connsiteY517" fmla="*/ 6429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</a:cxnLst>
              <a:rect l="l" t="t" r="r" b="b"/>
              <a:pathLst>
                <a:path w="828675" h="504825">
                  <a:moveTo>
                    <a:pt x="400193" y="454581"/>
                  </a:moveTo>
                  <a:lnTo>
                    <a:pt x="406384" y="455819"/>
                  </a:lnTo>
                  <a:lnTo>
                    <a:pt x="414576" y="455343"/>
                  </a:lnTo>
                  <a:lnTo>
                    <a:pt x="419147" y="458200"/>
                  </a:lnTo>
                  <a:lnTo>
                    <a:pt x="417528" y="461724"/>
                  </a:lnTo>
                  <a:lnTo>
                    <a:pt x="407908" y="464010"/>
                  </a:lnTo>
                  <a:lnTo>
                    <a:pt x="398573" y="464487"/>
                  </a:lnTo>
                  <a:lnTo>
                    <a:pt x="394287" y="462677"/>
                  </a:lnTo>
                  <a:lnTo>
                    <a:pt x="394573" y="457724"/>
                  </a:lnTo>
                  <a:lnTo>
                    <a:pt x="397907" y="456390"/>
                  </a:lnTo>
                  <a:lnTo>
                    <a:pt x="398669" y="453819"/>
                  </a:lnTo>
                  <a:lnTo>
                    <a:pt x="400193" y="454581"/>
                  </a:lnTo>
                  <a:close/>
                  <a:moveTo>
                    <a:pt x="806148" y="233410"/>
                  </a:moveTo>
                  <a:lnTo>
                    <a:pt x="811292" y="235125"/>
                  </a:lnTo>
                  <a:lnTo>
                    <a:pt x="810625" y="237601"/>
                  </a:lnTo>
                  <a:lnTo>
                    <a:pt x="812816" y="239506"/>
                  </a:lnTo>
                  <a:lnTo>
                    <a:pt x="817769" y="240078"/>
                  </a:lnTo>
                  <a:lnTo>
                    <a:pt x="818721" y="242078"/>
                  </a:lnTo>
                  <a:lnTo>
                    <a:pt x="821198" y="242078"/>
                  </a:lnTo>
                  <a:lnTo>
                    <a:pt x="822817" y="240744"/>
                  </a:lnTo>
                  <a:lnTo>
                    <a:pt x="822817" y="237220"/>
                  </a:lnTo>
                  <a:lnTo>
                    <a:pt x="826722" y="235506"/>
                  </a:lnTo>
                  <a:lnTo>
                    <a:pt x="826627" y="233315"/>
                  </a:lnTo>
                  <a:lnTo>
                    <a:pt x="829199" y="232077"/>
                  </a:lnTo>
                  <a:lnTo>
                    <a:pt x="826627" y="246840"/>
                  </a:lnTo>
                  <a:lnTo>
                    <a:pt x="823770" y="249031"/>
                  </a:lnTo>
                  <a:lnTo>
                    <a:pt x="816245" y="249603"/>
                  </a:lnTo>
                  <a:lnTo>
                    <a:pt x="803862" y="243507"/>
                  </a:lnTo>
                  <a:lnTo>
                    <a:pt x="802243" y="240363"/>
                  </a:lnTo>
                  <a:lnTo>
                    <a:pt x="804910" y="236172"/>
                  </a:lnTo>
                  <a:lnTo>
                    <a:pt x="803386" y="231886"/>
                  </a:lnTo>
                  <a:lnTo>
                    <a:pt x="804720" y="229600"/>
                  </a:lnTo>
                  <a:lnTo>
                    <a:pt x="806148" y="233410"/>
                  </a:lnTo>
                  <a:close/>
                  <a:moveTo>
                    <a:pt x="579453" y="244745"/>
                  </a:moveTo>
                  <a:lnTo>
                    <a:pt x="576786" y="245316"/>
                  </a:lnTo>
                  <a:lnTo>
                    <a:pt x="570119" y="243507"/>
                  </a:lnTo>
                  <a:lnTo>
                    <a:pt x="562594" y="238268"/>
                  </a:lnTo>
                  <a:lnTo>
                    <a:pt x="559546" y="232362"/>
                  </a:lnTo>
                  <a:lnTo>
                    <a:pt x="561737" y="226933"/>
                  </a:lnTo>
                  <a:lnTo>
                    <a:pt x="569833" y="224457"/>
                  </a:lnTo>
                  <a:lnTo>
                    <a:pt x="574500" y="227695"/>
                  </a:lnTo>
                  <a:lnTo>
                    <a:pt x="581549" y="242078"/>
                  </a:lnTo>
                  <a:lnTo>
                    <a:pt x="579453" y="244745"/>
                  </a:lnTo>
                  <a:close/>
                  <a:moveTo>
                    <a:pt x="786051" y="210264"/>
                  </a:moveTo>
                  <a:lnTo>
                    <a:pt x="791480" y="213408"/>
                  </a:lnTo>
                  <a:lnTo>
                    <a:pt x="793004" y="216932"/>
                  </a:lnTo>
                  <a:lnTo>
                    <a:pt x="787765" y="215027"/>
                  </a:lnTo>
                  <a:lnTo>
                    <a:pt x="782241" y="216360"/>
                  </a:lnTo>
                  <a:lnTo>
                    <a:pt x="777669" y="214646"/>
                  </a:lnTo>
                  <a:lnTo>
                    <a:pt x="777097" y="211407"/>
                  </a:lnTo>
                  <a:lnTo>
                    <a:pt x="774430" y="211122"/>
                  </a:lnTo>
                  <a:lnTo>
                    <a:pt x="773382" y="208550"/>
                  </a:lnTo>
                  <a:lnTo>
                    <a:pt x="775859" y="205407"/>
                  </a:lnTo>
                  <a:lnTo>
                    <a:pt x="786051" y="210264"/>
                  </a:lnTo>
                  <a:close/>
                  <a:moveTo>
                    <a:pt x="515255" y="196167"/>
                  </a:moveTo>
                  <a:lnTo>
                    <a:pt x="532019" y="204835"/>
                  </a:lnTo>
                  <a:lnTo>
                    <a:pt x="535067" y="212169"/>
                  </a:lnTo>
                  <a:lnTo>
                    <a:pt x="529637" y="211979"/>
                  </a:lnTo>
                  <a:lnTo>
                    <a:pt x="526209" y="215027"/>
                  </a:lnTo>
                  <a:lnTo>
                    <a:pt x="521160" y="216837"/>
                  </a:lnTo>
                  <a:lnTo>
                    <a:pt x="509445" y="217599"/>
                  </a:lnTo>
                  <a:lnTo>
                    <a:pt x="506206" y="220266"/>
                  </a:lnTo>
                  <a:lnTo>
                    <a:pt x="501920" y="218265"/>
                  </a:lnTo>
                  <a:lnTo>
                    <a:pt x="499920" y="219504"/>
                  </a:lnTo>
                  <a:lnTo>
                    <a:pt x="505635" y="222171"/>
                  </a:lnTo>
                  <a:lnTo>
                    <a:pt x="509635" y="226647"/>
                  </a:lnTo>
                  <a:lnTo>
                    <a:pt x="523351" y="227409"/>
                  </a:lnTo>
                  <a:lnTo>
                    <a:pt x="525542" y="233696"/>
                  </a:lnTo>
                  <a:lnTo>
                    <a:pt x="510302" y="231886"/>
                  </a:lnTo>
                  <a:lnTo>
                    <a:pt x="504206" y="227409"/>
                  </a:lnTo>
                  <a:lnTo>
                    <a:pt x="505063" y="224361"/>
                  </a:lnTo>
                  <a:lnTo>
                    <a:pt x="500967" y="222552"/>
                  </a:lnTo>
                  <a:lnTo>
                    <a:pt x="495538" y="226838"/>
                  </a:lnTo>
                  <a:lnTo>
                    <a:pt x="494300" y="229505"/>
                  </a:lnTo>
                  <a:lnTo>
                    <a:pt x="493919" y="231124"/>
                  </a:lnTo>
                  <a:lnTo>
                    <a:pt x="496300" y="232172"/>
                  </a:lnTo>
                  <a:lnTo>
                    <a:pt x="497348" y="235220"/>
                  </a:lnTo>
                  <a:lnTo>
                    <a:pt x="496300" y="237411"/>
                  </a:lnTo>
                  <a:lnTo>
                    <a:pt x="462105" y="233315"/>
                  </a:lnTo>
                  <a:lnTo>
                    <a:pt x="456390" y="236934"/>
                  </a:lnTo>
                  <a:lnTo>
                    <a:pt x="454390" y="236077"/>
                  </a:lnTo>
                  <a:lnTo>
                    <a:pt x="448866" y="237125"/>
                  </a:lnTo>
                  <a:lnTo>
                    <a:pt x="444865" y="241602"/>
                  </a:lnTo>
                  <a:lnTo>
                    <a:pt x="440864" y="253127"/>
                  </a:lnTo>
                  <a:lnTo>
                    <a:pt x="434387" y="257413"/>
                  </a:lnTo>
                  <a:lnTo>
                    <a:pt x="432387" y="255794"/>
                  </a:lnTo>
                  <a:lnTo>
                    <a:pt x="433626" y="254937"/>
                  </a:lnTo>
                  <a:lnTo>
                    <a:pt x="432863" y="253317"/>
                  </a:lnTo>
                  <a:lnTo>
                    <a:pt x="425625" y="251889"/>
                  </a:lnTo>
                  <a:lnTo>
                    <a:pt x="395811" y="250841"/>
                  </a:lnTo>
                  <a:lnTo>
                    <a:pt x="392954" y="252460"/>
                  </a:lnTo>
                  <a:lnTo>
                    <a:pt x="380857" y="252841"/>
                  </a:lnTo>
                  <a:lnTo>
                    <a:pt x="378000" y="248174"/>
                  </a:lnTo>
                  <a:lnTo>
                    <a:pt x="374761" y="248745"/>
                  </a:lnTo>
                  <a:lnTo>
                    <a:pt x="374570" y="246555"/>
                  </a:lnTo>
                  <a:lnTo>
                    <a:pt x="376571" y="244078"/>
                  </a:lnTo>
                  <a:lnTo>
                    <a:pt x="373332" y="241221"/>
                  </a:lnTo>
                  <a:lnTo>
                    <a:pt x="369713" y="245507"/>
                  </a:lnTo>
                  <a:lnTo>
                    <a:pt x="371332" y="249126"/>
                  </a:lnTo>
                  <a:lnTo>
                    <a:pt x="374952" y="252365"/>
                  </a:lnTo>
                  <a:lnTo>
                    <a:pt x="366093" y="253222"/>
                  </a:lnTo>
                  <a:lnTo>
                    <a:pt x="332279" y="244935"/>
                  </a:lnTo>
                  <a:lnTo>
                    <a:pt x="327612" y="242268"/>
                  </a:lnTo>
                  <a:lnTo>
                    <a:pt x="313420" y="241411"/>
                  </a:lnTo>
                  <a:lnTo>
                    <a:pt x="309610" y="243792"/>
                  </a:lnTo>
                  <a:lnTo>
                    <a:pt x="303323" y="243983"/>
                  </a:lnTo>
                  <a:lnTo>
                    <a:pt x="299037" y="240554"/>
                  </a:lnTo>
                  <a:lnTo>
                    <a:pt x="301228" y="231600"/>
                  </a:lnTo>
                  <a:lnTo>
                    <a:pt x="298561" y="231600"/>
                  </a:lnTo>
                  <a:lnTo>
                    <a:pt x="296085" y="225123"/>
                  </a:lnTo>
                  <a:lnTo>
                    <a:pt x="298085" y="220647"/>
                  </a:lnTo>
                  <a:lnTo>
                    <a:pt x="303800" y="222075"/>
                  </a:lnTo>
                  <a:lnTo>
                    <a:pt x="315516" y="212360"/>
                  </a:lnTo>
                  <a:lnTo>
                    <a:pt x="321230" y="203883"/>
                  </a:lnTo>
                  <a:lnTo>
                    <a:pt x="320850" y="200644"/>
                  </a:lnTo>
                  <a:lnTo>
                    <a:pt x="330946" y="197025"/>
                  </a:lnTo>
                  <a:lnTo>
                    <a:pt x="346091" y="196834"/>
                  </a:lnTo>
                  <a:lnTo>
                    <a:pt x="352568" y="195405"/>
                  </a:lnTo>
                  <a:lnTo>
                    <a:pt x="368189" y="197406"/>
                  </a:lnTo>
                  <a:lnTo>
                    <a:pt x="421434" y="196834"/>
                  </a:lnTo>
                  <a:lnTo>
                    <a:pt x="432768" y="198453"/>
                  </a:lnTo>
                  <a:lnTo>
                    <a:pt x="465725" y="196072"/>
                  </a:lnTo>
                  <a:lnTo>
                    <a:pt x="476678" y="196644"/>
                  </a:lnTo>
                  <a:lnTo>
                    <a:pt x="501158" y="193024"/>
                  </a:lnTo>
                  <a:lnTo>
                    <a:pt x="515255" y="196167"/>
                  </a:lnTo>
                  <a:close/>
                  <a:moveTo>
                    <a:pt x="727281" y="187309"/>
                  </a:moveTo>
                  <a:lnTo>
                    <a:pt x="748331" y="188833"/>
                  </a:lnTo>
                  <a:lnTo>
                    <a:pt x="757476" y="191976"/>
                  </a:lnTo>
                  <a:lnTo>
                    <a:pt x="771668" y="199977"/>
                  </a:lnTo>
                  <a:lnTo>
                    <a:pt x="773954" y="204168"/>
                  </a:lnTo>
                  <a:lnTo>
                    <a:pt x="769763" y="209883"/>
                  </a:lnTo>
                  <a:lnTo>
                    <a:pt x="765667" y="207407"/>
                  </a:lnTo>
                  <a:lnTo>
                    <a:pt x="761381" y="207693"/>
                  </a:lnTo>
                  <a:lnTo>
                    <a:pt x="757285" y="203597"/>
                  </a:lnTo>
                  <a:lnTo>
                    <a:pt x="747570" y="205121"/>
                  </a:lnTo>
                  <a:lnTo>
                    <a:pt x="744426" y="201501"/>
                  </a:lnTo>
                  <a:lnTo>
                    <a:pt x="740521" y="202073"/>
                  </a:lnTo>
                  <a:lnTo>
                    <a:pt x="739569" y="203406"/>
                  </a:lnTo>
                  <a:lnTo>
                    <a:pt x="734806" y="202835"/>
                  </a:lnTo>
                  <a:lnTo>
                    <a:pt x="735473" y="205026"/>
                  </a:lnTo>
                  <a:lnTo>
                    <a:pt x="742236" y="208169"/>
                  </a:lnTo>
                  <a:lnTo>
                    <a:pt x="745855" y="213408"/>
                  </a:lnTo>
                  <a:lnTo>
                    <a:pt x="734806" y="214646"/>
                  </a:lnTo>
                  <a:lnTo>
                    <a:pt x="732234" y="211026"/>
                  </a:lnTo>
                  <a:lnTo>
                    <a:pt x="730520" y="211122"/>
                  </a:lnTo>
                  <a:lnTo>
                    <a:pt x="728329" y="212360"/>
                  </a:lnTo>
                  <a:lnTo>
                    <a:pt x="728615" y="215979"/>
                  </a:lnTo>
                  <a:lnTo>
                    <a:pt x="726138" y="216741"/>
                  </a:lnTo>
                  <a:lnTo>
                    <a:pt x="719756" y="210645"/>
                  </a:lnTo>
                  <a:lnTo>
                    <a:pt x="724233" y="205502"/>
                  </a:lnTo>
                  <a:lnTo>
                    <a:pt x="721280" y="206454"/>
                  </a:lnTo>
                  <a:lnTo>
                    <a:pt x="713279" y="205692"/>
                  </a:lnTo>
                  <a:lnTo>
                    <a:pt x="711946" y="202740"/>
                  </a:lnTo>
                  <a:lnTo>
                    <a:pt x="713661" y="196834"/>
                  </a:lnTo>
                  <a:lnTo>
                    <a:pt x="718423" y="195977"/>
                  </a:lnTo>
                  <a:lnTo>
                    <a:pt x="720709" y="192834"/>
                  </a:lnTo>
                  <a:lnTo>
                    <a:pt x="720804" y="191119"/>
                  </a:lnTo>
                  <a:lnTo>
                    <a:pt x="716709" y="188928"/>
                  </a:lnTo>
                  <a:lnTo>
                    <a:pt x="717566" y="187976"/>
                  </a:lnTo>
                  <a:lnTo>
                    <a:pt x="720709" y="186452"/>
                  </a:lnTo>
                  <a:lnTo>
                    <a:pt x="727281" y="187309"/>
                  </a:lnTo>
                  <a:close/>
                  <a:moveTo>
                    <a:pt x="142542" y="177689"/>
                  </a:moveTo>
                  <a:lnTo>
                    <a:pt x="147304" y="178165"/>
                  </a:lnTo>
                  <a:lnTo>
                    <a:pt x="155210" y="182070"/>
                  </a:lnTo>
                  <a:lnTo>
                    <a:pt x="161211" y="182261"/>
                  </a:lnTo>
                  <a:lnTo>
                    <a:pt x="170069" y="180070"/>
                  </a:lnTo>
                  <a:lnTo>
                    <a:pt x="176736" y="176260"/>
                  </a:lnTo>
                  <a:lnTo>
                    <a:pt x="180927" y="176736"/>
                  </a:lnTo>
                  <a:lnTo>
                    <a:pt x="191881" y="194834"/>
                  </a:lnTo>
                  <a:lnTo>
                    <a:pt x="195596" y="197596"/>
                  </a:lnTo>
                  <a:lnTo>
                    <a:pt x="204263" y="198739"/>
                  </a:lnTo>
                  <a:lnTo>
                    <a:pt x="212741" y="198263"/>
                  </a:lnTo>
                  <a:lnTo>
                    <a:pt x="222552" y="194167"/>
                  </a:lnTo>
                  <a:lnTo>
                    <a:pt x="227028" y="195310"/>
                  </a:lnTo>
                  <a:lnTo>
                    <a:pt x="239411" y="192929"/>
                  </a:lnTo>
                  <a:lnTo>
                    <a:pt x="251317" y="194548"/>
                  </a:lnTo>
                  <a:lnTo>
                    <a:pt x="253698" y="193215"/>
                  </a:lnTo>
                  <a:lnTo>
                    <a:pt x="258746" y="194643"/>
                  </a:lnTo>
                  <a:lnTo>
                    <a:pt x="264366" y="198930"/>
                  </a:lnTo>
                  <a:lnTo>
                    <a:pt x="270653" y="200168"/>
                  </a:lnTo>
                  <a:lnTo>
                    <a:pt x="274177" y="195786"/>
                  </a:lnTo>
                  <a:lnTo>
                    <a:pt x="271986" y="193024"/>
                  </a:lnTo>
                  <a:lnTo>
                    <a:pt x="274653" y="191310"/>
                  </a:lnTo>
                  <a:lnTo>
                    <a:pt x="274177" y="188071"/>
                  </a:lnTo>
                  <a:lnTo>
                    <a:pt x="277987" y="191310"/>
                  </a:lnTo>
                  <a:lnTo>
                    <a:pt x="279130" y="190643"/>
                  </a:lnTo>
                  <a:lnTo>
                    <a:pt x="279320" y="193596"/>
                  </a:lnTo>
                  <a:lnTo>
                    <a:pt x="281987" y="197310"/>
                  </a:lnTo>
                  <a:lnTo>
                    <a:pt x="284750" y="197215"/>
                  </a:lnTo>
                  <a:lnTo>
                    <a:pt x="286750" y="199882"/>
                  </a:lnTo>
                  <a:lnTo>
                    <a:pt x="285512" y="202454"/>
                  </a:lnTo>
                  <a:lnTo>
                    <a:pt x="283416" y="201597"/>
                  </a:lnTo>
                  <a:lnTo>
                    <a:pt x="283226" y="204168"/>
                  </a:lnTo>
                  <a:lnTo>
                    <a:pt x="286274" y="213789"/>
                  </a:lnTo>
                  <a:lnTo>
                    <a:pt x="292084" y="218075"/>
                  </a:lnTo>
                  <a:lnTo>
                    <a:pt x="292941" y="223314"/>
                  </a:lnTo>
                  <a:lnTo>
                    <a:pt x="289322" y="227505"/>
                  </a:lnTo>
                  <a:lnTo>
                    <a:pt x="287893" y="235029"/>
                  </a:lnTo>
                  <a:lnTo>
                    <a:pt x="295322" y="241792"/>
                  </a:lnTo>
                  <a:lnTo>
                    <a:pt x="295703" y="245412"/>
                  </a:lnTo>
                  <a:lnTo>
                    <a:pt x="292941" y="247126"/>
                  </a:lnTo>
                  <a:lnTo>
                    <a:pt x="292941" y="249888"/>
                  </a:lnTo>
                  <a:lnTo>
                    <a:pt x="295513" y="251603"/>
                  </a:lnTo>
                  <a:lnTo>
                    <a:pt x="301514" y="251984"/>
                  </a:lnTo>
                  <a:lnTo>
                    <a:pt x="303133" y="248269"/>
                  </a:lnTo>
                  <a:lnTo>
                    <a:pt x="310848" y="247412"/>
                  </a:lnTo>
                  <a:lnTo>
                    <a:pt x="314277" y="249984"/>
                  </a:lnTo>
                  <a:lnTo>
                    <a:pt x="317992" y="256746"/>
                  </a:lnTo>
                  <a:lnTo>
                    <a:pt x="324660" y="262080"/>
                  </a:lnTo>
                  <a:lnTo>
                    <a:pt x="324469" y="266843"/>
                  </a:lnTo>
                  <a:lnTo>
                    <a:pt x="322373" y="269319"/>
                  </a:lnTo>
                  <a:lnTo>
                    <a:pt x="324278" y="270272"/>
                  </a:lnTo>
                  <a:lnTo>
                    <a:pt x="322754" y="281416"/>
                  </a:lnTo>
                  <a:lnTo>
                    <a:pt x="323326" y="293513"/>
                  </a:lnTo>
                  <a:lnTo>
                    <a:pt x="319802" y="294084"/>
                  </a:lnTo>
                  <a:lnTo>
                    <a:pt x="323040" y="299799"/>
                  </a:lnTo>
                  <a:lnTo>
                    <a:pt x="327517" y="301228"/>
                  </a:lnTo>
                  <a:lnTo>
                    <a:pt x="328851" y="303324"/>
                  </a:lnTo>
                  <a:lnTo>
                    <a:pt x="327517" y="311515"/>
                  </a:lnTo>
                  <a:lnTo>
                    <a:pt x="329422" y="311991"/>
                  </a:lnTo>
                  <a:lnTo>
                    <a:pt x="331803" y="316659"/>
                  </a:lnTo>
                  <a:lnTo>
                    <a:pt x="339328" y="319326"/>
                  </a:lnTo>
                  <a:lnTo>
                    <a:pt x="341614" y="317611"/>
                  </a:lnTo>
                  <a:lnTo>
                    <a:pt x="345138" y="321516"/>
                  </a:lnTo>
                  <a:lnTo>
                    <a:pt x="349710" y="323707"/>
                  </a:lnTo>
                  <a:lnTo>
                    <a:pt x="353520" y="322088"/>
                  </a:lnTo>
                  <a:lnTo>
                    <a:pt x="357806" y="323136"/>
                  </a:lnTo>
                  <a:lnTo>
                    <a:pt x="364855" y="331137"/>
                  </a:lnTo>
                  <a:lnTo>
                    <a:pt x="378476" y="338090"/>
                  </a:lnTo>
                  <a:lnTo>
                    <a:pt x="385238" y="336756"/>
                  </a:lnTo>
                  <a:lnTo>
                    <a:pt x="391620" y="337804"/>
                  </a:lnTo>
                  <a:lnTo>
                    <a:pt x="397240" y="344472"/>
                  </a:lnTo>
                  <a:lnTo>
                    <a:pt x="400955" y="342376"/>
                  </a:lnTo>
                  <a:lnTo>
                    <a:pt x="403431" y="343043"/>
                  </a:lnTo>
                  <a:lnTo>
                    <a:pt x="408289" y="341138"/>
                  </a:lnTo>
                  <a:lnTo>
                    <a:pt x="411909" y="337423"/>
                  </a:lnTo>
                  <a:lnTo>
                    <a:pt x="417528" y="336852"/>
                  </a:lnTo>
                  <a:lnTo>
                    <a:pt x="433245" y="330565"/>
                  </a:lnTo>
                  <a:lnTo>
                    <a:pt x="441150" y="332756"/>
                  </a:lnTo>
                  <a:lnTo>
                    <a:pt x="445913" y="332184"/>
                  </a:lnTo>
                  <a:lnTo>
                    <a:pt x="460677" y="336375"/>
                  </a:lnTo>
                  <a:lnTo>
                    <a:pt x="467820" y="332375"/>
                  </a:lnTo>
                  <a:lnTo>
                    <a:pt x="474107" y="336852"/>
                  </a:lnTo>
                  <a:lnTo>
                    <a:pt x="476297" y="336661"/>
                  </a:lnTo>
                  <a:lnTo>
                    <a:pt x="481060" y="335232"/>
                  </a:lnTo>
                  <a:lnTo>
                    <a:pt x="485156" y="330279"/>
                  </a:lnTo>
                  <a:lnTo>
                    <a:pt x="490680" y="327708"/>
                  </a:lnTo>
                  <a:lnTo>
                    <a:pt x="502682" y="330660"/>
                  </a:lnTo>
                  <a:lnTo>
                    <a:pt x="512873" y="320278"/>
                  </a:lnTo>
                  <a:lnTo>
                    <a:pt x="521065" y="316182"/>
                  </a:lnTo>
                  <a:lnTo>
                    <a:pt x="526399" y="319897"/>
                  </a:lnTo>
                  <a:lnTo>
                    <a:pt x="532019" y="331613"/>
                  </a:lnTo>
                  <a:lnTo>
                    <a:pt x="533543" y="332280"/>
                  </a:lnTo>
                  <a:lnTo>
                    <a:pt x="548783" y="333423"/>
                  </a:lnTo>
                  <a:lnTo>
                    <a:pt x="554974" y="330470"/>
                  </a:lnTo>
                  <a:lnTo>
                    <a:pt x="563070" y="338090"/>
                  </a:lnTo>
                  <a:lnTo>
                    <a:pt x="577834" y="340566"/>
                  </a:lnTo>
                  <a:lnTo>
                    <a:pt x="587264" y="346281"/>
                  </a:lnTo>
                  <a:lnTo>
                    <a:pt x="591550" y="352282"/>
                  </a:lnTo>
                  <a:lnTo>
                    <a:pt x="591550" y="361045"/>
                  </a:lnTo>
                  <a:lnTo>
                    <a:pt x="584120" y="367617"/>
                  </a:lnTo>
                  <a:lnTo>
                    <a:pt x="586026" y="380000"/>
                  </a:lnTo>
                  <a:lnTo>
                    <a:pt x="585930" y="390668"/>
                  </a:lnTo>
                  <a:lnTo>
                    <a:pt x="581930" y="398193"/>
                  </a:lnTo>
                  <a:lnTo>
                    <a:pt x="581072" y="405527"/>
                  </a:lnTo>
                  <a:lnTo>
                    <a:pt x="578120" y="411814"/>
                  </a:lnTo>
                  <a:lnTo>
                    <a:pt x="579072" y="418862"/>
                  </a:lnTo>
                  <a:lnTo>
                    <a:pt x="575548" y="426387"/>
                  </a:lnTo>
                  <a:lnTo>
                    <a:pt x="571547" y="447532"/>
                  </a:lnTo>
                  <a:lnTo>
                    <a:pt x="571071" y="453057"/>
                  </a:lnTo>
                  <a:lnTo>
                    <a:pt x="575072" y="461058"/>
                  </a:lnTo>
                  <a:lnTo>
                    <a:pt x="572976" y="467344"/>
                  </a:lnTo>
                  <a:lnTo>
                    <a:pt x="575167" y="469344"/>
                  </a:lnTo>
                  <a:lnTo>
                    <a:pt x="576786" y="468487"/>
                  </a:lnTo>
                  <a:lnTo>
                    <a:pt x="578501" y="460296"/>
                  </a:lnTo>
                  <a:lnTo>
                    <a:pt x="577644" y="455057"/>
                  </a:lnTo>
                  <a:lnTo>
                    <a:pt x="578787" y="454390"/>
                  </a:lnTo>
                  <a:lnTo>
                    <a:pt x="580692" y="456486"/>
                  </a:lnTo>
                  <a:lnTo>
                    <a:pt x="580501" y="461248"/>
                  </a:lnTo>
                  <a:lnTo>
                    <a:pt x="582406" y="466201"/>
                  </a:lnTo>
                  <a:lnTo>
                    <a:pt x="581263" y="471631"/>
                  </a:lnTo>
                  <a:lnTo>
                    <a:pt x="584787" y="480679"/>
                  </a:lnTo>
                  <a:lnTo>
                    <a:pt x="589359" y="486204"/>
                  </a:lnTo>
                  <a:lnTo>
                    <a:pt x="593931" y="482584"/>
                  </a:lnTo>
                  <a:lnTo>
                    <a:pt x="599837" y="488299"/>
                  </a:lnTo>
                  <a:lnTo>
                    <a:pt x="609171" y="489823"/>
                  </a:lnTo>
                  <a:lnTo>
                    <a:pt x="614791" y="498396"/>
                  </a:lnTo>
                  <a:lnTo>
                    <a:pt x="612410" y="505825"/>
                  </a:lnTo>
                  <a:lnTo>
                    <a:pt x="609171" y="508397"/>
                  </a:lnTo>
                  <a:lnTo>
                    <a:pt x="602504" y="509921"/>
                  </a:lnTo>
                  <a:lnTo>
                    <a:pt x="586978" y="504682"/>
                  </a:lnTo>
                  <a:lnTo>
                    <a:pt x="576786" y="504968"/>
                  </a:lnTo>
                  <a:lnTo>
                    <a:pt x="572214" y="503825"/>
                  </a:lnTo>
                  <a:lnTo>
                    <a:pt x="571643" y="501634"/>
                  </a:lnTo>
                  <a:lnTo>
                    <a:pt x="575929" y="499539"/>
                  </a:lnTo>
                  <a:lnTo>
                    <a:pt x="577072" y="496395"/>
                  </a:lnTo>
                  <a:lnTo>
                    <a:pt x="575548" y="490966"/>
                  </a:lnTo>
                  <a:lnTo>
                    <a:pt x="569738" y="485061"/>
                  </a:lnTo>
                  <a:lnTo>
                    <a:pt x="558117" y="479822"/>
                  </a:lnTo>
                  <a:lnTo>
                    <a:pt x="552974" y="480298"/>
                  </a:lnTo>
                  <a:lnTo>
                    <a:pt x="551545" y="482013"/>
                  </a:lnTo>
                  <a:lnTo>
                    <a:pt x="551926" y="486490"/>
                  </a:lnTo>
                  <a:lnTo>
                    <a:pt x="550402" y="487442"/>
                  </a:lnTo>
                  <a:lnTo>
                    <a:pt x="531923" y="482584"/>
                  </a:lnTo>
                  <a:lnTo>
                    <a:pt x="521827" y="485442"/>
                  </a:lnTo>
                  <a:lnTo>
                    <a:pt x="519351" y="483727"/>
                  </a:lnTo>
                  <a:lnTo>
                    <a:pt x="519351" y="479346"/>
                  </a:lnTo>
                  <a:lnTo>
                    <a:pt x="516588" y="478203"/>
                  </a:lnTo>
                  <a:lnTo>
                    <a:pt x="514017" y="479727"/>
                  </a:lnTo>
                  <a:lnTo>
                    <a:pt x="513731" y="481727"/>
                  </a:lnTo>
                  <a:lnTo>
                    <a:pt x="507920" y="482203"/>
                  </a:lnTo>
                  <a:lnTo>
                    <a:pt x="505730" y="479822"/>
                  </a:lnTo>
                  <a:lnTo>
                    <a:pt x="509254" y="478869"/>
                  </a:lnTo>
                  <a:lnTo>
                    <a:pt x="509445" y="476393"/>
                  </a:lnTo>
                  <a:lnTo>
                    <a:pt x="506778" y="473250"/>
                  </a:lnTo>
                  <a:lnTo>
                    <a:pt x="504015" y="473250"/>
                  </a:lnTo>
                  <a:lnTo>
                    <a:pt x="500967" y="476488"/>
                  </a:lnTo>
                  <a:lnTo>
                    <a:pt x="495443" y="473345"/>
                  </a:lnTo>
                  <a:lnTo>
                    <a:pt x="487442" y="472011"/>
                  </a:lnTo>
                  <a:lnTo>
                    <a:pt x="487632" y="468106"/>
                  </a:lnTo>
                  <a:lnTo>
                    <a:pt x="484775" y="471345"/>
                  </a:lnTo>
                  <a:lnTo>
                    <a:pt x="483251" y="471059"/>
                  </a:lnTo>
                  <a:lnTo>
                    <a:pt x="483441" y="462963"/>
                  </a:lnTo>
                  <a:lnTo>
                    <a:pt x="481536" y="461915"/>
                  </a:lnTo>
                  <a:lnTo>
                    <a:pt x="475250" y="464106"/>
                  </a:lnTo>
                  <a:lnTo>
                    <a:pt x="473726" y="466677"/>
                  </a:lnTo>
                  <a:lnTo>
                    <a:pt x="471535" y="467535"/>
                  </a:lnTo>
                  <a:lnTo>
                    <a:pt x="469439" y="466487"/>
                  </a:lnTo>
                  <a:lnTo>
                    <a:pt x="468106" y="467725"/>
                  </a:lnTo>
                  <a:lnTo>
                    <a:pt x="467249" y="467154"/>
                  </a:lnTo>
                  <a:lnTo>
                    <a:pt x="468868" y="463058"/>
                  </a:lnTo>
                  <a:lnTo>
                    <a:pt x="467630" y="460677"/>
                  </a:lnTo>
                  <a:lnTo>
                    <a:pt x="464105" y="463344"/>
                  </a:lnTo>
                  <a:lnTo>
                    <a:pt x="462201" y="461724"/>
                  </a:lnTo>
                  <a:lnTo>
                    <a:pt x="460581" y="462867"/>
                  </a:lnTo>
                  <a:lnTo>
                    <a:pt x="453056" y="454104"/>
                  </a:lnTo>
                  <a:lnTo>
                    <a:pt x="448961" y="452581"/>
                  </a:lnTo>
                  <a:lnTo>
                    <a:pt x="445151" y="453152"/>
                  </a:lnTo>
                  <a:lnTo>
                    <a:pt x="445722" y="452009"/>
                  </a:lnTo>
                  <a:lnTo>
                    <a:pt x="444103" y="450866"/>
                  </a:lnTo>
                  <a:lnTo>
                    <a:pt x="441531" y="452295"/>
                  </a:lnTo>
                  <a:lnTo>
                    <a:pt x="436578" y="451628"/>
                  </a:lnTo>
                  <a:lnTo>
                    <a:pt x="429149" y="448104"/>
                  </a:lnTo>
                  <a:lnTo>
                    <a:pt x="428958" y="444198"/>
                  </a:lnTo>
                  <a:lnTo>
                    <a:pt x="425434" y="442674"/>
                  </a:lnTo>
                  <a:lnTo>
                    <a:pt x="419719" y="443246"/>
                  </a:lnTo>
                  <a:lnTo>
                    <a:pt x="414004" y="446675"/>
                  </a:lnTo>
                  <a:lnTo>
                    <a:pt x="407813" y="436483"/>
                  </a:lnTo>
                  <a:lnTo>
                    <a:pt x="405051" y="434102"/>
                  </a:lnTo>
                  <a:lnTo>
                    <a:pt x="397430" y="429054"/>
                  </a:lnTo>
                  <a:lnTo>
                    <a:pt x="388572" y="426863"/>
                  </a:lnTo>
                  <a:lnTo>
                    <a:pt x="380286" y="426291"/>
                  </a:lnTo>
                  <a:lnTo>
                    <a:pt x="354759" y="430578"/>
                  </a:lnTo>
                  <a:lnTo>
                    <a:pt x="345043" y="436293"/>
                  </a:lnTo>
                  <a:lnTo>
                    <a:pt x="341804" y="442103"/>
                  </a:lnTo>
                  <a:lnTo>
                    <a:pt x="336852" y="446103"/>
                  </a:lnTo>
                  <a:lnTo>
                    <a:pt x="302085" y="450866"/>
                  </a:lnTo>
                  <a:lnTo>
                    <a:pt x="302847" y="455628"/>
                  </a:lnTo>
                  <a:lnTo>
                    <a:pt x="299133" y="456867"/>
                  </a:lnTo>
                  <a:lnTo>
                    <a:pt x="287607" y="450866"/>
                  </a:lnTo>
                  <a:lnTo>
                    <a:pt x="277416" y="447723"/>
                  </a:lnTo>
                  <a:lnTo>
                    <a:pt x="258270" y="446103"/>
                  </a:lnTo>
                  <a:lnTo>
                    <a:pt x="253889" y="443436"/>
                  </a:lnTo>
                  <a:lnTo>
                    <a:pt x="249507" y="443436"/>
                  </a:lnTo>
                  <a:lnTo>
                    <a:pt x="241602" y="437626"/>
                  </a:lnTo>
                  <a:lnTo>
                    <a:pt x="234362" y="435531"/>
                  </a:lnTo>
                  <a:lnTo>
                    <a:pt x="228743" y="438483"/>
                  </a:lnTo>
                  <a:lnTo>
                    <a:pt x="222933" y="437626"/>
                  </a:lnTo>
                  <a:lnTo>
                    <a:pt x="217503" y="434673"/>
                  </a:lnTo>
                  <a:lnTo>
                    <a:pt x="193405" y="433816"/>
                  </a:lnTo>
                  <a:lnTo>
                    <a:pt x="189023" y="432959"/>
                  </a:lnTo>
                  <a:lnTo>
                    <a:pt x="186356" y="430006"/>
                  </a:lnTo>
                  <a:lnTo>
                    <a:pt x="181880" y="428101"/>
                  </a:lnTo>
                  <a:lnTo>
                    <a:pt x="175879" y="427149"/>
                  </a:lnTo>
                  <a:lnTo>
                    <a:pt x="174927" y="428292"/>
                  </a:lnTo>
                  <a:lnTo>
                    <a:pt x="175974" y="430387"/>
                  </a:lnTo>
                  <a:lnTo>
                    <a:pt x="168545" y="430387"/>
                  </a:lnTo>
                  <a:lnTo>
                    <a:pt x="161782" y="424767"/>
                  </a:lnTo>
                  <a:lnTo>
                    <a:pt x="159686" y="424577"/>
                  </a:lnTo>
                  <a:lnTo>
                    <a:pt x="158544" y="426958"/>
                  </a:lnTo>
                  <a:lnTo>
                    <a:pt x="152352" y="425339"/>
                  </a:lnTo>
                  <a:lnTo>
                    <a:pt x="151876" y="423815"/>
                  </a:lnTo>
                  <a:lnTo>
                    <a:pt x="147971" y="424767"/>
                  </a:lnTo>
                  <a:lnTo>
                    <a:pt x="148828" y="434864"/>
                  </a:lnTo>
                  <a:lnTo>
                    <a:pt x="145875" y="436578"/>
                  </a:lnTo>
                  <a:lnTo>
                    <a:pt x="142732" y="436198"/>
                  </a:lnTo>
                  <a:lnTo>
                    <a:pt x="143780" y="433054"/>
                  </a:lnTo>
                  <a:lnTo>
                    <a:pt x="141684" y="429340"/>
                  </a:lnTo>
                  <a:lnTo>
                    <a:pt x="138446" y="429435"/>
                  </a:lnTo>
                  <a:lnTo>
                    <a:pt x="137684" y="430959"/>
                  </a:lnTo>
                  <a:lnTo>
                    <a:pt x="139589" y="434292"/>
                  </a:lnTo>
                  <a:lnTo>
                    <a:pt x="135969" y="434388"/>
                  </a:lnTo>
                  <a:lnTo>
                    <a:pt x="135017" y="436388"/>
                  </a:lnTo>
                  <a:lnTo>
                    <a:pt x="138731" y="439531"/>
                  </a:lnTo>
                  <a:lnTo>
                    <a:pt x="139398" y="441817"/>
                  </a:lnTo>
                  <a:lnTo>
                    <a:pt x="134636" y="443056"/>
                  </a:lnTo>
                  <a:lnTo>
                    <a:pt x="131683" y="442865"/>
                  </a:lnTo>
                  <a:lnTo>
                    <a:pt x="130159" y="440198"/>
                  </a:lnTo>
                  <a:lnTo>
                    <a:pt x="123015" y="439436"/>
                  </a:lnTo>
                  <a:lnTo>
                    <a:pt x="124349" y="437531"/>
                  </a:lnTo>
                  <a:lnTo>
                    <a:pt x="123682" y="434388"/>
                  </a:lnTo>
                  <a:lnTo>
                    <a:pt x="121586" y="434388"/>
                  </a:lnTo>
                  <a:lnTo>
                    <a:pt x="121205" y="435626"/>
                  </a:lnTo>
                  <a:lnTo>
                    <a:pt x="118062" y="434769"/>
                  </a:lnTo>
                  <a:lnTo>
                    <a:pt x="116634" y="436483"/>
                  </a:lnTo>
                  <a:lnTo>
                    <a:pt x="113967" y="435816"/>
                  </a:lnTo>
                  <a:lnTo>
                    <a:pt x="113776" y="432292"/>
                  </a:lnTo>
                  <a:lnTo>
                    <a:pt x="110823" y="431625"/>
                  </a:lnTo>
                  <a:lnTo>
                    <a:pt x="108537" y="436007"/>
                  </a:lnTo>
                  <a:lnTo>
                    <a:pt x="96250" y="433054"/>
                  </a:lnTo>
                  <a:lnTo>
                    <a:pt x="94631" y="425625"/>
                  </a:lnTo>
                  <a:lnTo>
                    <a:pt x="91487" y="423720"/>
                  </a:lnTo>
                  <a:lnTo>
                    <a:pt x="85201" y="427244"/>
                  </a:lnTo>
                  <a:lnTo>
                    <a:pt x="61388" y="422196"/>
                  </a:lnTo>
                  <a:lnTo>
                    <a:pt x="56436" y="425529"/>
                  </a:lnTo>
                  <a:lnTo>
                    <a:pt x="44625" y="426577"/>
                  </a:lnTo>
                  <a:lnTo>
                    <a:pt x="36719" y="421053"/>
                  </a:lnTo>
                  <a:lnTo>
                    <a:pt x="36338" y="417814"/>
                  </a:lnTo>
                  <a:lnTo>
                    <a:pt x="33671" y="417624"/>
                  </a:lnTo>
                  <a:lnTo>
                    <a:pt x="32909" y="421910"/>
                  </a:lnTo>
                  <a:lnTo>
                    <a:pt x="23384" y="422958"/>
                  </a:lnTo>
                  <a:lnTo>
                    <a:pt x="4715" y="416766"/>
                  </a:lnTo>
                  <a:lnTo>
                    <a:pt x="4715" y="416766"/>
                  </a:lnTo>
                  <a:lnTo>
                    <a:pt x="3572" y="408956"/>
                  </a:lnTo>
                  <a:lnTo>
                    <a:pt x="5953" y="400288"/>
                  </a:lnTo>
                  <a:lnTo>
                    <a:pt x="12620" y="391525"/>
                  </a:lnTo>
                  <a:lnTo>
                    <a:pt x="24622" y="394668"/>
                  </a:lnTo>
                  <a:lnTo>
                    <a:pt x="32623" y="388858"/>
                  </a:lnTo>
                  <a:lnTo>
                    <a:pt x="37862" y="391811"/>
                  </a:lnTo>
                  <a:lnTo>
                    <a:pt x="42053" y="385143"/>
                  </a:lnTo>
                  <a:lnTo>
                    <a:pt x="41386" y="375047"/>
                  </a:lnTo>
                  <a:lnTo>
                    <a:pt x="44053" y="373237"/>
                  </a:lnTo>
                  <a:lnTo>
                    <a:pt x="43672" y="370380"/>
                  </a:lnTo>
                  <a:lnTo>
                    <a:pt x="45386" y="368665"/>
                  </a:lnTo>
                  <a:lnTo>
                    <a:pt x="51483" y="367141"/>
                  </a:lnTo>
                  <a:lnTo>
                    <a:pt x="52149" y="369808"/>
                  </a:lnTo>
                  <a:lnTo>
                    <a:pt x="56150" y="369237"/>
                  </a:lnTo>
                  <a:lnTo>
                    <a:pt x="58721" y="372380"/>
                  </a:lnTo>
                  <a:lnTo>
                    <a:pt x="61579" y="371523"/>
                  </a:lnTo>
                  <a:lnTo>
                    <a:pt x="67485" y="365046"/>
                  </a:lnTo>
                  <a:lnTo>
                    <a:pt x="69199" y="358378"/>
                  </a:lnTo>
                  <a:lnTo>
                    <a:pt x="72152" y="356092"/>
                  </a:lnTo>
                  <a:lnTo>
                    <a:pt x="66627" y="343615"/>
                  </a:lnTo>
                  <a:lnTo>
                    <a:pt x="67580" y="338281"/>
                  </a:lnTo>
                  <a:lnTo>
                    <a:pt x="58436" y="338661"/>
                  </a:lnTo>
                  <a:lnTo>
                    <a:pt x="50530" y="332184"/>
                  </a:lnTo>
                  <a:lnTo>
                    <a:pt x="51483" y="328565"/>
                  </a:lnTo>
                  <a:lnTo>
                    <a:pt x="50816" y="321231"/>
                  </a:lnTo>
                  <a:lnTo>
                    <a:pt x="52530" y="315325"/>
                  </a:lnTo>
                  <a:lnTo>
                    <a:pt x="46434" y="311325"/>
                  </a:lnTo>
                  <a:lnTo>
                    <a:pt x="44625" y="303705"/>
                  </a:lnTo>
                  <a:lnTo>
                    <a:pt x="44910" y="297609"/>
                  </a:lnTo>
                  <a:lnTo>
                    <a:pt x="42338" y="294465"/>
                  </a:lnTo>
                  <a:lnTo>
                    <a:pt x="39481" y="284750"/>
                  </a:lnTo>
                  <a:lnTo>
                    <a:pt x="43862" y="275511"/>
                  </a:lnTo>
                  <a:lnTo>
                    <a:pt x="43291" y="270843"/>
                  </a:lnTo>
                  <a:lnTo>
                    <a:pt x="44720" y="266843"/>
                  </a:lnTo>
                  <a:lnTo>
                    <a:pt x="43005" y="265700"/>
                  </a:lnTo>
                  <a:lnTo>
                    <a:pt x="44815" y="258937"/>
                  </a:lnTo>
                  <a:lnTo>
                    <a:pt x="45672" y="257699"/>
                  </a:lnTo>
                  <a:lnTo>
                    <a:pt x="48816" y="258651"/>
                  </a:lnTo>
                  <a:lnTo>
                    <a:pt x="52626" y="257413"/>
                  </a:lnTo>
                  <a:lnTo>
                    <a:pt x="53483" y="255699"/>
                  </a:lnTo>
                  <a:lnTo>
                    <a:pt x="55483" y="255984"/>
                  </a:lnTo>
                  <a:lnTo>
                    <a:pt x="59864" y="261318"/>
                  </a:lnTo>
                  <a:lnTo>
                    <a:pt x="70913" y="265319"/>
                  </a:lnTo>
                  <a:lnTo>
                    <a:pt x="77962" y="270081"/>
                  </a:lnTo>
                  <a:lnTo>
                    <a:pt x="88820" y="272653"/>
                  </a:lnTo>
                  <a:lnTo>
                    <a:pt x="91202" y="275511"/>
                  </a:lnTo>
                  <a:lnTo>
                    <a:pt x="95012" y="276749"/>
                  </a:lnTo>
                  <a:lnTo>
                    <a:pt x="95869" y="274177"/>
                  </a:lnTo>
                  <a:lnTo>
                    <a:pt x="93011" y="272748"/>
                  </a:lnTo>
                  <a:lnTo>
                    <a:pt x="94536" y="267510"/>
                  </a:lnTo>
                  <a:lnTo>
                    <a:pt x="90154" y="267510"/>
                  </a:lnTo>
                  <a:lnTo>
                    <a:pt x="93583" y="259032"/>
                  </a:lnTo>
                  <a:lnTo>
                    <a:pt x="95583" y="257032"/>
                  </a:lnTo>
                  <a:lnTo>
                    <a:pt x="97012" y="257985"/>
                  </a:lnTo>
                  <a:lnTo>
                    <a:pt x="99108" y="256270"/>
                  </a:lnTo>
                  <a:lnTo>
                    <a:pt x="100060" y="257127"/>
                  </a:lnTo>
                  <a:lnTo>
                    <a:pt x="109109" y="252365"/>
                  </a:lnTo>
                  <a:lnTo>
                    <a:pt x="115586" y="245697"/>
                  </a:lnTo>
                  <a:lnTo>
                    <a:pt x="121777" y="233505"/>
                  </a:lnTo>
                  <a:lnTo>
                    <a:pt x="121205" y="228743"/>
                  </a:lnTo>
                  <a:lnTo>
                    <a:pt x="123206" y="225600"/>
                  </a:lnTo>
                  <a:lnTo>
                    <a:pt x="121205" y="217027"/>
                  </a:lnTo>
                  <a:lnTo>
                    <a:pt x="123015" y="212741"/>
                  </a:lnTo>
                  <a:lnTo>
                    <a:pt x="113681" y="206359"/>
                  </a:lnTo>
                  <a:lnTo>
                    <a:pt x="116538" y="201406"/>
                  </a:lnTo>
                  <a:lnTo>
                    <a:pt x="120348" y="199882"/>
                  </a:lnTo>
                  <a:lnTo>
                    <a:pt x="122634" y="187023"/>
                  </a:lnTo>
                  <a:lnTo>
                    <a:pt x="129016" y="186166"/>
                  </a:lnTo>
                  <a:lnTo>
                    <a:pt x="130445" y="184166"/>
                  </a:lnTo>
                  <a:lnTo>
                    <a:pt x="130064" y="178356"/>
                  </a:lnTo>
                  <a:lnTo>
                    <a:pt x="131588" y="176641"/>
                  </a:lnTo>
                  <a:lnTo>
                    <a:pt x="133302" y="178070"/>
                  </a:lnTo>
                  <a:lnTo>
                    <a:pt x="135207" y="174831"/>
                  </a:lnTo>
                  <a:lnTo>
                    <a:pt x="135207" y="174831"/>
                  </a:lnTo>
                  <a:lnTo>
                    <a:pt x="138922" y="177403"/>
                  </a:lnTo>
                  <a:lnTo>
                    <a:pt x="142542" y="177689"/>
                  </a:lnTo>
                  <a:close/>
                  <a:moveTo>
                    <a:pt x="301323" y="6429"/>
                  </a:moveTo>
                  <a:lnTo>
                    <a:pt x="305038" y="7382"/>
                  </a:lnTo>
                  <a:lnTo>
                    <a:pt x="304943" y="10239"/>
                  </a:lnTo>
                  <a:lnTo>
                    <a:pt x="307514" y="15288"/>
                  </a:lnTo>
                  <a:lnTo>
                    <a:pt x="305800" y="23098"/>
                  </a:lnTo>
                  <a:lnTo>
                    <a:pt x="298561" y="26813"/>
                  </a:lnTo>
                  <a:lnTo>
                    <a:pt x="292560" y="26337"/>
                  </a:lnTo>
                  <a:lnTo>
                    <a:pt x="290941" y="25003"/>
                  </a:lnTo>
                  <a:lnTo>
                    <a:pt x="287512" y="26622"/>
                  </a:lnTo>
                  <a:lnTo>
                    <a:pt x="283035" y="26622"/>
                  </a:lnTo>
                  <a:lnTo>
                    <a:pt x="280273" y="21669"/>
                  </a:lnTo>
                  <a:lnTo>
                    <a:pt x="282845" y="13192"/>
                  </a:lnTo>
                  <a:lnTo>
                    <a:pt x="285893" y="12716"/>
                  </a:lnTo>
                  <a:lnTo>
                    <a:pt x="286560" y="9192"/>
                  </a:lnTo>
                  <a:lnTo>
                    <a:pt x="289893" y="7096"/>
                  </a:lnTo>
                  <a:lnTo>
                    <a:pt x="292655" y="5953"/>
                  </a:lnTo>
                  <a:lnTo>
                    <a:pt x="296370" y="6810"/>
                  </a:lnTo>
                  <a:lnTo>
                    <a:pt x="298466" y="3572"/>
                  </a:lnTo>
                  <a:lnTo>
                    <a:pt x="301323" y="6429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4C38FCA-09C4-4AC1-88DD-7CBAC79314C4}"/>
                </a:ext>
              </a:extLst>
            </p:cNvPr>
            <p:cNvSpPr/>
            <p:nvPr/>
          </p:nvSpPr>
          <p:spPr>
            <a:xfrm>
              <a:off x="5480918" y="6519328"/>
              <a:ext cx="562941" cy="175919"/>
            </a:xfrm>
            <a:custGeom>
              <a:avLst/>
              <a:gdLst>
                <a:gd name="connsiteX0" fmla="*/ 29289 w 304800"/>
                <a:gd name="connsiteY0" fmla="*/ 75771 h 95250"/>
                <a:gd name="connsiteX1" fmla="*/ 26813 w 304800"/>
                <a:gd name="connsiteY1" fmla="*/ 80439 h 95250"/>
                <a:gd name="connsiteX2" fmla="*/ 28337 w 304800"/>
                <a:gd name="connsiteY2" fmla="*/ 87392 h 95250"/>
                <a:gd name="connsiteX3" fmla="*/ 25479 w 304800"/>
                <a:gd name="connsiteY3" fmla="*/ 93202 h 95250"/>
                <a:gd name="connsiteX4" fmla="*/ 19383 w 304800"/>
                <a:gd name="connsiteY4" fmla="*/ 95393 h 95250"/>
                <a:gd name="connsiteX5" fmla="*/ 15383 w 304800"/>
                <a:gd name="connsiteY5" fmla="*/ 100822 h 95250"/>
                <a:gd name="connsiteX6" fmla="*/ 13383 w 304800"/>
                <a:gd name="connsiteY6" fmla="*/ 98155 h 95250"/>
                <a:gd name="connsiteX7" fmla="*/ 17002 w 304800"/>
                <a:gd name="connsiteY7" fmla="*/ 93869 h 95250"/>
                <a:gd name="connsiteX8" fmla="*/ 17288 w 304800"/>
                <a:gd name="connsiteY8" fmla="*/ 90059 h 95250"/>
                <a:gd name="connsiteX9" fmla="*/ 14145 w 304800"/>
                <a:gd name="connsiteY9" fmla="*/ 87582 h 95250"/>
                <a:gd name="connsiteX10" fmla="*/ 14335 w 304800"/>
                <a:gd name="connsiteY10" fmla="*/ 83582 h 95250"/>
                <a:gd name="connsiteX11" fmla="*/ 11668 w 304800"/>
                <a:gd name="connsiteY11" fmla="*/ 83963 h 95250"/>
                <a:gd name="connsiteX12" fmla="*/ 6525 w 304800"/>
                <a:gd name="connsiteY12" fmla="*/ 88630 h 95250"/>
                <a:gd name="connsiteX13" fmla="*/ 6048 w 304800"/>
                <a:gd name="connsiteY13" fmla="*/ 91583 h 95250"/>
                <a:gd name="connsiteX14" fmla="*/ 3572 w 304800"/>
                <a:gd name="connsiteY14" fmla="*/ 90059 h 95250"/>
                <a:gd name="connsiteX15" fmla="*/ 6239 w 304800"/>
                <a:gd name="connsiteY15" fmla="*/ 84439 h 95250"/>
                <a:gd name="connsiteX16" fmla="*/ 15669 w 304800"/>
                <a:gd name="connsiteY16" fmla="*/ 77295 h 95250"/>
                <a:gd name="connsiteX17" fmla="*/ 20622 w 304800"/>
                <a:gd name="connsiteY17" fmla="*/ 78438 h 95250"/>
                <a:gd name="connsiteX18" fmla="*/ 20622 w 304800"/>
                <a:gd name="connsiteY18" fmla="*/ 75962 h 95250"/>
                <a:gd name="connsiteX19" fmla="*/ 25289 w 304800"/>
                <a:gd name="connsiteY19" fmla="*/ 76152 h 95250"/>
                <a:gd name="connsiteX20" fmla="*/ 27765 w 304800"/>
                <a:gd name="connsiteY20" fmla="*/ 74628 h 95250"/>
                <a:gd name="connsiteX21" fmla="*/ 29289 w 304800"/>
                <a:gd name="connsiteY21" fmla="*/ 75771 h 95250"/>
                <a:gd name="connsiteX22" fmla="*/ 272844 w 304800"/>
                <a:gd name="connsiteY22" fmla="*/ 5191 h 95250"/>
                <a:gd name="connsiteX23" fmla="*/ 289989 w 304800"/>
                <a:gd name="connsiteY23" fmla="*/ 8430 h 95250"/>
                <a:gd name="connsiteX24" fmla="*/ 296942 w 304800"/>
                <a:gd name="connsiteY24" fmla="*/ 4524 h 95250"/>
                <a:gd name="connsiteX25" fmla="*/ 310277 w 304800"/>
                <a:gd name="connsiteY25" fmla="*/ 3667 h 95250"/>
                <a:gd name="connsiteX26" fmla="*/ 310277 w 304800"/>
                <a:gd name="connsiteY26" fmla="*/ 3667 h 95250"/>
                <a:gd name="connsiteX27" fmla="*/ 309705 w 304800"/>
                <a:gd name="connsiteY27" fmla="*/ 22527 h 95250"/>
                <a:gd name="connsiteX28" fmla="*/ 305800 w 304800"/>
                <a:gd name="connsiteY28" fmla="*/ 30718 h 95250"/>
                <a:gd name="connsiteX29" fmla="*/ 299704 w 304800"/>
                <a:gd name="connsiteY29" fmla="*/ 32337 h 95250"/>
                <a:gd name="connsiteX30" fmla="*/ 300276 w 304800"/>
                <a:gd name="connsiteY30" fmla="*/ 37671 h 95250"/>
                <a:gd name="connsiteX31" fmla="*/ 302276 w 304800"/>
                <a:gd name="connsiteY31" fmla="*/ 41196 h 95250"/>
                <a:gd name="connsiteX32" fmla="*/ 300276 w 304800"/>
                <a:gd name="connsiteY32" fmla="*/ 50244 h 95250"/>
                <a:gd name="connsiteX33" fmla="*/ 298561 w 304800"/>
                <a:gd name="connsiteY33" fmla="*/ 50816 h 95250"/>
                <a:gd name="connsiteX34" fmla="*/ 290465 w 304800"/>
                <a:gd name="connsiteY34" fmla="*/ 46149 h 95250"/>
                <a:gd name="connsiteX35" fmla="*/ 281892 w 304800"/>
                <a:gd name="connsiteY35" fmla="*/ 48530 h 95250"/>
                <a:gd name="connsiteX36" fmla="*/ 280845 w 304800"/>
                <a:gd name="connsiteY36" fmla="*/ 47006 h 95250"/>
                <a:gd name="connsiteX37" fmla="*/ 283131 w 304800"/>
                <a:gd name="connsiteY37" fmla="*/ 40529 h 95250"/>
                <a:gd name="connsiteX38" fmla="*/ 278082 w 304800"/>
                <a:gd name="connsiteY38" fmla="*/ 41100 h 95250"/>
                <a:gd name="connsiteX39" fmla="*/ 278082 w 304800"/>
                <a:gd name="connsiteY39" fmla="*/ 41100 h 95250"/>
                <a:gd name="connsiteX40" fmla="*/ 278082 w 304800"/>
                <a:gd name="connsiteY40" fmla="*/ 41100 h 95250"/>
                <a:gd name="connsiteX41" fmla="*/ 278082 w 304800"/>
                <a:gd name="connsiteY41" fmla="*/ 41100 h 95250"/>
                <a:gd name="connsiteX42" fmla="*/ 273891 w 304800"/>
                <a:gd name="connsiteY42" fmla="*/ 33861 h 95250"/>
                <a:gd name="connsiteX43" fmla="*/ 272367 w 304800"/>
                <a:gd name="connsiteY43" fmla="*/ 26908 h 95250"/>
                <a:gd name="connsiteX44" fmla="*/ 268653 w 304800"/>
                <a:gd name="connsiteY44" fmla="*/ 26146 h 95250"/>
                <a:gd name="connsiteX45" fmla="*/ 268843 w 304800"/>
                <a:gd name="connsiteY45" fmla="*/ 19860 h 95250"/>
                <a:gd name="connsiteX46" fmla="*/ 263033 w 304800"/>
                <a:gd name="connsiteY46" fmla="*/ 16716 h 95250"/>
                <a:gd name="connsiteX47" fmla="*/ 263319 w 304800"/>
                <a:gd name="connsiteY47" fmla="*/ 6048 h 95250"/>
                <a:gd name="connsiteX48" fmla="*/ 269034 w 304800"/>
                <a:gd name="connsiteY48" fmla="*/ 3572 h 95250"/>
                <a:gd name="connsiteX49" fmla="*/ 269034 w 304800"/>
                <a:gd name="connsiteY49" fmla="*/ 3572 h 95250"/>
                <a:gd name="connsiteX50" fmla="*/ 272844 w 304800"/>
                <a:gd name="connsiteY50" fmla="*/ 519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04800" h="95250">
                  <a:moveTo>
                    <a:pt x="29289" y="75771"/>
                  </a:moveTo>
                  <a:lnTo>
                    <a:pt x="26813" y="80439"/>
                  </a:lnTo>
                  <a:lnTo>
                    <a:pt x="28337" y="87392"/>
                  </a:lnTo>
                  <a:lnTo>
                    <a:pt x="25479" y="93202"/>
                  </a:lnTo>
                  <a:lnTo>
                    <a:pt x="19383" y="95393"/>
                  </a:lnTo>
                  <a:lnTo>
                    <a:pt x="15383" y="100822"/>
                  </a:lnTo>
                  <a:lnTo>
                    <a:pt x="13383" y="98155"/>
                  </a:lnTo>
                  <a:lnTo>
                    <a:pt x="17002" y="93869"/>
                  </a:lnTo>
                  <a:lnTo>
                    <a:pt x="17288" y="90059"/>
                  </a:lnTo>
                  <a:lnTo>
                    <a:pt x="14145" y="87582"/>
                  </a:lnTo>
                  <a:lnTo>
                    <a:pt x="14335" y="83582"/>
                  </a:lnTo>
                  <a:lnTo>
                    <a:pt x="11668" y="83963"/>
                  </a:lnTo>
                  <a:lnTo>
                    <a:pt x="6525" y="88630"/>
                  </a:lnTo>
                  <a:lnTo>
                    <a:pt x="6048" y="91583"/>
                  </a:lnTo>
                  <a:lnTo>
                    <a:pt x="3572" y="90059"/>
                  </a:lnTo>
                  <a:lnTo>
                    <a:pt x="6239" y="84439"/>
                  </a:lnTo>
                  <a:lnTo>
                    <a:pt x="15669" y="77295"/>
                  </a:lnTo>
                  <a:lnTo>
                    <a:pt x="20622" y="78438"/>
                  </a:lnTo>
                  <a:lnTo>
                    <a:pt x="20622" y="75962"/>
                  </a:lnTo>
                  <a:lnTo>
                    <a:pt x="25289" y="76152"/>
                  </a:lnTo>
                  <a:lnTo>
                    <a:pt x="27765" y="74628"/>
                  </a:lnTo>
                  <a:lnTo>
                    <a:pt x="29289" y="75771"/>
                  </a:lnTo>
                  <a:close/>
                  <a:moveTo>
                    <a:pt x="272844" y="5191"/>
                  </a:moveTo>
                  <a:lnTo>
                    <a:pt x="289989" y="8430"/>
                  </a:lnTo>
                  <a:lnTo>
                    <a:pt x="296942" y="4524"/>
                  </a:lnTo>
                  <a:lnTo>
                    <a:pt x="310277" y="3667"/>
                  </a:lnTo>
                  <a:lnTo>
                    <a:pt x="310277" y="3667"/>
                  </a:lnTo>
                  <a:lnTo>
                    <a:pt x="309705" y="22527"/>
                  </a:lnTo>
                  <a:lnTo>
                    <a:pt x="305800" y="30718"/>
                  </a:lnTo>
                  <a:lnTo>
                    <a:pt x="299704" y="32337"/>
                  </a:lnTo>
                  <a:lnTo>
                    <a:pt x="300276" y="37671"/>
                  </a:lnTo>
                  <a:lnTo>
                    <a:pt x="302276" y="41196"/>
                  </a:lnTo>
                  <a:lnTo>
                    <a:pt x="300276" y="50244"/>
                  </a:lnTo>
                  <a:lnTo>
                    <a:pt x="298561" y="50816"/>
                  </a:lnTo>
                  <a:lnTo>
                    <a:pt x="290465" y="46149"/>
                  </a:lnTo>
                  <a:lnTo>
                    <a:pt x="281892" y="48530"/>
                  </a:lnTo>
                  <a:lnTo>
                    <a:pt x="280845" y="47006"/>
                  </a:lnTo>
                  <a:lnTo>
                    <a:pt x="283131" y="40529"/>
                  </a:lnTo>
                  <a:lnTo>
                    <a:pt x="278082" y="41100"/>
                  </a:lnTo>
                  <a:lnTo>
                    <a:pt x="278082" y="41100"/>
                  </a:lnTo>
                  <a:lnTo>
                    <a:pt x="278082" y="41100"/>
                  </a:lnTo>
                  <a:lnTo>
                    <a:pt x="278082" y="41100"/>
                  </a:lnTo>
                  <a:lnTo>
                    <a:pt x="273891" y="33861"/>
                  </a:lnTo>
                  <a:lnTo>
                    <a:pt x="272367" y="26908"/>
                  </a:lnTo>
                  <a:lnTo>
                    <a:pt x="268653" y="26146"/>
                  </a:lnTo>
                  <a:lnTo>
                    <a:pt x="268843" y="19860"/>
                  </a:lnTo>
                  <a:lnTo>
                    <a:pt x="263033" y="16716"/>
                  </a:lnTo>
                  <a:lnTo>
                    <a:pt x="263319" y="6048"/>
                  </a:lnTo>
                  <a:lnTo>
                    <a:pt x="269034" y="3572"/>
                  </a:lnTo>
                  <a:lnTo>
                    <a:pt x="269034" y="3572"/>
                  </a:lnTo>
                  <a:lnTo>
                    <a:pt x="272844" y="5191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BCB9C89-3ABE-4755-8076-5C07338D9801}"/>
                </a:ext>
              </a:extLst>
            </p:cNvPr>
            <p:cNvSpPr/>
            <p:nvPr/>
          </p:nvSpPr>
          <p:spPr>
            <a:xfrm>
              <a:off x="6529394" y="6614149"/>
              <a:ext cx="967554" cy="562941"/>
            </a:xfrm>
            <a:custGeom>
              <a:avLst/>
              <a:gdLst>
                <a:gd name="connsiteX0" fmla="*/ 520970 w 523875"/>
                <a:gd name="connsiteY0" fmla="*/ 61579 h 304800"/>
                <a:gd name="connsiteX1" fmla="*/ 519065 w 523875"/>
                <a:gd name="connsiteY1" fmla="*/ 64818 h 304800"/>
                <a:gd name="connsiteX2" fmla="*/ 517350 w 523875"/>
                <a:gd name="connsiteY2" fmla="*/ 63389 h 304800"/>
                <a:gd name="connsiteX3" fmla="*/ 515826 w 523875"/>
                <a:gd name="connsiteY3" fmla="*/ 65103 h 304800"/>
                <a:gd name="connsiteX4" fmla="*/ 516207 w 523875"/>
                <a:gd name="connsiteY4" fmla="*/ 70914 h 304800"/>
                <a:gd name="connsiteX5" fmla="*/ 514778 w 523875"/>
                <a:gd name="connsiteY5" fmla="*/ 72914 h 304800"/>
                <a:gd name="connsiteX6" fmla="*/ 508492 w 523875"/>
                <a:gd name="connsiteY6" fmla="*/ 73771 h 304800"/>
                <a:gd name="connsiteX7" fmla="*/ 506206 w 523875"/>
                <a:gd name="connsiteY7" fmla="*/ 86630 h 304800"/>
                <a:gd name="connsiteX8" fmla="*/ 502396 w 523875"/>
                <a:gd name="connsiteY8" fmla="*/ 88154 h 304800"/>
                <a:gd name="connsiteX9" fmla="*/ 499539 w 523875"/>
                <a:gd name="connsiteY9" fmla="*/ 93107 h 304800"/>
                <a:gd name="connsiteX10" fmla="*/ 508873 w 523875"/>
                <a:gd name="connsiteY10" fmla="*/ 99489 h 304800"/>
                <a:gd name="connsiteX11" fmla="*/ 507063 w 523875"/>
                <a:gd name="connsiteY11" fmla="*/ 103680 h 304800"/>
                <a:gd name="connsiteX12" fmla="*/ 509064 w 523875"/>
                <a:gd name="connsiteY12" fmla="*/ 112347 h 304800"/>
                <a:gd name="connsiteX13" fmla="*/ 507063 w 523875"/>
                <a:gd name="connsiteY13" fmla="*/ 115395 h 304800"/>
                <a:gd name="connsiteX14" fmla="*/ 507635 w 523875"/>
                <a:gd name="connsiteY14" fmla="*/ 120253 h 304800"/>
                <a:gd name="connsiteX15" fmla="*/ 501444 w 523875"/>
                <a:gd name="connsiteY15" fmla="*/ 132350 h 304800"/>
                <a:gd name="connsiteX16" fmla="*/ 494871 w 523875"/>
                <a:gd name="connsiteY16" fmla="*/ 139113 h 304800"/>
                <a:gd name="connsiteX17" fmla="*/ 485823 w 523875"/>
                <a:gd name="connsiteY17" fmla="*/ 143875 h 304800"/>
                <a:gd name="connsiteX18" fmla="*/ 484870 w 523875"/>
                <a:gd name="connsiteY18" fmla="*/ 143018 h 304800"/>
                <a:gd name="connsiteX19" fmla="*/ 482775 w 523875"/>
                <a:gd name="connsiteY19" fmla="*/ 144732 h 304800"/>
                <a:gd name="connsiteX20" fmla="*/ 481346 w 523875"/>
                <a:gd name="connsiteY20" fmla="*/ 143780 h 304800"/>
                <a:gd name="connsiteX21" fmla="*/ 479345 w 523875"/>
                <a:gd name="connsiteY21" fmla="*/ 145685 h 304800"/>
                <a:gd name="connsiteX22" fmla="*/ 476012 w 523875"/>
                <a:gd name="connsiteY22" fmla="*/ 154162 h 304800"/>
                <a:gd name="connsiteX23" fmla="*/ 480393 w 523875"/>
                <a:gd name="connsiteY23" fmla="*/ 154162 h 304800"/>
                <a:gd name="connsiteX24" fmla="*/ 478774 w 523875"/>
                <a:gd name="connsiteY24" fmla="*/ 159401 h 304800"/>
                <a:gd name="connsiteX25" fmla="*/ 481632 w 523875"/>
                <a:gd name="connsiteY25" fmla="*/ 160830 h 304800"/>
                <a:gd name="connsiteX26" fmla="*/ 480774 w 523875"/>
                <a:gd name="connsiteY26" fmla="*/ 163401 h 304800"/>
                <a:gd name="connsiteX27" fmla="*/ 476964 w 523875"/>
                <a:gd name="connsiteY27" fmla="*/ 162163 h 304800"/>
                <a:gd name="connsiteX28" fmla="*/ 474583 w 523875"/>
                <a:gd name="connsiteY28" fmla="*/ 159306 h 304800"/>
                <a:gd name="connsiteX29" fmla="*/ 463725 w 523875"/>
                <a:gd name="connsiteY29" fmla="*/ 156734 h 304800"/>
                <a:gd name="connsiteX30" fmla="*/ 456676 w 523875"/>
                <a:gd name="connsiteY30" fmla="*/ 151971 h 304800"/>
                <a:gd name="connsiteX31" fmla="*/ 445627 w 523875"/>
                <a:gd name="connsiteY31" fmla="*/ 147971 h 304800"/>
                <a:gd name="connsiteX32" fmla="*/ 441245 w 523875"/>
                <a:gd name="connsiteY32" fmla="*/ 142637 h 304800"/>
                <a:gd name="connsiteX33" fmla="*/ 439245 w 523875"/>
                <a:gd name="connsiteY33" fmla="*/ 142351 h 304800"/>
                <a:gd name="connsiteX34" fmla="*/ 438388 w 523875"/>
                <a:gd name="connsiteY34" fmla="*/ 144066 h 304800"/>
                <a:gd name="connsiteX35" fmla="*/ 434578 w 523875"/>
                <a:gd name="connsiteY35" fmla="*/ 145304 h 304800"/>
                <a:gd name="connsiteX36" fmla="*/ 431530 w 523875"/>
                <a:gd name="connsiteY36" fmla="*/ 144351 h 304800"/>
                <a:gd name="connsiteX37" fmla="*/ 430673 w 523875"/>
                <a:gd name="connsiteY37" fmla="*/ 145590 h 304800"/>
                <a:gd name="connsiteX38" fmla="*/ 428863 w 523875"/>
                <a:gd name="connsiteY38" fmla="*/ 152352 h 304800"/>
                <a:gd name="connsiteX39" fmla="*/ 430482 w 523875"/>
                <a:gd name="connsiteY39" fmla="*/ 153495 h 304800"/>
                <a:gd name="connsiteX40" fmla="*/ 429053 w 523875"/>
                <a:gd name="connsiteY40" fmla="*/ 157496 h 304800"/>
                <a:gd name="connsiteX41" fmla="*/ 429625 w 523875"/>
                <a:gd name="connsiteY41" fmla="*/ 162163 h 304800"/>
                <a:gd name="connsiteX42" fmla="*/ 425244 w 523875"/>
                <a:gd name="connsiteY42" fmla="*/ 171307 h 304800"/>
                <a:gd name="connsiteX43" fmla="*/ 428101 w 523875"/>
                <a:gd name="connsiteY43" fmla="*/ 181118 h 304800"/>
                <a:gd name="connsiteX44" fmla="*/ 430673 w 523875"/>
                <a:gd name="connsiteY44" fmla="*/ 184166 h 304800"/>
                <a:gd name="connsiteX45" fmla="*/ 430387 w 523875"/>
                <a:gd name="connsiteY45" fmla="*/ 190262 h 304800"/>
                <a:gd name="connsiteX46" fmla="*/ 432197 w 523875"/>
                <a:gd name="connsiteY46" fmla="*/ 197882 h 304800"/>
                <a:gd name="connsiteX47" fmla="*/ 438293 w 523875"/>
                <a:gd name="connsiteY47" fmla="*/ 201882 h 304800"/>
                <a:gd name="connsiteX48" fmla="*/ 436578 w 523875"/>
                <a:gd name="connsiteY48" fmla="*/ 207788 h 304800"/>
                <a:gd name="connsiteX49" fmla="*/ 437245 w 523875"/>
                <a:gd name="connsiteY49" fmla="*/ 215218 h 304800"/>
                <a:gd name="connsiteX50" fmla="*/ 436293 w 523875"/>
                <a:gd name="connsiteY50" fmla="*/ 218742 h 304800"/>
                <a:gd name="connsiteX51" fmla="*/ 444198 w 523875"/>
                <a:gd name="connsiteY51" fmla="*/ 225314 h 304800"/>
                <a:gd name="connsiteX52" fmla="*/ 453342 w 523875"/>
                <a:gd name="connsiteY52" fmla="*/ 224838 h 304800"/>
                <a:gd name="connsiteX53" fmla="*/ 452390 w 523875"/>
                <a:gd name="connsiteY53" fmla="*/ 230267 h 304800"/>
                <a:gd name="connsiteX54" fmla="*/ 457914 w 523875"/>
                <a:gd name="connsiteY54" fmla="*/ 242649 h 304800"/>
                <a:gd name="connsiteX55" fmla="*/ 454961 w 523875"/>
                <a:gd name="connsiteY55" fmla="*/ 244935 h 304800"/>
                <a:gd name="connsiteX56" fmla="*/ 453247 w 523875"/>
                <a:gd name="connsiteY56" fmla="*/ 251603 h 304800"/>
                <a:gd name="connsiteX57" fmla="*/ 447342 w 523875"/>
                <a:gd name="connsiteY57" fmla="*/ 258175 h 304800"/>
                <a:gd name="connsiteX58" fmla="*/ 444484 w 523875"/>
                <a:gd name="connsiteY58" fmla="*/ 258937 h 304800"/>
                <a:gd name="connsiteX59" fmla="*/ 441912 w 523875"/>
                <a:gd name="connsiteY59" fmla="*/ 255889 h 304800"/>
                <a:gd name="connsiteX60" fmla="*/ 438007 w 523875"/>
                <a:gd name="connsiteY60" fmla="*/ 256461 h 304800"/>
                <a:gd name="connsiteX61" fmla="*/ 437245 w 523875"/>
                <a:gd name="connsiteY61" fmla="*/ 253698 h 304800"/>
                <a:gd name="connsiteX62" fmla="*/ 431244 w 523875"/>
                <a:gd name="connsiteY62" fmla="*/ 255318 h 304800"/>
                <a:gd name="connsiteX63" fmla="*/ 429530 w 523875"/>
                <a:gd name="connsiteY63" fmla="*/ 257032 h 304800"/>
                <a:gd name="connsiteX64" fmla="*/ 429911 w 523875"/>
                <a:gd name="connsiteY64" fmla="*/ 259794 h 304800"/>
                <a:gd name="connsiteX65" fmla="*/ 427244 w 523875"/>
                <a:gd name="connsiteY65" fmla="*/ 261699 h 304800"/>
                <a:gd name="connsiteX66" fmla="*/ 428006 w 523875"/>
                <a:gd name="connsiteY66" fmla="*/ 271701 h 304800"/>
                <a:gd name="connsiteX67" fmla="*/ 423720 w 523875"/>
                <a:gd name="connsiteY67" fmla="*/ 278368 h 304800"/>
                <a:gd name="connsiteX68" fmla="*/ 418481 w 523875"/>
                <a:gd name="connsiteY68" fmla="*/ 275415 h 304800"/>
                <a:gd name="connsiteX69" fmla="*/ 410480 w 523875"/>
                <a:gd name="connsiteY69" fmla="*/ 281226 h 304800"/>
                <a:gd name="connsiteX70" fmla="*/ 398383 w 523875"/>
                <a:gd name="connsiteY70" fmla="*/ 278082 h 304800"/>
                <a:gd name="connsiteX71" fmla="*/ 391811 w 523875"/>
                <a:gd name="connsiteY71" fmla="*/ 286845 h 304800"/>
                <a:gd name="connsiteX72" fmla="*/ 389430 w 523875"/>
                <a:gd name="connsiteY72" fmla="*/ 295513 h 304800"/>
                <a:gd name="connsiteX73" fmla="*/ 390573 w 523875"/>
                <a:gd name="connsiteY73" fmla="*/ 303324 h 304800"/>
                <a:gd name="connsiteX74" fmla="*/ 390573 w 523875"/>
                <a:gd name="connsiteY74" fmla="*/ 303324 h 304800"/>
                <a:gd name="connsiteX75" fmla="*/ 379238 w 523875"/>
                <a:gd name="connsiteY75" fmla="*/ 300561 h 304800"/>
                <a:gd name="connsiteX76" fmla="*/ 379238 w 523875"/>
                <a:gd name="connsiteY76" fmla="*/ 300561 h 304800"/>
                <a:gd name="connsiteX77" fmla="*/ 379619 w 523875"/>
                <a:gd name="connsiteY77" fmla="*/ 295799 h 304800"/>
                <a:gd name="connsiteX78" fmla="*/ 378476 w 523875"/>
                <a:gd name="connsiteY78" fmla="*/ 295323 h 304800"/>
                <a:gd name="connsiteX79" fmla="*/ 376761 w 523875"/>
                <a:gd name="connsiteY79" fmla="*/ 297037 h 304800"/>
                <a:gd name="connsiteX80" fmla="*/ 375999 w 523875"/>
                <a:gd name="connsiteY80" fmla="*/ 295989 h 304800"/>
                <a:gd name="connsiteX81" fmla="*/ 378285 w 523875"/>
                <a:gd name="connsiteY81" fmla="*/ 290179 h 304800"/>
                <a:gd name="connsiteX82" fmla="*/ 376190 w 523875"/>
                <a:gd name="connsiteY82" fmla="*/ 290084 h 304800"/>
                <a:gd name="connsiteX83" fmla="*/ 373142 w 523875"/>
                <a:gd name="connsiteY83" fmla="*/ 293703 h 304800"/>
                <a:gd name="connsiteX84" fmla="*/ 370951 w 523875"/>
                <a:gd name="connsiteY84" fmla="*/ 291989 h 304800"/>
                <a:gd name="connsiteX85" fmla="*/ 371427 w 523875"/>
                <a:gd name="connsiteY85" fmla="*/ 284845 h 304800"/>
                <a:gd name="connsiteX86" fmla="*/ 365998 w 523875"/>
                <a:gd name="connsiteY86" fmla="*/ 269510 h 304800"/>
                <a:gd name="connsiteX87" fmla="*/ 368189 w 523875"/>
                <a:gd name="connsiteY87" fmla="*/ 264271 h 304800"/>
                <a:gd name="connsiteX88" fmla="*/ 367998 w 523875"/>
                <a:gd name="connsiteY88" fmla="*/ 253794 h 304800"/>
                <a:gd name="connsiteX89" fmla="*/ 370761 w 523875"/>
                <a:gd name="connsiteY89" fmla="*/ 245793 h 304800"/>
                <a:gd name="connsiteX90" fmla="*/ 371237 w 523875"/>
                <a:gd name="connsiteY90" fmla="*/ 237315 h 304800"/>
                <a:gd name="connsiteX91" fmla="*/ 368475 w 523875"/>
                <a:gd name="connsiteY91" fmla="*/ 235696 h 304800"/>
                <a:gd name="connsiteX92" fmla="*/ 366189 w 523875"/>
                <a:gd name="connsiteY92" fmla="*/ 238268 h 304800"/>
                <a:gd name="connsiteX93" fmla="*/ 362664 w 523875"/>
                <a:gd name="connsiteY93" fmla="*/ 233886 h 304800"/>
                <a:gd name="connsiteX94" fmla="*/ 359616 w 523875"/>
                <a:gd name="connsiteY94" fmla="*/ 232648 h 304800"/>
                <a:gd name="connsiteX95" fmla="*/ 357997 w 523875"/>
                <a:gd name="connsiteY95" fmla="*/ 234744 h 304800"/>
                <a:gd name="connsiteX96" fmla="*/ 354092 w 523875"/>
                <a:gd name="connsiteY96" fmla="*/ 235220 h 304800"/>
                <a:gd name="connsiteX97" fmla="*/ 352282 w 523875"/>
                <a:gd name="connsiteY97" fmla="*/ 232077 h 304800"/>
                <a:gd name="connsiteX98" fmla="*/ 349996 w 523875"/>
                <a:gd name="connsiteY98" fmla="*/ 234268 h 304800"/>
                <a:gd name="connsiteX99" fmla="*/ 348662 w 523875"/>
                <a:gd name="connsiteY99" fmla="*/ 232934 h 304800"/>
                <a:gd name="connsiteX100" fmla="*/ 338185 w 523875"/>
                <a:gd name="connsiteY100" fmla="*/ 235125 h 304800"/>
                <a:gd name="connsiteX101" fmla="*/ 336185 w 523875"/>
                <a:gd name="connsiteY101" fmla="*/ 231886 h 304800"/>
                <a:gd name="connsiteX102" fmla="*/ 333994 w 523875"/>
                <a:gd name="connsiteY102" fmla="*/ 231029 h 304800"/>
                <a:gd name="connsiteX103" fmla="*/ 330565 w 523875"/>
                <a:gd name="connsiteY103" fmla="*/ 233220 h 304800"/>
                <a:gd name="connsiteX104" fmla="*/ 326469 w 523875"/>
                <a:gd name="connsiteY104" fmla="*/ 229410 h 304800"/>
                <a:gd name="connsiteX105" fmla="*/ 323421 w 523875"/>
                <a:gd name="connsiteY105" fmla="*/ 228838 h 304800"/>
                <a:gd name="connsiteX106" fmla="*/ 315706 w 523875"/>
                <a:gd name="connsiteY106" fmla="*/ 191786 h 304800"/>
                <a:gd name="connsiteX107" fmla="*/ 292941 w 523875"/>
                <a:gd name="connsiteY107" fmla="*/ 209693 h 304800"/>
                <a:gd name="connsiteX108" fmla="*/ 287512 w 523875"/>
                <a:gd name="connsiteY108" fmla="*/ 217027 h 304800"/>
                <a:gd name="connsiteX109" fmla="*/ 285036 w 523875"/>
                <a:gd name="connsiteY109" fmla="*/ 215694 h 304800"/>
                <a:gd name="connsiteX110" fmla="*/ 285321 w 523875"/>
                <a:gd name="connsiteY110" fmla="*/ 210074 h 304800"/>
                <a:gd name="connsiteX111" fmla="*/ 283416 w 523875"/>
                <a:gd name="connsiteY111" fmla="*/ 208455 h 304800"/>
                <a:gd name="connsiteX112" fmla="*/ 280654 w 523875"/>
                <a:gd name="connsiteY112" fmla="*/ 209598 h 304800"/>
                <a:gd name="connsiteX113" fmla="*/ 268653 w 523875"/>
                <a:gd name="connsiteY113" fmla="*/ 208360 h 304800"/>
                <a:gd name="connsiteX114" fmla="*/ 262842 w 523875"/>
                <a:gd name="connsiteY114" fmla="*/ 209883 h 304800"/>
                <a:gd name="connsiteX115" fmla="*/ 261128 w 523875"/>
                <a:gd name="connsiteY115" fmla="*/ 213979 h 304800"/>
                <a:gd name="connsiteX116" fmla="*/ 264176 w 523875"/>
                <a:gd name="connsiteY116" fmla="*/ 216646 h 304800"/>
                <a:gd name="connsiteX117" fmla="*/ 263033 w 523875"/>
                <a:gd name="connsiteY117" fmla="*/ 225028 h 304800"/>
                <a:gd name="connsiteX118" fmla="*/ 259794 w 523875"/>
                <a:gd name="connsiteY118" fmla="*/ 229886 h 304800"/>
                <a:gd name="connsiteX119" fmla="*/ 257318 w 523875"/>
                <a:gd name="connsiteY119" fmla="*/ 230838 h 304800"/>
                <a:gd name="connsiteX120" fmla="*/ 255413 w 523875"/>
                <a:gd name="connsiteY120" fmla="*/ 234839 h 304800"/>
                <a:gd name="connsiteX121" fmla="*/ 251603 w 523875"/>
                <a:gd name="connsiteY121" fmla="*/ 237125 h 304800"/>
                <a:gd name="connsiteX122" fmla="*/ 248650 w 523875"/>
                <a:gd name="connsiteY122" fmla="*/ 249317 h 304800"/>
                <a:gd name="connsiteX123" fmla="*/ 243126 w 523875"/>
                <a:gd name="connsiteY123" fmla="*/ 249031 h 304800"/>
                <a:gd name="connsiteX124" fmla="*/ 243126 w 523875"/>
                <a:gd name="connsiteY124" fmla="*/ 249031 h 304800"/>
                <a:gd name="connsiteX125" fmla="*/ 227028 w 523875"/>
                <a:gd name="connsiteY125" fmla="*/ 243126 h 304800"/>
                <a:gd name="connsiteX126" fmla="*/ 192548 w 523875"/>
                <a:gd name="connsiteY126" fmla="*/ 233696 h 304800"/>
                <a:gd name="connsiteX127" fmla="*/ 160734 w 523875"/>
                <a:gd name="connsiteY127" fmla="*/ 228648 h 304800"/>
                <a:gd name="connsiteX128" fmla="*/ 156353 w 523875"/>
                <a:gd name="connsiteY128" fmla="*/ 226933 h 304800"/>
                <a:gd name="connsiteX129" fmla="*/ 145018 w 523875"/>
                <a:gd name="connsiteY129" fmla="*/ 229410 h 304800"/>
                <a:gd name="connsiteX130" fmla="*/ 140637 w 523875"/>
                <a:gd name="connsiteY130" fmla="*/ 226171 h 304800"/>
                <a:gd name="connsiteX131" fmla="*/ 142256 w 523875"/>
                <a:gd name="connsiteY131" fmla="*/ 221409 h 304800"/>
                <a:gd name="connsiteX132" fmla="*/ 124444 w 523875"/>
                <a:gd name="connsiteY132" fmla="*/ 217408 h 304800"/>
                <a:gd name="connsiteX133" fmla="*/ 95107 w 523875"/>
                <a:gd name="connsiteY133" fmla="*/ 215218 h 304800"/>
                <a:gd name="connsiteX134" fmla="*/ 87773 w 523875"/>
                <a:gd name="connsiteY134" fmla="*/ 216360 h 304800"/>
                <a:gd name="connsiteX135" fmla="*/ 82153 w 523875"/>
                <a:gd name="connsiteY135" fmla="*/ 219694 h 304800"/>
                <a:gd name="connsiteX136" fmla="*/ 80629 w 523875"/>
                <a:gd name="connsiteY136" fmla="*/ 222552 h 304800"/>
                <a:gd name="connsiteX137" fmla="*/ 79772 w 523875"/>
                <a:gd name="connsiteY137" fmla="*/ 226171 h 304800"/>
                <a:gd name="connsiteX138" fmla="*/ 81582 w 523875"/>
                <a:gd name="connsiteY138" fmla="*/ 228457 h 304800"/>
                <a:gd name="connsiteX139" fmla="*/ 84249 w 523875"/>
                <a:gd name="connsiteY139" fmla="*/ 227600 h 304800"/>
                <a:gd name="connsiteX140" fmla="*/ 85392 w 523875"/>
                <a:gd name="connsiteY140" fmla="*/ 229124 h 304800"/>
                <a:gd name="connsiteX141" fmla="*/ 83582 w 523875"/>
                <a:gd name="connsiteY141" fmla="*/ 231410 h 304800"/>
                <a:gd name="connsiteX142" fmla="*/ 48244 w 523875"/>
                <a:gd name="connsiteY142" fmla="*/ 223790 h 304800"/>
                <a:gd name="connsiteX143" fmla="*/ 43482 w 523875"/>
                <a:gd name="connsiteY143" fmla="*/ 224647 h 304800"/>
                <a:gd name="connsiteX144" fmla="*/ 41862 w 523875"/>
                <a:gd name="connsiteY144" fmla="*/ 221790 h 304800"/>
                <a:gd name="connsiteX145" fmla="*/ 43577 w 523875"/>
                <a:gd name="connsiteY145" fmla="*/ 219218 h 304800"/>
                <a:gd name="connsiteX146" fmla="*/ 41196 w 523875"/>
                <a:gd name="connsiteY146" fmla="*/ 218456 h 304800"/>
                <a:gd name="connsiteX147" fmla="*/ 44053 w 523875"/>
                <a:gd name="connsiteY147" fmla="*/ 215503 h 304800"/>
                <a:gd name="connsiteX148" fmla="*/ 48435 w 523875"/>
                <a:gd name="connsiteY148" fmla="*/ 214836 h 304800"/>
                <a:gd name="connsiteX149" fmla="*/ 50149 w 523875"/>
                <a:gd name="connsiteY149" fmla="*/ 212551 h 304800"/>
                <a:gd name="connsiteX150" fmla="*/ 53959 w 523875"/>
                <a:gd name="connsiteY150" fmla="*/ 212551 h 304800"/>
                <a:gd name="connsiteX151" fmla="*/ 53959 w 523875"/>
                <a:gd name="connsiteY151" fmla="*/ 211122 h 304800"/>
                <a:gd name="connsiteX152" fmla="*/ 51864 w 523875"/>
                <a:gd name="connsiteY152" fmla="*/ 210264 h 304800"/>
                <a:gd name="connsiteX153" fmla="*/ 43958 w 523875"/>
                <a:gd name="connsiteY153" fmla="*/ 213122 h 304800"/>
                <a:gd name="connsiteX154" fmla="*/ 43958 w 523875"/>
                <a:gd name="connsiteY154" fmla="*/ 213122 h 304800"/>
                <a:gd name="connsiteX155" fmla="*/ 39291 w 523875"/>
                <a:gd name="connsiteY155" fmla="*/ 210741 h 304800"/>
                <a:gd name="connsiteX156" fmla="*/ 32718 w 523875"/>
                <a:gd name="connsiteY156" fmla="*/ 203787 h 304800"/>
                <a:gd name="connsiteX157" fmla="*/ 35481 w 523875"/>
                <a:gd name="connsiteY157" fmla="*/ 199596 h 304800"/>
                <a:gd name="connsiteX158" fmla="*/ 36243 w 523875"/>
                <a:gd name="connsiteY158" fmla="*/ 194644 h 304800"/>
                <a:gd name="connsiteX159" fmla="*/ 33004 w 523875"/>
                <a:gd name="connsiteY159" fmla="*/ 185690 h 304800"/>
                <a:gd name="connsiteX160" fmla="*/ 30147 w 523875"/>
                <a:gd name="connsiteY160" fmla="*/ 182166 h 304800"/>
                <a:gd name="connsiteX161" fmla="*/ 29194 w 523875"/>
                <a:gd name="connsiteY161" fmla="*/ 177975 h 304800"/>
                <a:gd name="connsiteX162" fmla="*/ 30432 w 523875"/>
                <a:gd name="connsiteY162" fmla="*/ 173593 h 304800"/>
                <a:gd name="connsiteX163" fmla="*/ 25194 w 523875"/>
                <a:gd name="connsiteY163" fmla="*/ 167973 h 304800"/>
                <a:gd name="connsiteX164" fmla="*/ 24146 w 523875"/>
                <a:gd name="connsiteY164" fmla="*/ 163401 h 304800"/>
                <a:gd name="connsiteX165" fmla="*/ 19288 w 523875"/>
                <a:gd name="connsiteY165" fmla="*/ 158829 h 304800"/>
                <a:gd name="connsiteX166" fmla="*/ 8144 w 523875"/>
                <a:gd name="connsiteY166" fmla="*/ 159687 h 304800"/>
                <a:gd name="connsiteX167" fmla="*/ 6144 w 523875"/>
                <a:gd name="connsiteY167" fmla="*/ 157401 h 304800"/>
                <a:gd name="connsiteX168" fmla="*/ 4429 w 523875"/>
                <a:gd name="connsiteY168" fmla="*/ 157591 h 304800"/>
                <a:gd name="connsiteX169" fmla="*/ 3572 w 523875"/>
                <a:gd name="connsiteY169" fmla="*/ 149781 h 304800"/>
                <a:gd name="connsiteX170" fmla="*/ 8049 w 523875"/>
                <a:gd name="connsiteY170" fmla="*/ 142065 h 304800"/>
                <a:gd name="connsiteX171" fmla="*/ 8049 w 523875"/>
                <a:gd name="connsiteY171" fmla="*/ 137208 h 304800"/>
                <a:gd name="connsiteX172" fmla="*/ 5382 w 523875"/>
                <a:gd name="connsiteY172" fmla="*/ 134636 h 304800"/>
                <a:gd name="connsiteX173" fmla="*/ 5572 w 523875"/>
                <a:gd name="connsiteY173" fmla="*/ 129207 h 304800"/>
                <a:gd name="connsiteX174" fmla="*/ 14907 w 523875"/>
                <a:gd name="connsiteY174" fmla="*/ 124635 h 304800"/>
                <a:gd name="connsiteX175" fmla="*/ 18145 w 523875"/>
                <a:gd name="connsiteY175" fmla="*/ 124539 h 304800"/>
                <a:gd name="connsiteX176" fmla="*/ 21384 w 523875"/>
                <a:gd name="connsiteY176" fmla="*/ 127492 h 304800"/>
                <a:gd name="connsiteX177" fmla="*/ 26908 w 523875"/>
                <a:gd name="connsiteY177" fmla="*/ 126921 h 304800"/>
                <a:gd name="connsiteX178" fmla="*/ 31480 w 523875"/>
                <a:gd name="connsiteY178" fmla="*/ 121396 h 304800"/>
                <a:gd name="connsiteX179" fmla="*/ 37767 w 523875"/>
                <a:gd name="connsiteY179" fmla="*/ 120920 h 304800"/>
                <a:gd name="connsiteX180" fmla="*/ 40434 w 523875"/>
                <a:gd name="connsiteY180" fmla="*/ 118443 h 304800"/>
                <a:gd name="connsiteX181" fmla="*/ 39957 w 523875"/>
                <a:gd name="connsiteY181" fmla="*/ 114919 h 304800"/>
                <a:gd name="connsiteX182" fmla="*/ 41577 w 523875"/>
                <a:gd name="connsiteY182" fmla="*/ 111395 h 304800"/>
                <a:gd name="connsiteX183" fmla="*/ 40624 w 523875"/>
                <a:gd name="connsiteY183" fmla="*/ 108442 h 304800"/>
                <a:gd name="connsiteX184" fmla="*/ 43196 w 523875"/>
                <a:gd name="connsiteY184" fmla="*/ 106251 h 304800"/>
                <a:gd name="connsiteX185" fmla="*/ 43577 w 523875"/>
                <a:gd name="connsiteY185" fmla="*/ 102822 h 304800"/>
                <a:gd name="connsiteX186" fmla="*/ 37386 w 523875"/>
                <a:gd name="connsiteY186" fmla="*/ 99298 h 304800"/>
                <a:gd name="connsiteX187" fmla="*/ 37862 w 523875"/>
                <a:gd name="connsiteY187" fmla="*/ 93107 h 304800"/>
                <a:gd name="connsiteX188" fmla="*/ 36338 w 523875"/>
                <a:gd name="connsiteY188" fmla="*/ 88344 h 304800"/>
                <a:gd name="connsiteX189" fmla="*/ 40434 w 523875"/>
                <a:gd name="connsiteY189" fmla="*/ 82820 h 304800"/>
                <a:gd name="connsiteX190" fmla="*/ 42815 w 523875"/>
                <a:gd name="connsiteY190" fmla="*/ 81772 h 304800"/>
                <a:gd name="connsiteX191" fmla="*/ 48149 w 523875"/>
                <a:gd name="connsiteY191" fmla="*/ 73676 h 304800"/>
                <a:gd name="connsiteX192" fmla="*/ 48816 w 523875"/>
                <a:gd name="connsiteY192" fmla="*/ 59674 h 304800"/>
                <a:gd name="connsiteX193" fmla="*/ 48816 w 523875"/>
                <a:gd name="connsiteY193" fmla="*/ 59674 h 304800"/>
                <a:gd name="connsiteX194" fmla="*/ 49768 w 523875"/>
                <a:gd name="connsiteY194" fmla="*/ 61960 h 304800"/>
                <a:gd name="connsiteX195" fmla="*/ 48816 w 523875"/>
                <a:gd name="connsiteY195" fmla="*/ 64437 h 304800"/>
                <a:gd name="connsiteX196" fmla="*/ 51578 w 523875"/>
                <a:gd name="connsiteY196" fmla="*/ 64913 h 304800"/>
                <a:gd name="connsiteX197" fmla="*/ 53959 w 523875"/>
                <a:gd name="connsiteY197" fmla="*/ 69199 h 304800"/>
                <a:gd name="connsiteX198" fmla="*/ 69485 w 523875"/>
                <a:gd name="connsiteY198" fmla="*/ 73676 h 304800"/>
                <a:gd name="connsiteX199" fmla="*/ 71771 w 523875"/>
                <a:gd name="connsiteY199" fmla="*/ 69866 h 304800"/>
                <a:gd name="connsiteX200" fmla="*/ 75105 w 523875"/>
                <a:gd name="connsiteY200" fmla="*/ 69675 h 304800"/>
                <a:gd name="connsiteX201" fmla="*/ 81677 w 523875"/>
                <a:gd name="connsiteY201" fmla="*/ 65199 h 304800"/>
                <a:gd name="connsiteX202" fmla="*/ 84534 w 523875"/>
                <a:gd name="connsiteY202" fmla="*/ 65865 h 304800"/>
                <a:gd name="connsiteX203" fmla="*/ 87773 w 523875"/>
                <a:gd name="connsiteY203" fmla="*/ 62151 h 304800"/>
                <a:gd name="connsiteX204" fmla="*/ 89106 w 523875"/>
                <a:gd name="connsiteY204" fmla="*/ 70628 h 304800"/>
                <a:gd name="connsiteX205" fmla="*/ 95393 w 523875"/>
                <a:gd name="connsiteY205" fmla="*/ 76533 h 304800"/>
                <a:gd name="connsiteX206" fmla="*/ 103680 w 523875"/>
                <a:gd name="connsiteY206" fmla="*/ 76533 h 304800"/>
                <a:gd name="connsiteX207" fmla="*/ 108061 w 523875"/>
                <a:gd name="connsiteY207" fmla="*/ 79200 h 304800"/>
                <a:gd name="connsiteX208" fmla="*/ 119682 w 523875"/>
                <a:gd name="connsiteY208" fmla="*/ 80915 h 304800"/>
                <a:gd name="connsiteX209" fmla="*/ 126921 w 523875"/>
                <a:gd name="connsiteY209" fmla="*/ 80820 h 304800"/>
                <a:gd name="connsiteX210" fmla="*/ 132826 w 523875"/>
                <a:gd name="connsiteY210" fmla="*/ 78915 h 304800"/>
                <a:gd name="connsiteX211" fmla="*/ 136827 w 523875"/>
                <a:gd name="connsiteY211" fmla="*/ 79677 h 304800"/>
                <a:gd name="connsiteX212" fmla="*/ 146256 w 523875"/>
                <a:gd name="connsiteY212" fmla="*/ 77200 h 304800"/>
                <a:gd name="connsiteX213" fmla="*/ 156067 w 523875"/>
                <a:gd name="connsiteY213" fmla="*/ 71771 h 304800"/>
                <a:gd name="connsiteX214" fmla="*/ 162639 w 523875"/>
                <a:gd name="connsiteY214" fmla="*/ 65580 h 304800"/>
                <a:gd name="connsiteX215" fmla="*/ 171783 w 523875"/>
                <a:gd name="connsiteY215" fmla="*/ 75295 h 304800"/>
                <a:gd name="connsiteX216" fmla="*/ 185880 w 523875"/>
                <a:gd name="connsiteY216" fmla="*/ 76914 h 304800"/>
                <a:gd name="connsiteX217" fmla="*/ 221599 w 523875"/>
                <a:gd name="connsiteY217" fmla="*/ 88440 h 304800"/>
                <a:gd name="connsiteX218" fmla="*/ 229981 w 523875"/>
                <a:gd name="connsiteY218" fmla="*/ 87582 h 304800"/>
                <a:gd name="connsiteX219" fmla="*/ 236077 w 523875"/>
                <a:gd name="connsiteY219" fmla="*/ 89202 h 304800"/>
                <a:gd name="connsiteX220" fmla="*/ 243316 w 523875"/>
                <a:gd name="connsiteY220" fmla="*/ 88630 h 304800"/>
                <a:gd name="connsiteX221" fmla="*/ 265509 w 523875"/>
                <a:gd name="connsiteY221" fmla="*/ 81296 h 304800"/>
                <a:gd name="connsiteX222" fmla="*/ 269224 w 523875"/>
                <a:gd name="connsiteY222" fmla="*/ 78724 h 304800"/>
                <a:gd name="connsiteX223" fmla="*/ 270081 w 523875"/>
                <a:gd name="connsiteY223" fmla="*/ 76343 h 304800"/>
                <a:gd name="connsiteX224" fmla="*/ 277320 w 523875"/>
                <a:gd name="connsiteY224" fmla="*/ 78629 h 304800"/>
                <a:gd name="connsiteX225" fmla="*/ 282083 w 523875"/>
                <a:gd name="connsiteY225" fmla="*/ 86439 h 304800"/>
                <a:gd name="connsiteX226" fmla="*/ 290370 w 523875"/>
                <a:gd name="connsiteY226" fmla="*/ 89487 h 304800"/>
                <a:gd name="connsiteX227" fmla="*/ 293513 w 523875"/>
                <a:gd name="connsiteY227" fmla="*/ 92059 h 304800"/>
                <a:gd name="connsiteX228" fmla="*/ 303133 w 523875"/>
                <a:gd name="connsiteY228" fmla="*/ 95012 h 304800"/>
                <a:gd name="connsiteX229" fmla="*/ 313896 w 523875"/>
                <a:gd name="connsiteY229" fmla="*/ 92631 h 304800"/>
                <a:gd name="connsiteX230" fmla="*/ 315039 w 523875"/>
                <a:gd name="connsiteY230" fmla="*/ 94821 h 304800"/>
                <a:gd name="connsiteX231" fmla="*/ 320850 w 523875"/>
                <a:gd name="connsiteY231" fmla="*/ 92631 h 304800"/>
                <a:gd name="connsiteX232" fmla="*/ 320754 w 523875"/>
                <a:gd name="connsiteY232" fmla="*/ 88535 h 304800"/>
                <a:gd name="connsiteX233" fmla="*/ 325231 w 523875"/>
                <a:gd name="connsiteY233" fmla="*/ 82058 h 304800"/>
                <a:gd name="connsiteX234" fmla="*/ 327422 w 523875"/>
                <a:gd name="connsiteY234" fmla="*/ 75009 h 304800"/>
                <a:gd name="connsiteX235" fmla="*/ 333042 w 523875"/>
                <a:gd name="connsiteY235" fmla="*/ 70437 h 304800"/>
                <a:gd name="connsiteX236" fmla="*/ 336661 w 523875"/>
                <a:gd name="connsiteY236" fmla="*/ 63103 h 304800"/>
                <a:gd name="connsiteX237" fmla="*/ 331422 w 523875"/>
                <a:gd name="connsiteY237" fmla="*/ 62722 h 304800"/>
                <a:gd name="connsiteX238" fmla="*/ 329994 w 523875"/>
                <a:gd name="connsiteY238" fmla="*/ 60531 h 304800"/>
                <a:gd name="connsiteX239" fmla="*/ 333803 w 523875"/>
                <a:gd name="connsiteY239" fmla="*/ 61198 h 304800"/>
                <a:gd name="connsiteX240" fmla="*/ 331422 w 523875"/>
                <a:gd name="connsiteY240" fmla="*/ 56817 h 304800"/>
                <a:gd name="connsiteX241" fmla="*/ 334851 w 523875"/>
                <a:gd name="connsiteY241" fmla="*/ 56055 h 304800"/>
                <a:gd name="connsiteX242" fmla="*/ 337328 w 523875"/>
                <a:gd name="connsiteY242" fmla="*/ 57579 h 304800"/>
                <a:gd name="connsiteX243" fmla="*/ 341233 w 523875"/>
                <a:gd name="connsiteY243" fmla="*/ 54721 h 304800"/>
                <a:gd name="connsiteX244" fmla="*/ 347234 w 523875"/>
                <a:gd name="connsiteY244" fmla="*/ 46720 h 304800"/>
                <a:gd name="connsiteX245" fmla="*/ 346567 w 523875"/>
                <a:gd name="connsiteY245" fmla="*/ 38910 h 304800"/>
                <a:gd name="connsiteX246" fmla="*/ 348853 w 523875"/>
                <a:gd name="connsiteY246" fmla="*/ 38148 h 304800"/>
                <a:gd name="connsiteX247" fmla="*/ 349710 w 523875"/>
                <a:gd name="connsiteY247" fmla="*/ 30718 h 304800"/>
                <a:gd name="connsiteX248" fmla="*/ 348662 w 523875"/>
                <a:gd name="connsiteY248" fmla="*/ 29099 h 304800"/>
                <a:gd name="connsiteX249" fmla="*/ 353901 w 523875"/>
                <a:gd name="connsiteY249" fmla="*/ 23193 h 304800"/>
                <a:gd name="connsiteX250" fmla="*/ 351139 w 523875"/>
                <a:gd name="connsiteY250" fmla="*/ 20145 h 304800"/>
                <a:gd name="connsiteX251" fmla="*/ 353806 w 523875"/>
                <a:gd name="connsiteY251" fmla="*/ 19098 h 304800"/>
                <a:gd name="connsiteX252" fmla="*/ 360474 w 523875"/>
                <a:gd name="connsiteY252" fmla="*/ 11001 h 304800"/>
                <a:gd name="connsiteX253" fmla="*/ 370665 w 523875"/>
                <a:gd name="connsiteY253" fmla="*/ 7477 h 304800"/>
                <a:gd name="connsiteX254" fmla="*/ 375333 w 523875"/>
                <a:gd name="connsiteY254" fmla="*/ 7477 h 304800"/>
                <a:gd name="connsiteX255" fmla="*/ 378666 w 523875"/>
                <a:gd name="connsiteY255" fmla="*/ 4810 h 304800"/>
                <a:gd name="connsiteX256" fmla="*/ 390477 w 523875"/>
                <a:gd name="connsiteY256" fmla="*/ 3572 h 304800"/>
                <a:gd name="connsiteX257" fmla="*/ 398669 w 523875"/>
                <a:gd name="connsiteY257" fmla="*/ 5572 h 304800"/>
                <a:gd name="connsiteX258" fmla="*/ 403145 w 523875"/>
                <a:gd name="connsiteY258" fmla="*/ 4048 h 304800"/>
                <a:gd name="connsiteX259" fmla="*/ 413528 w 523875"/>
                <a:gd name="connsiteY259" fmla="*/ 7382 h 304800"/>
                <a:gd name="connsiteX260" fmla="*/ 423339 w 523875"/>
                <a:gd name="connsiteY260" fmla="*/ 36814 h 304800"/>
                <a:gd name="connsiteX261" fmla="*/ 429530 w 523875"/>
                <a:gd name="connsiteY261" fmla="*/ 45006 h 304800"/>
                <a:gd name="connsiteX262" fmla="*/ 439341 w 523875"/>
                <a:gd name="connsiteY262" fmla="*/ 47196 h 304800"/>
                <a:gd name="connsiteX263" fmla="*/ 446008 w 523875"/>
                <a:gd name="connsiteY263" fmla="*/ 50721 h 304800"/>
                <a:gd name="connsiteX264" fmla="*/ 468011 w 523875"/>
                <a:gd name="connsiteY264" fmla="*/ 52911 h 304800"/>
                <a:gd name="connsiteX265" fmla="*/ 481346 w 523875"/>
                <a:gd name="connsiteY265" fmla="*/ 47101 h 304800"/>
                <a:gd name="connsiteX266" fmla="*/ 483060 w 523875"/>
                <a:gd name="connsiteY266" fmla="*/ 42434 h 304800"/>
                <a:gd name="connsiteX267" fmla="*/ 487728 w 523875"/>
                <a:gd name="connsiteY267" fmla="*/ 39862 h 304800"/>
                <a:gd name="connsiteX268" fmla="*/ 490490 w 523875"/>
                <a:gd name="connsiteY268" fmla="*/ 41862 h 304800"/>
                <a:gd name="connsiteX269" fmla="*/ 494109 w 523875"/>
                <a:gd name="connsiteY269" fmla="*/ 41005 h 304800"/>
                <a:gd name="connsiteX270" fmla="*/ 500777 w 523875"/>
                <a:gd name="connsiteY270" fmla="*/ 43767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</a:cxnLst>
              <a:rect l="l" t="t" r="r" b="b"/>
              <a:pathLst>
                <a:path w="523875" h="304800">
                  <a:moveTo>
                    <a:pt x="520970" y="61579"/>
                  </a:moveTo>
                  <a:lnTo>
                    <a:pt x="519065" y="64818"/>
                  </a:lnTo>
                  <a:lnTo>
                    <a:pt x="517350" y="63389"/>
                  </a:lnTo>
                  <a:lnTo>
                    <a:pt x="515826" y="65103"/>
                  </a:lnTo>
                  <a:lnTo>
                    <a:pt x="516207" y="70914"/>
                  </a:lnTo>
                  <a:lnTo>
                    <a:pt x="514778" y="72914"/>
                  </a:lnTo>
                  <a:lnTo>
                    <a:pt x="508492" y="73771"/>
                  </a:lnTo>
                  <a:lnTo>
                    <a:pt x="506206" y="86630"/>
                  </a:lnTo>
                  <a:lnTo>
                    <a:pt x="502396" y="88154"/>
                  </a:lnTo>
                  <a:lnTo>
                    <a:pt x="499539" y="93107"/>
                  </a:lnTo>
                  <a:lnTo>
                    <a:pt x="508873" y="99489"/>
                  </a:lnTo>
                  <a:lnTo>
                    <a:pt x="507063" y="103680"/>
                  </a:lnTo>
                  <a:lnTo>
                    <a:pt x="509064" y="112347"/>
                  </a:lnTo>
                  <a:lnTo>
                    <a:pt x="507063" y="115395"/>
                  </a:lnTo>
                  <a:lnTo>
                    <a:pt x="507635" y="120253"/>
                  </a:lnTo>
                  <a:lnTo>
                    <a:pt x="501444" y="132350"/>
                  </a:lnTo>
                  <a:lnTo>
                    <a:pt x="494871" y="139113"/>
                  </a:lnTo>
                  <a:lnTo>
                    <a:pt x="485823" y="143875"/>
                  </a:lnTo>
                  <a:lnTo>
                    <a:pt x="484870" y="143018"/>
                  </a:lnTo>
                  <a:lnTo>
                    <a:pt x="482775" y="144732"/>
                  </a:lnTo>
                  <a:lnTo>
                    <a:pt x="481346" y="143780"/>
                  </a:lnTo>
                  <a:lnTo>
                    <a:pt x="479345" y="145685"/>
                  </a:lnTo>
                  <a:lnTo>
                    <a:pt x="476012" y="154162"/>
                  </a:lnTo>
                  <a:lnTo>
                    <a:pt x="480393" y="154162"/>
                  </a:lnTo>
                  <a:lnTo>
                    <a:pt x="478774" y="159401"/>
                  </a:lnTo>
                  <a:lnTo>
                    <a:pt x="481632" y="160830"/>
                  </a:lnTo>
                  <a:lnTo>
                    <a:pt x="480774" y="163401"/>
                  </a:lnTo>
                  <a:lnTo>
                    <a:pt x="476964" y="162163"/>
                  </a:lnTo>
                  <a:lnTo>
                    <a:pt x="474583" y="159306"/>
                  </a:lnTo>
                  <a:lnTo>
                    <a:pt x="463725" y="156734"/>
                  </a:lnTo>
                  <a:lnTo>
                    <a:pt x="456676" y="151971"/>
                  </a:lnTo>
                  <a:lnTo>
                    <a:pt x="445627" y="147971"/>
                  </a:lnTo>
                  <a:lnTo>
                    <a:pt x="441245" y="142637"/>
                  </a:lnTo>
                  <a:lnTo>
                    <a:pt x="439245" y="142351"/>
                  </a:lnTo>
                  <a:lnTo>
                    <a:pt x="438388" y="144066"/>
                  </a:lnTo>
                  <a:lnTo>
                    <a:pt x="434578" y="145304"/>
                  </a:lnTo>
                  <a:lnTo>
                    <a:pt x="431530" y="144351"/>
                  </a:lnTo>
                  <a:lnTo>
                    <a:pt x="430673" y="145590"/>
                  </a:lnTo>
                  <a:lnTo>
                    <a:pt x="428863" y="152352"/>
                  </a:lnTo>
                  <a:lnTo>
                    <a:pt x="430482" y="153495"/>
                  </a:lnTo>
                  <a:lnTo>
                    <a:pt x="429053" y="157496"/>
                  </a:lnTo>
                  <a:lnTo>
                    <a:pt x="429625" y="162163"/>
                  </a:lnTo>
                  <a:lnTo>
                    <a:pt x="425244" y="171307"/>
                  </a:lnTo>
                  <a:lnTo>
                    <a:pt x="428101" y="181118"/>
                  </a:lnTo>
                  <a:lnTo>
                    <a:pt x="430673" y="184166"/>
                  </a:lnTo>
                  <a:lnTo>
                    <a:pt x="430387" y="190262"/>
                  </a:lnTo>
                  <a:lnTo>
                    <a:pt x="432197" y="197882"/>
                  </a:lnTo>
                  <a:lnTo>
                    <a:pt x="438293" y="201882"/>
                  </a:lnTo>
                  <a:lnTo>
                    <a:pt x="436578" y="207788"/>
                  </a:lnTo>
                  <a:lnTo>
                    <a:pt x="437245" y="215218"/>
                  </a:lnTo>
                  <a:lnTo>
                    <a:pt x="436293" y="218742"/>
                  </a:lnTo>
                  <a:lnTo>
                    <a:pt x="444198" y="225314"/>
                  </a:lnTo>
                  <a:lnTo>
                    <a:pt x="453342" y="224838"/>
                  </a:lnTo>
                  <a:lnTo>
                    <a:pt x="452390" y="230267"/>
                  </a:lnTo>
                  <a:lnTo>
                    <a:pt x="457914" y="242649"/>
                  </a:lnTo>
                  <a:lnTo>
                    <a:pt x="454961" y="244935"/>
                  </a:lnTo>
                  <a:lnTo>
                    <a:pt x="453247" y="251603"/>
                  </a:lnTo>
                  <a:lnTo>
                    <a:pt x="447342" y="258175"/>
                  </a:lnTo>
                  <a:lnTo>
                    <a:pt x="444484" y="258937"/>
                  </a:lnTo>
                  <a:lnTo>
                    <a:pt x="441912" y="255889"/>
                  </a:lnTo>
                  <a:lnTo>
                    <a:pt x="438007" y="256461"/>
                  </a:lnTo>
                  <a:lnTo>
                    <a:pt x="437245" y="253698"/>
                  </a:lnTo>
                  <a:lnTo>
                    <a:pt x="431244" y="255318"/>
                  </a:lnTo>
                  <a:lnTo>
                    <a:pt x="429530" y="257032"/>
                  </a:lnTo>
                  <a:lnTo>
                    <a:pt x="429911" y="259794"/>
                  </a:lnTo>
                  <a:lnTo>
                    <a:pt x="427244" y="261699"/>
                  </a:lnTo>
                  <a:lnTo>
                    <a:pt x="428006" y="271701"/>
                  </a:lnTo>
                  <a:lnTo>
                    <a:pt x="423720" y="278368"/>
                  </a:lnTo>
                  <a:lnTo>
                    <a:pt x="418481" y="275415"/>
                  </a:lnTo>
                  <a:lnTo>
                    <a:pt x="410480" y="281226"/>
                  </a:lnTo>
                  <a:lnTo>
                    <a:pt x="398383" y="278082"/>
                  </a:lnTo>
                  <a:lnTo>
                    <a:pt x="391811" y="286845"/>
                  </a:lnTo>
                  <a:lnTo>
                    <a:pt x="389430" y="295513"/>
                  </a:lnTo>
                  <a:lnTo>
                    <a:pt x="390573" y="303324"/>
                  </a:lnTo>
                  <a:lnTo>
                    <a:pt x="390573" y="303324"/>
                  </a:lnTo>
                  <a:lnTo>
                    <a:pt x="379238" y="300561"/>
                  </a:lnTo>
                  <a:lnTo>
                    <a:pt x="379238" y="300561"/>
                  </a:lnTo>
                  <a:lnTo>
                    <a:pt x="379619" y="295799"/>
                  </a:lnTo>
                  <a:lnTo>
                    <a:pt x="378476" y="295323"/>
                  </a:lnTo>
                  <a:lnTo>
                    <a:pt x="376761" y="297037"/>
                  </a:lnTo>
                  <a:lnTo>
                    <a:pt x="375999" y="295989"/>
                  </a:lnTo>
                  <a:lnTo>
                    <a:pt x="378285" y="290179"/>
                  </a:lnTo>
                  <a:lnTo>
                    <a:pt x="376190" y="290084"/>
                  </a:lnTo>
                  <a:lnTo>
                    <a:pt x="373142" y="293703"/>
                  </a:lnTo>
                  <a:lnTo>
                    <a:pt x="370951" y="291989"/>
                  </a:lnTo>
                  <a:lnTo>
                    <a:pt x="371427" y="284845"/>
                  </a:lnTo>
                  <a:lnTo>
                    <a:pt x="365998" y="269510"/>
                  </a:lnTo>
                  <a:lnTo>
                    <a:pt x="368189" y="264271"/>
                  </a:lnTo>
                  <a:lnTo>
                    <a:pt x="367998" y="253794"/>
                  </a:lnTo>
                  <a:lnTo>
                    <a:pt x="370761" y="245793"/>
                  </a:lnTo>
                  <a:lnTo>
                    <a:pt x="371237" y="237315"/>
                  </a:lnTo>
                  <a:lnTo>
                    <a:pt x="368475" y="235696"/>
                  </a:lnTo>
                  <a:lnTo>
                    <a:pt x="366189" y="238268"/>
                  </a:lnTo>
                  <a:lnTo>
                    <a:pt x="362664" y="233886"/>
                  </a:lnTo>
                  <a:lnTo>
                    <a:pt x="359616" y="232648"/>
                  </a:lnTo>
                  <a:lnTo>
                    <a:pt x="357997" y="234744"/>
                  </a:lnTo>
                  <a:lnTo>
                    <a:pt x="354092" y="235220"/>
                  </a:lnTo>
                  <a:lnTo>
                    <a:pt x="352282" y="232077"/>
                  </a:lnTo>
                  <a:lnTo>
                    <a:pt x="349996" y="234268"/>
                  </a:lnTo>
                  <a:lnTo>
                    <a:pt x="348662" y="232934"/>
                  </a:lnTo>
                  <a:lnTo>
                    <a:pt x="338185" y="235125"/>
                  </a:lnTo>
                  <a:lnTo>
                    <a:pt x="336185" y="231886"/>
                  </a:lnTo>
                  <a:lnTo>
                    <a:pt x="333994" y="231029"/>
                  </a:lnTo>
                  <a:lnTo>
                    <a:pt x="330565" y="233220"/>
                  </a:lnTo>
                  <a:lnTo>
                    <a:pt x="326469" y="229410"/>
                  </a:lnTo>
                  <a:lnTo>
                    <a:pt x="323421" y="228838"/>
                  </a:lnTo>
                  <a:lnTo>
                    <a:pt x="315706" y="191786"/>
                  </a:lnTo>
                  <a:lnTo>
                    <a:pt x="292941" y="209693"/>
                  </a:lnTo>
                  <a:lnTo>
                    <a:pt x="287512" y="217027"/>
                  </a:lnTo>
                  <a:lnTo>
                    <a:pt x="285036" y="215694"/>
                  </a:lnTo>
                  <a:lnTo>
                    <a:pt x="285321" y="210074"/>
                  </a:lnTo>
                  <a:lnTo>
                    <a:pt x="283416" y="208455"/>
                  </a:lnTo>
                  <a:lnTo>
                    <a:pt x="280654" y="209598"/>
                  </a:lnTo>
                  <a:lnTo>
                    <a:pt x="268653" y="208360"/>
                  </a:lnTo>
                  <a:lnTo>
                    <a:pt x="262842" y="209883"/>
                  </a:lnTo>
                  <a:lnTo>
                    <a:pt x="261128" y="213979"/>
                  </a:lnTo>
                  <a:lnTo>
                    <a:pt x="264176" y="216646"/>
                  </a:lnTo>
                  <a:lnTo>
                    <a:pt x="263033" y="225028"/>
                  </a:lnTo>
                  <a:lnTo>
                    <a:pt x="259794" y="229886"/>
                  </a:lnTo>
                  <a:lnTo>
                    <a:pt x="257318" y="230838"/>
                  </a:lnTo>
                  <a:lnTo>
                    <a:pt x="255413" y="234839"/>
                  </a:lnTo>
                  <a:lnTo>
                    <a:pt x="251603" y="237125"/>
                  </a:lnTo>
                  <a:lnTo>
                    <a:pt x="248650" y="249317"/>
                  </a:lnTo>
                  <a:lnTo>
                    <a:pt x="243126" y="249031"/>
                  </a:lnTo>
                  <a:lnTo>
                    <a:pt x="243126" y="249031"/>
                  </a:lnTo>
                  <a:lnTo>
                    <a:pt x="227028" y="243126"/>
                  </a:lnTo>
                  <a:lnTo>
                    <a:pt x="192548" y="233696"/>
                  </a:lnTo>
                  <a:lnTo>
                    <a:pt x="160734" y="228648"/>
                  </a:lnTo>
                  <a:lnTo>
                    <a:pt x="156353" y="226933"/>
                  </a:lnTo>
                  <a:lnTo>
                    <a:pt x="145018" y="229410"/>
                  </a:lnTo>
                  <a:lnTo>
                    <a:pt x="140637" y="226171"/>
                  </a:lnTo>
                  <a:lnTo>
                    <a:pt x="142256" y="221409"/>
                  </a:lnTo>
                  <a:lnTo>
                    <a:pt x="124444" y="217408"/>
                  </a:lnTo>
                  <a:lnTo>
                    <a:pt x="95107" y="215218"/>
                  </a:lnTo>
                  <a:lnTo>
                    <a:pt x="87773" y="216360"/>
                  </a:lnTo>
                  <a:lnTo>
                    <a:pt x="82153" y="219694"/>
                  </a:lnTo>
                  <a:lnTo>
                    <a:pt x="80629" y="222552"/>
                  </a:lnTo>
                  <a:lnTo>
                    <a:pt x="79772" y="226171"/>
                  </a:lnTo>
                  <a:lnTo>
                    <a:pt x="81582" y="228457"/>
                  </a:lnTo>
                  <a:lnTo>
                    <a:pt x="84249" y="227600"/>
                  </a:lnTo>
                  <a:lnTo>
                    <a:pt x="85392" y="229124"/>
                  </a:lnTo>
                  <a:lnTo>
                    <a:pt x="83582" y="231410"/>
                  </a:lnTo>
                  <a:lnTo>
                    <a:pt x="48244" y="223790"/>
                  </a:lnTo>
                  <a:lnTo>
                    <a:pt x="43482" y="224647"/>
                  </a:lnTo>
                  <a:lnTo>
                    <a:pt x="41862" y="221790"/>
                  </a:lnTo>
                  <a:lnTo>
                    <a:pt x="43577" y="219218"/>
                  </a:lnTo>
                  <a:lnTo>
                    <a:pt x="41196" y="218456"/>
                  </a:lnTo>
                  <a:lnTo>
                    <a:pt x="44053" y="215503"/>
                  </a:lnTo>
                  <a:lnTo>
                    <a:pt x="48435" y="214836"/>
                  </a:lnTo>
                  <a:lnTo>
                    <a:pt x="50149" y="212551"/>
                  </a:lnTo>
                  <a:lnTo>
                    <a:pt x="53959" y="212551"/>
                  </a:lnTo>
                  <a:lnTo>
                    <a:pt x="53959" y="211122"/>
                  </a:lnTo>
                  <a:lnTo>
                    <a:pt x="51864" y="210264"/>
                  </a:lnTo>
                  <a:lnTo>
                    <a:pt x="43958" y="213122"/>
                  </a:lnTo>
                  <a:lnTo>
                    <a:pt x="43958" y="213122"/>
                  </a:lnTo>
                  <a:lnTo>
                    <a:pt x="39291" y="210741"/>
                  </a:lnTo>
                  <a:lnTo>
                    <a:pt x="32718" y="203787"/>
                  </a:lnTo>
                  <a:lnTo>
                    <a:pt x="35481" y="199596"/>
                  </a:lnTo>
                  <a:lnTo>
                    <a:pt x="36243" y="194644"/>
                  </a:lnTo>
                  <a:lnTo>
                    <a:pt x="33004" y="185690"/>
                  </a:lnTo>
                  <a:lnTo>
                    <a:pt x="30147" y="182166"/>
                  </a:lnTo>
                  <a:lnTo>
                    <a:pt x="29194" y="177975"/>
                  </a:lnTo>
                  <a:lnTo>
                    <a:pt x="30432" y="173593"/>
                  </a:lnTo>
                  <a:lnTo>
                    <a:pt x="25194" y="167973"/>
                  </a:lnTo>
                  <a:lnTo>
                    <a:pt x="24146" y="163401"/>
                  </a:lnTo>
                  <a:lnTo>
                    <a:pt x="19288" y="158829"/>
                  </a:lnTo>
                  <a:lnTo>
                    <a:pt x="8144" y="159687"/>
                  </a:lnTo>
                  <a:lnTo>
                    <a:pt x="6144" y="157401"/>
                  </a:lnTo>
                  <a:lnTo>
                    <a:pt x="4429" y="157591"/>
                  </a:lnTo>
                  <a:lnTo>
                    <a:pt x="3572" y="149781"/>
                  </a:lnTo>
                  <a:lnTo>
                    <a:pt x="8049" y="142065"/>
                  </a:lnTo>
                  <a:lnTo>
                    <a:pt x="8049" y="137208"/>
                  </a:lnTo>
                  <a:lnTo>
                    <a:pt x="5382" y="134636"/>
                  </a:lnTo>
                  <a:lnTo>
                    <a:pt x="5572" y="129207"/>
                  </a:lnTo>
                  <a:lnTo>
                    <a:pt x="14907" y="124635"/>
                  </a:lnTo>
                  <a:lnTo>
                    <a:pt x="18145" y="124539"/>
                  </a:lnTo>
                  <a:lnTo>
                    <a:pt x="21384" y="127492"/>
                  </a:lnTo>
                  <a:lnTo>
                    <a:pt x="26908" y="126921"/>
                  </a:lnTo>
                  <a:lnTo>
                    <a:pt x="31480" y="121396"/>
                  </a:lnTo>
                  <a:lnTo>
                    <a:pt x="37767" y="120920"/>
                  </a:lnTo>
                  <a:lnTo>
                    <a:pt x="40434" y="118443"/>
                  </a:lnTo>
                  <a:lnTo>
                    <a:pt x="39957" y="114919"/>
                  </a:lnTo>
                  <a:lnTo>
                    <a:pt x="41577" y="111395"/>
                  </a:lnTo>
                  <a:lnTo>
                    <a:pt x="40624" y="108442"/>
                  </a:lnTo>
                  <a:lnTo>
                    <a:pt x="43196" y="106251"/>
                  </a:lnTo>
                  <a:lnTo>
                    <a:pt x="43577" y="102822"/>
                  </a:lnTo>
                  <a:lnTo>
                    <a:pt x="37386" y="99298"/>
                  </a:lnTo>
                  <a:lnTo>
                    <a:pt x="37862" y="93107"/>
                  </a:lnTo>
                  <a:lnTo>
                    <a:pt x="36338" y="88344"/>
                  </a:lnTo>
                  <a:lnTo>
                    <a:pt x="40434" y="82820"/>
                  </a:lnTo>
                  <a:lnTo>
                    <a:pt x="42815" y="81772"/>
                  </a:lnTo>
                  <a:lnTo>
                    <a:pt x="48149" y="73676"/>
                  </a:lnTo>
                  <a:lnTo>
                    <a:pt x="48816" y="59674"/>
                  </a:lnTo>
                  <a:lnTo>
                    <a:pt x="48816" y="59674"/>
                  </a:lnTo>
                  <a:lnTo>
                    <a:pt x="49768" y="61960"/>
                  </a:lnTo>
                  <a:lnTo>
                    <a:pt x="48816" y="64437"/>
                  </a:lnTo>
                  <a:lnTo>
                    <a:pt x="51578" y="64913"/>
                  </a:lnTo>
                  <a:lnTo>
                    <a:pt x="53959" y="69199"/>
                  </a:lnTo>
                  <a:lnTo>
                    <a:pt x="69485" y="73676"/>
                  </a:lnTo>
                  <a:lnTo>
                    <a:pt x="71771" y="69866"/>
                  </a:lnTo>
                  <a:lnTo>
                    <a:pt x="75105" y="69675"/>
                  </a:lnTo>
                  <a:lnTo>
                    <a:pt x="81677" y="65199"/>
                  </a:lnTo>
                  <a:lnTo>
                    <a:pt x="84534" y="65865"/>
                  </a:lnTo>
                  <a:lnTo>
                    <a:pt x="87773" y="62151"/>
                  </a:lnTo>
                  <a:lnTo>
                    <a:pt x="89106" y="70628"/>
                  </a:lnTo>
                  <a:lnTo>
                    <a:pt x="95393" y="76533"/>
                  </a:lnTo>
                  <a:lnTo>
                    <a:pt x="103680" y="76533"/>
                  </a:lnTo>
                  <a:lnTo>
                    <a:pt x="108061" y="79200"/>
                  </a:lnTo>
                  <a:lnTo>
                    <a:pt x="119682" y="80915"/>
                  </a:lnTo>
                  <a:lnTo>
                    <a:pt x="126921" y="80820"/>
                  </a:lnTo>
                  <a:lnTo>
                    <a:pt x="132826" y="78915"/>
                  </a:lnTo>
                  <a:lnTo>
                    <a:pt x="136827" y="79677"/>
                  </a:lnTo>
                  <a:lnTo>
                    <a:pt x="146256" y="77200"/>
                  </a:lnTo>
                  <a:lnTo>
                    <a:pt x="156067" y="71771"/>
                  </a:lnTo>
                  <a:lnTo>
                    <a:pt x="162639" y="65580"/>
                  </a:lnTo>
                  <a:lnTo>
                    <a:pt x="171783" y="75295"/>
                  </a:lnTo>
                  <a:lnTo>
                    <a:pt x="185880" y="76914"/>
                  </a:lnTo>
                  <a:lnTo>
                    <a:pt x="221599" y="88440"/>
                  </a:lnTo>
                  <a:lnTo>
                    <a:pt x="229981" y="87582"/>
                  </a:lnTo>
                  <a:lnTo>
                    <a:pt x="236077" y="89202"/>
                  </a:lnTo>
                  <a:lnTo>
                    <a:pt x="243316" y="88630"/>
                  </a:lnTo>
                  <a:lnTo>
                    <a:pt x="265509" y="81296"/>
                  </a:lnTo>
                  <a:lnTo>
                    <a:pt x="269224" y="78724"/>
                  </a:lnTo>
                  <a:lnTo>
                    <a:pt x="270081" y="76343"/>
                  </a:lnTo>
                  <a:lnTo>
                    <a:pt x="277320" y="78629"/>
                  </a:lnTo>
                  <a:lnTo>
                    <a:pt x="282083" y="86439"/>
                  </a:lnTo>
                  <a:lnTo>
                    <a:pt x="290370" y="89487"/>
                  </a:lnTo>
                  <a:lnTo>
                    <a:pt x="293513" y="92059"/>
                  </a:lnTo>
                  <a:lnTo>
                    <a:pt x="303133" y="95012"/>
                  </a:lnTo>
                  <a:lnTo>
                    <a:pt x="313896" y="92631"/>
                  </a:lnTo>
                  <a:lnTo>
                    <a:pt x="315039" y="94821"/>
                  </a:lnTo>
                  <a:lnTo>
                    <a:pt x="320850" y="92631"/>
                  </a:lnTo>
                  <a:lnTo>
                    <a:pt x="320754" y="88535"/>
                  </a:lnTo>
                  <a:lnTo>
                    <a:pt x="325231" y="82058"/>
                  </a:lnTo>
                  <a:lnTo>
                    <a:pt x="327422" y="75009"/>
                  </a:lnTo>
                  <a:lnTo>
                    <a:pt x="333042" y="70437"/>
                  </a:lnTo>
                  <a:lnTo>
                    <a:pt x="336661" y="63103"/>
                  </a:lnTo>
                  <a:lnTo>
                    <a:pt x="331422" y="62722"/>
                  </a:lnTo>
                  <a:lnTo>
                    <a:pt x="329994" y="60531"/>
                  </a:lnTo>
                  <a:lnTo>
                    <a:pt x="333803" y="61198"/>
                  </a:lnTo>
                  <a:lnTo>
                    <a:pt x="331422" y="56817"/>
                  </a:lnTo>
                  <a:lnTo>
                    <a:pt x="334851" y="56055"/>
                  </a:lnTo>
                  <a:lnTo>
                    <a:pt x="337328" y="57579"/>
                  </a:lnTo>
                  <a:lnTo>
                    <a:pt x="341233" y="54721"/>
                  </a:lnTo>
                  <a:lnTo>
                    <a:pt x="347234" y="46720"/>
                  </a:lnTo>
                  <a:lnTo>
                    <a:pt x="346567" y="38910"/>
                  </a:lnTo>
                  <a:lnTo>
                    <a:pt x="348853" y="38148"/>
                  </a:lnTo>
                  <a:lnTo>
                    <a:pt x="349710" y="30718"/>
                  </a:lnTo>
                  <a:lnTo>
                    <a:pt x="348662" y="29099"/>
                  </a:lnTo>
                  <a:lnTo>
                    <a:pt x="353901" y="23193"/>
                  </a:lnTo>
                  <a:lnTo>
                    <a:pt x="351139" y="20145"/>
                  </a:lnTo>
                  <a:lnTo>
                    <a:pt x="353806" y="19098"/>
                  </a:lnTo>
                  <a:lnTo>
                    <a:pt x="360474" y="11001"/>
                  </a:lnTo>
                  <a:lnTo>
                    <a:pt x="370665" y="7477"/>
                  </a:lnTo>
                  <a:lnTo>
                    <a:pt x="375333" y="7477"/>
                  </a:lnTo>
                  <a:lnTo>
                    <a:pt x="378666" y="4810"/>
                  </a:lnTo>
                  <a:lnTo>
                    <a:pt x="390477" y="3572"/>
                  </a:lnTo>
                  <a:lnTo>
                    <a:pt x="398669" y="5572"/>
                  </a:lnTo>
                  <a:lnTo>
                    <a:pt x="403145" y="4048"/>
                  </a:lnTo>
                  <a:lnTo>
                    <a:pt x="413528" y="7382"/>
                  </a:lnTo>
                  <a:lnTo>
                    <a:pt x="423339" y="36814"/>
                  </a:lnTo>
                  <a:lnTo>
                    <a:pt x="429530" y="45006"/>
                  </a:lnTo>
                  <a:lnTo>
                    <a:pt x="439341" y="47196"/>
                  </a:lnTo>
                  <a:lnTo>
                    <a:pt x="446008" y="50721"/>
                  </a:lnTo>
                  <a:lnTo>
                    <a:pt x="468011" y="52911"/>
                  </a:lnTo>
                  <a:lnTo>
                    <a:pt x="481346" y="47101"/>
                  </a:lnTo>
                  <a:lnTo>
                    <a:pt x="483060" y="42434"/>
                  </a:lnTo>
                  <a:lnTo>
                    <a:pt x="487728" y="39862"/>
                  </a:lnTo>
                  <a:lnTo>
                    <a:pt x="490490" y="41862"/>
                  </a:lnTo>
                  <a:lnTo>
                    <a:pt x="494109" y="41005"/>
                  </a:lnTo>
                  <a:lnTo>
                    <a:pt x="500777" y="43767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43ABE1-F5A4-43F9-92AB-CF490160EFEC}"/>
                </a:ext>
              </a:extLst>
            </p:cNvPr>
            <p:cNvSpPr/>
            <p:nvPr/>
          </p:nvSpPr>
          <p:spPr>
            <a:xfrm>
              <a:off x="5655430" y="3404860"/>
              <a:ext cx="2603600" cy="2198987"/>
            </a:xfrm>
            <a:custGeom>
              <a:avLst/>
              <a:gdLst>
                <a:gd name="connsiteX0" fmla="*/ 525542 w 1409700"/>
                <a:gd name="connsiteY0" fmla="*/ 964454 h 1190625"/>
                <a:gd name="connsiteX1" fmla="*/ 521827 w 1409700"/>
                <a:gd name="connsiteY1" fmla="*/ 963787 h 1190625"/>
                <a:gd name="connsiteX2" fmla="*/ 516303 w 1409700"/>
                <a:gd name="connsiteY2" fmla="*/ 949976 h 1190625"/>
                <a:gd name="connsiteX3" fmla="*/ 517731 w 1409700"/>
                <a:gd name="connsiteY3" fmla="*/ 947118 h 1190625"/>
                <a:gd name="connsiteX4" fmla="*/ 532876 w 1409700"/>
                <a:gd name="connsiteY4" fmla="*/ 942642 h 1190625"/>
                <a:gd name="connsiteX5" fmla="*/ 538782 w 1409700"/>
                <a:gd name="connsiteY5" fmla="*/ 943975 h 1190625"/>
                <a:gd name="connsiteX6" fmla="*/ 544020 w 1409700"/>
                <a:gd name="connsiteY6" fmla="*/ 949785 h 1190625"/>
                <a:gd name="connsiteX7" fmla="*/ 544211 w 1409700"/>
                <a:gd name="connsiteY7" fmla="*/ 952262 h 1190625"/>
                <a:gd name="connsiteX8" fmla="*/ 541163 w 1409700"/>
                <a:gd name="connsiteY8" fmla="*/ 958263 h 1190625"/>
                <a:gd name="connsiteX9" fmla="*/ 525542 w 1409700"/>
                <a:gd name="connsiteY9" fmla="*/ 964454 h 1190625"/>
                <a:gd name="connsiteX10" fmla="*/ 638032 w 1409700"/>
                <a:gd name="connsiteY10" fmla="*/ 854535 h 1190625"/>
                <a:gd name="connsiteX11" fmla="*/ 643176 w 1409700"/>
                <a:gd name="connsiteY11" fmla="*/ 855107 h 1190625"/>
                <a:gd name="connsiteX12" fmla="*/ 647176 w 1409700"/>
                <a:gd name="connsiteY12" fmla="*/ 851964 h 1190625"/>
                <a:gd name="connsiteX13" fmla="*/ 653177 w 1409700"/>
                <a:gd name="connsiteY13" fmla="*/ 852345 h 1190625"/>
                <a:gd name="connsiteX14" fmla="*/ 657558 w 1409700"/>
                <a:gd name="connsiteY14" fmla="*/ 856821 h 1190625"/>
                <a:gd name="connsiteX15" fmla="*/ 661368 w 1409700"/>
                <a:gd name="connsiteY15" fmla="*/ 857964 h 1190625"/>
                <a:gd name="connsiteX16" fmla="*/ 664607 w 1409700"/>
                <a:gd name="connsiteY16" fmla="*/ 856631 h 1190625"/>
                <a:gd name="connsiteX17" fmla="*/ 667750 w 1409700"/>
                <a:gd name="connsiteY17" fmla="*/ 852821 h 1190625"/>
                <a:gd name="connsiteX18" fmla="*/ 672227 w 1409700"/>
                <a:gd name="connsiteY18" fmla="*/ 855107 h 1190625"/>
                <a:gd name="connsiteX19" fmla="*/ 675180 w 1409700"/>
                <a:gd name="connsiteY19" fmla="*/ 860155 h 1190625"/>
                <a:gd name="connsiteX20" fmla="*/ 676989 w 1409700"/>
                <a:gd name="connsiteY20" fmla="*/ 868347 h 1190625"/>
                <a:gd name="connsiteX21" fmla="*/ 676323 w 1409700"/>
                <a:gd name="connsiteY21" fmla="*/ 873395 h 1190625"/>
                <a:gd name="connsiteX22" fmla="*/ 678513 w 1409700"/>
                <a:gd name="connsiteY22" fmla="*/ 875776 h 1190625"/>
                <a:gd name="connsiteX23" fmla="*/ 678513 w 1409700"/>
                <a:gd name="connsiteY23" fmla="*/ 878157 h 1190625"/>
                <a:gd name="connsiteX24" fmla="*/ 630793 w 1409700"/>
                <a:gd name="connsiteY24" fmla="*/ 905685 h 1190625"/>
                <a:gd name="connsiteX25" fmla="*/ 618315 w 1409700"/>
                <a:gd name="connsiteY25" fmla="*/ 901589 h 1190625"/>
                <a:gd name="connsiteX26" fmla="*/ 614124 w 1409700"/>
                <a:gd name="connsiteY26" fmla="*/ 897303 h 1190625"/>
                <a:gd name="connsiteX27" fmla="*/ 619458 w 1409700"/>
                <a:gd name="connsiteY27" fmla="*/ 891492 h 1190625"/>
                <a:gd name="connsiteX28" fmla="*/ 621173 w 1409700"/>
                <a:gd name="connsiteY28" fmla="*/ 886635 h 1190625"/>
                <a:gd name="connsiteX29" fmla="*/ 625173 w 1409700"/>
                <a:gd name="connsiteY29" fmla="*/ 865680 h 1190625"/>
                <a:gd name="connsiteX30" fmla="*/ 624792 w 1409700"/>
                <a:gd name="connsiteY30" fmla="*/ 861584 h 1190625"/>
                <a:gd name="connsiteX31" fmla="*/ 631936 w 1409700"/>
                <a:gd name="connsiteY31" fmla="*/ 851583 h 1190625"/>
                <a:gd name="connsiteX32" fmla="*/ 638032 w 1409700"/>
                <a:gd name="connsiteY32" fmla="*/ 854535 h 1190625"/>
                <a:gd name="connsiteX33" fmla="*/ 656511 w 1409700"/>
                <a:gd name="connsiteY33" fmla="*/ 351996 h 1190625"/>
                <a:gd name="connsiteX34" fmla="*/ 651748 w 1409700"/>
                <a:gd name="connsiteY34" fmla="*/ 365141 h 1190625"/>
                <a:gd name="connsiteX35" fmla="*/ 648129 w 1409700"/>
                <a:gd name="connsiteY35" fmla="*/ 367236 h 1190625"/>
                <a:gd name="connsiteX36" fmla="*/ 645271 w 1409700"/>
                <a:gd name="connsiteY36" fmla="*/ 374380 h 1190625"/>
                <a:gd name="connsiteX37" fmla="*/ 639556 w 1409700"/>
                <a:gd name="connsiteY37" fmla="*/ 375047 h 1190625"/>
                <a:gd name="connsiteX38" fmla="*/ 639080 w 1409700"/>
                <a:gd name="connsiteY38" fmla="*/ 379619 h 1190625"/>
                <a:gd name="connsiteX39" fmla="*/ 640699 w 1409700"/>
                <a:gd name="connsiteY39" fmla="*/ 385810 h 1190625"/>
                <a:gd name="connsiteX40" fmla="*/ 644985 w 1409700"/>
                <a:gd name="connsiteY40" fmla="*/ 388858 h 1190625"/>
                <a:gd name="connsiteX41" fmla="*/ 648795 w 1409700"/>
                <a:gd name="connsiteY41" fmla="*/ 394764 h 1190625"/>
                <a:gd name="connsiteX42" fmla="*/ 660225 w 1409700"/>
                <a:gd name="connsiteY42" fmla="*/ 397621 h 1190625"/>
                <a:gd name="connsiteX43" fmla="*/ 661654 w 1409700"/>
                <a:gd name="connsiteY43" fmla="*/ 400955 h 1190625"/>
                <a:gd name="connsiteX44" fmla="*/ 657654 w 1409700"/>
                <a:gd name="connsiteY44" fmla="*/ 421338 h 1190625"/>
                <a:gd name="connsiteX45" fmla="*/ 660511 w 1409700"/>
                <a:gd name="connsiteY45" fmla="*/ 427530 h 1190625"/>
                <a:gd name="connsiteX46" fmla="*/ 677847 w 1409700"/>
                <a:gd name="connsiteY46" fmla="*/ 444770 h 1190625"/>
                <a:gd name="connsiteX47" fmla="*/ 681180 w 1409700"/>
                <a:gd name="connsiteY47" fmla="*/ 446199 h 1190625"/>
                <a:gd name="connsiteX48" fmla="*/ 689086 w 1409700"/>
                <a:gd name="connsiteY48" fmla="*/ 458486 h 1190625"/>
                <a:gd name="connsiteX49" fmla="*/ 701183 w 1409700"/>
                <a:gd name="connsiteY49" fmla="*/ 458962 h 1190625"/>
                <a:gd name="connsiteX50" fmla="*/ 705945 w 1409700"/>
                <a:gd name="connsiteY50" fmla="*/ 460867 h 1190625"/>
                <a:gd name="connsiteX51" fmla="*/ 708327 w 1409700"/>
                <a:gd name="connsiteY51" fmla="*/ 463725 h 1190625"/>
                <a:gd name="connsiteX52" fmla="*/ 709946 w 1409700"/>
                <a:gd name="connsiteY52" fmla="*/ 476964 h 1190625"/>
                <a:gd name="connsiteX53" fmla="*/ 724138 w 1409700"/>
                <a:gd name="connsiteY53" fmla="*/ 484013 h 1190625"/>
                <a:gd name="connsiteX54" fmla="*/ 727472 w 1409700"/>
                <a:gd name="connsiteY54" fmla="*/ 492300 h 1190625"/>
                <a:gd name="connsiteX55" fmla="*/ 731568 w 1409700"/>
                <a:gd name="connsiteY55" fmla="*/ 495633 h 1190625"/>
                <a:gd name="connsiteX56" fmla="*/ 737283 w 1409700"/>
                <a:gd name="connsiteY56" fmla="*/ 494967 h 1190625"/>
                <a:gd name="connsiteX57" fmla="*/ 744236 w 1409700"/>
                <a:gd name="connsiteY57" fmla="*/ 496395 h 1190625"/>
                <a:gd name="connsiteX58" fmla="*/ 748522 w 1409700"/>
                <a:gd name="connsiteY58" fmla="*/ 502777 h 1190625"/>
                <a:gd name="connsiteX59" fmla="*/ 749951 w 1409700"/>
                <a:gd name="connsiteY59" fmla="*/ 507730 h 1190625"/>
                <a:gd name="connsiteX60" fmla="*/ 754523 w 1409700"/>
                <a:gd name="connsiteY60" fmla="*/ 511540 h 1190625"/>
                <a:gd name="connsiteX61" fmla="*/ 758523 w 1409700"/>
                <a:gd name="connsiteY61" fmla="*/ 518398 h 1190625"/>
                <a:gd name="connsiteX62" fmla="*/ 761571 w 1409700"/>
                <a:gd name="connsiteY62" fmla="*/ 527637 h 1190625"/>
                <a:gd name="connsiteX63" fmla="*/ 770906 w 1409700"/>
                <a:gd name="connsiteY63" fmla="*/ 527637 h 1190625"/>
                <a:gd name="connsiteX64" fmla="*/ 780145 w 1409700"/>
                <a:gd name="connsiteY64" fmla="*/ 530019 h 1190625"/>
                <a:gd name="connsiteX65" fmla="*/ 788718 w 1409700"/>
                <a:gd name="connsiteY65" fmla="*/ 543068 h 1190625"/>
                <a:gd name="connsiteX66" fmla="*/ 792052 w 1409700"/>
                <a:gd name="connsiteY66" fmla="*/ 545640 h 1190625"/>
                <a:gd name="connsiteX67" fmla="*/ 803481 w 1409700"/>
                <a:gd name="connsiteY67" fmla="*/ 549640 h 1190625"/>
                <a:gd name="connsiteX68" fmla="*/ 810435 w 1409700"/>
                <a:gd name="connsiteY68" fmla="*/ 550307 h 1190625"/>
                <a:gd name="connsiteX69" fmla="*/ 815673 w 1409700"/>
                <a:gd name="connsiteY69" fmla="*/ 549164 h 1190625"/>
                <a:gd name="connsiteX70" fmla="*/ 819483 w 1409700"/>
                <a:gd name="connsiteY70" fmla="*/ 542782 h 1190625"/>
                <a:gd name="connsiteX71" fmla="*/ 823770 w 1409700"/>
                <a:gd name="connsiteY71" fmla="*/ 547068 h 1190625"/>
                <a:gd name="connsiteX72" fmla="*/ 828056 w 1409700"/>
                <a:gd name="connsiteY72" fmla="*/ 546878 h 1190625"/>
                <a:gd name="connsiteX73" fmla="*/ 831676 w 1409700"/>
                <a:gd name="connsiteY73" fmla="*/ 543830 h 1190625"/>
                <a:gd name="connsiteX74" fmla="*/ 839010 w 1409700"/>
                <a:gd name="connsiteY74" fmla="*/ 541449 h 1190625"/>
                <a:gd name="connsiteX75" fmla="*/ 848058 w 1409700"/>
                <a:gd name="connsiteY75" fmla="*/ 536210 h 1190625"/>
                <a:gd name="connsiteX76" fmla="*/ 854916 w 1409700"/>
                <a:gd name="connsiteY76" fmla="*/ 535067 h 1190625"/>
                <a:gd name="connsiteX77" fmla="*/ 860917 w 1409700"/>
                <a:gd name="connsiteY77" fmla="*/ 529828 h 1190625"/>
                <a:gd name="connsiteX78" fmla="*/ 863489 w 1409700"/>
                <a:gd name="connsiteY78" fmla="*/ 524113 h 1190625"/>
                <a:gd name="connsiteX79" fmla="*/ 900160 w 1409700"/>
                <a:gd name="connsiteY79" fmla="*/ 519351 h 1190625"/>
                <a:gd name="connsiteX80" fmla="*/ 918734 w 1409700"/>
                <a:gd name="connsiteY80" fmla="*/ 513921 h 1190625"/>
                <a:gd name="connsiteX81" fmla="*/ 921782 w 1409700"/>
                <a:gd name="connsiteY81" fmla="*/ 516779 h 1190625"/>
                <a:gd name="connsiteX82" fmla="*/ 938451 w 1409700"/>
                <a:gd name="connsiteY82" fmla="*/ 522208 h 1190625"/>
                <a:gd name="connsiteX83" fmla="*/ 943213 w 1409700"/>
                <a:gd name="connsiteY83" fmla="*/ 525256 h 1190625"/>
                <a:gd name="connsiteX84" fmla="*/ 947976 w 1409700"/>
                <a:gd name="connsiteY84" fmla="*/ 525066 h 1190625"/>
                <a:gd name="connsiteX85" fmla="*/ 954643 w 1409700"/>
                <a:gd name="connsiteY85" fmla="*/ 522208 h 1190625"/>
                <a:gd name="connsiteX86" fmla="*/ 961978 w 1409700"/>
                <a:gd name="connsiteY86" fmla="*/ 523351 h 1190625"/>
                <a:gd name="connsiteX87" fmla="*/ 968645 w 1409700"/>
                <a:gd name="connsiteY87" fmla="*/ 534495 h 1190625"/>
                <a:gd name="connsiteX88" fmla="*/ 970836 w 1409700"/>
                <a:gd name="connsiteY88" fmla="*/ 534305 h 1190625"/>
                <a:gd name="connsiteX89" fmla="*/ 971788 w 1409700"/>
                <a:gd name="connsiteY89" fmla="*/ 529352 h 1190625"/>
                <a:gd name="connsiteX90" fmla="*/ 976741 w 1409700"/>
                <a:gd name="connsiteY90" fmla="*/ 528685 h 1190625"/>
                <a:gd name="connsiteX91" fmla="*/ 987504 w 1409700"/>
                <a:gd name="connsiteY91" fmla="*/ 520875 h 1190625"/>
                <a:gd name="connsiteX92" fmla="*/ 990076 w 1409700"/>
                <a:gd name="connsiteY92" fmla="*/ 520684 h 1190625"/>
                <a:gd name="connsiteX93" fmla="*/ 999601 w 1409700"/>
                <a:gd name="connsiteY93" fmla="*/ 525637 h 1190625"/>
                <a:gd name="connsiteX94" fmla="*/ 1005126 w 1409700"/>
                <a:gd name="connsiteY94" fmla="*/ 524018 h 1190625"/>
                <a:gd name="connsiteX95" fmla="*/ 1021318 w 1409700"/>
                <a:gd name="connsiteY95" fmla="*/ 527352 h 1190625"/>
                <a:gd name="connsiteX96" fmla="*/ 1024366 w 1409700"/>
                <a:gd name="connsiteY96" fmla="*/ 520017 h 1190625"/>
                <a:gd name="connsiteX97" fmla="*/ 1037225 w 1409700"/>
                <a:gd name="connsiteY97" fmla="*/ 506778 h 1190625"/>
                <a:gd name="connsiteX98" fmla="*/ 1067895 w 1409700"/>
                <a:gd name="connsiteY98" fmla="*/ 504682 h 1190625"/>
                <a:gd name="connsiteX99" fmla="*/ 1067610 w 1409700"/>
                <a:gd name="connsiteY99" fmla="*/ 498491 h 1190625"/>
                <a:gd name="connsiteX100" fmla="*/ 1069991 w 1409700"/>
                <a:gd name="connsiteY100" fmla="*/ 492776 h 1190625"/>
                <a:gd name="connsiteX101" fmla="*/ 1071420 w 1409700"/>
                <a:gd name="connsiteY101" fmla="*/ 478584 h 1190625"/>
                <a:gd name="connsiteX102" fmla="*/ 1079516 w 1409700"/>
                <a:gd name="connsiteY102" fmla="*/ 470583 h 1190625"/>
                <a:gd name="connsiteX103" fmla="*/ 1079992 w 1409700"/>
                <a:gd name="connsiteY103" fmla="*/ 464391 h 1190625"/>
                <a:gd name="connsiteX104" fmla="*/ 1075992 w 1409700"/>
                <a:gd name="connsiteY104" fmla="*/ 458200 h 1190625"/>
                <a:gd name="connsiteX105" fmla="*/ 1080754 w 1409700"/>
                <a:gd name="connsiteY105" fmla="*/ 452961 h 1190625"/>
                <a:gd name="connsiteX106" fmla="*/ 1084755 w 1409700"/>
                <a:gd name="connsiteY106" fmla="*/ 452961 h 1190625"/>
                <a:gd name="connsiteX107" fmla="*/ 1096852 w 1409700"/>
                <a:gd name="connsiteY107" fmla="*/ 445437 h 1190625"/>
                <a:gd name="connsiteX108" fmla="*/ 1111806 w 1409700"/>
                <a:gd name="connsiteY108" fmla="*/ 442103 h 1190625"/>
                <a:gd name="connsiteX109" fmla="*/ 1117045 w 1409700"/>
                <a:gd name="connsiteY109" fmla="*/ 439531 h 1190625"/>
                <a:gd name="connsiteX110" fmla="*/ 1117806 w 1409700"/>
                <a:gd name="connsiteY110" fmla="*/ 436674 h 1190625"/>
                <a:gd name="connsiteX111" fmla="*/ 1127522 w 1409700"/>
                <a:gd name="connsiteY111" fmla="*/ 433149 h 1190625"/>
                <a:gd name="connsiteX112" fmla="*/ 1155145 w 1409700"/>
                <a:gd name="connsiteY112" fmla="*/ 436674 h 1190625"/>
                <a:gd name="connsiteX113" fmla="*/ 1170861 w 1409700"/>
                <a:gd name="connsiteY113" fmla="*/ 435531 h 1190625"/>
                <a:gd name="connsiteX114" fmla="*/ 1176099 w 1409700"/>
                <a:gd name="connsiteY114" fmla="*/ 439341 h 1190625"/>
                <a:gd name="connsiteX115" fmla="*/ 1179433 w 1409700"/>
                <a:gd name="connsiteY115" fmla="*/ 439531 h 1190625"/>
                <a:gd name="connsiteX116" fmla="*/ 1184862 w 1409700"/>
                <a:gd name="connsiteY116" fmla="*/ 436674 h 1190625"/>
                <a:gd name="connsiteX117" fmla="*/ 1188196 w 1409700"/>
                <a:gd name="connsiteY117" fmla="*/ 432197 h 1190625"/>
                <a:gd name="connsiteX118" fmla="*/ 1190101 w 1409700"/>
                <a:gd name="connsiteY118" fmla="*/ 431721 h 1190625"/>
                <a:gd name="connsiteX119" fmla="*/ 1197912 w 1409700"/>
                <a:gd name="connsiteY119" fmla="*/ 433816 h 1190625"/>
                <a:gd name="connsiteX120" fmla="*/ 1206675 w 1409700"/>
                <a:gd name="connsiteY120" fmla="*/ 433149 h 1190625"/>
                <a:gd name="connsiteX121" fmla="*/ 1212676 w 1409700"/>
                <a:gd name="connsiteY121" fmla="*/ 434292 h 1190625"/>
                <a:gd name="connsiteX122" fmla="*/ 1217629 w 1409700"/>
                <a:gd name="connsiteY122" fmla="*/ 437150 h 1190625"/>
                <a:gd name="connsiteX123" fmla="*/ 1218867 w 1409700"/>
                <a:gd name="connsiteY123" fmla="*/ 440960 h 1190625"/>
                <a:gd name="connsiteX124" fmla="*/ 1217247 w 1409700"/>
                <a:gd name="connsiteY124" fmla="*/ 441436 h 1190625"/>
                <a:gd name="connsiteX125" fmla="*/ 1212485 w 1409700"/>
                <a:gd name="connsiteY125" fmla="*/ 450866 h 1190625"/>
                <a:gd name="connsiteX126" fmla="*/ 1207722 w 1409700"/>
                <a:gd name="connsiteY126" fmla="*/ 452485 h 1190625"/>
                <a:gd name="connsiteX127" fmla="*/ 1204865 w 1409700"/>
                <a:gd name="connsiteY127" fmla="*/ 455343 h 1190625"/>
                <a:gd name="connsiteX128" fmla="*/ 1203436 w 1409700"/>
                <a:gd name="connsiteY128" fmla="*/ 459629 h 1190625"/>
                <a:gd name="connsiteX129" fmla="*/ 1210580 w 1409700"/>
                <a:gd name="connsiteY129" fmla="*/ 460296 h 1190625"/>
                <a:gd name="connsiteX130" fmla="*/ 1223439 w 1409700"/>
                <a:gd name="connsiteY130" fmla="*/ 456009 h 1190625"/>
                <a:gd name="connsiteX131" fmla="*/ 1226963 w 1409700"/>
                <a:gd name="connsiteY131" fmla="*/ 456486 h 1190625"/>
                <a:gd name="connsiteX132" fmla="*/ 1230582 w 1409700"/>
                <a:gd name="connsiteY132" fmla="*/ 462867 h 1190625"/>
                <a:gd name="connsiteX133" fmla="*/ 1237726 w 1409700"/>
                <a:gd name="connsiteY133" fmla="*/ 464963 h 1190625"/>
                <a:gd name="connsiteX134" fmla="*/ 1252966 w 1409700"/>
                <a:gd name="connsiteY134" fmla="*/ 463534 h 1190625"/>
                <a:gd name="connsiteX135" fmla="*/ 1260301 w 1409700"/>
                <a:gd name="connsiteY135" fmla="*/ 465439 h 1190625"/>
                <a:gd name="connsiteX136" fmla="*/ 1267158 w 1409700"/>
                <a:gd name="connsiteY136" fmla="*/ 470202 h 1190625"/>
                <a:gd name="connsiteX137" fmla="*/ 1268778 w 1409700"/>
                <a:gd name="connsiteY137" fmla="*/ 473535 h 1190625"/>
                <a:gd name="connsiteX138" fmla="*/ 1274493 w 1409700"/>
                <a:gd name="connsiteY138" fmla="*/ 477060 h 1190625"/>
                <a:gd name="connsiteX139" fmla="*/ 1277350 w 1409700"/>
                <a:gd name="connsiteY139" fmla="*/ 480584 h 1190625"/>
                <a:gd name="connsiteX140" fmla="*/ 1281160 w 1409700"/>
                <a:gd name="connsiteY140" fmla="*/ 480774 h 1190625"/>
                <a:gd name="connsiteX141" fmla="*/ 1284304 w 1409700"/>
                <a:gd name="connsiteY141" fmla="*/ 477917 h 1190625"/>
                <a:gd name="connsiteX142" fmla="*/ 1289733 w 1409700"/>
                <a:gd name="connsiteY142" fmla="*/ 475821 h 1190625"/>
                <a:gd name="connsiteX143" fmla="*/ 1297543 w 1409700"/>
                <a:gd name="connsiteY143" fmla="*/ 475345 h 1190625"/>
                <a:gd name="connsiteX144" fmla="*/ 1303925 w 1409700"/>
                <a:gd name="connsiteY144" fmla="*/ 478203 h 1190625"/>
                <a:gd name="connsiteX145" fmla="*/ 1311069 w 1409700"/>
                <a:gd name="connsiteY145" fmla="*/ 490966 h 1190625"/>
                <a:gd name="connsiteX146" fmla="*/ 1314117 w 1409700"/>
                <a:gd name="connsiteY146" fmla="*/ 491919 h 1190625"/>
                <a:gd name="connsiteX147" fmla="*/ 1316974 w 1409700"/>
                <a:gd name="connsiteY147" fmla="*/ 491919 h 1190625"/>
                <a:gd name="connsiteX148" fmla="*/ 1320308 w 1409700"/>
                <a:gd name="connsiteY148" fmla="*/ 489823 h 1190625"/>
                <a:gd name="connsiteX149" fmla="*/ 1323928 w 1409700"/>
                <a:gd name="connsiteY149" fmla="*/ 485537 h 1190625"/>
                <a:gd name="connsiteX150" fmla="*/ 1342025 w 1409700"/>
                <a:gd name="connsiteY150" fmla="*/ 478203 h 1190625"/>
                <a:gd name="connsiteX151" fmla="*/ 1344692 w 1409700"/>
                <a:gd name="connsiteY151" fmla="*/ 470202 h 1190625"/>
                <a:gd name="connsiteX152" fmla="*/ 1343454 w 1409700"/>
                <a:gd name="connsiteY152" fmla="*/ 468297 h 1190625"/>
                <a:gd name="connsiteX153" fmla="*/ 1344120 w 1409700"/>
                <a:gd name="connsiteY153" fmla="*/ 466677 h 1190625"/>
                <a:gd name="connsiteX154" fmla="*/ 1362408 w 1409700"/>
                <a:gd name="connsiteY154" fmla="*/ 459153 h 1190625"/>
                <a:gd name="connsiteX155" fmla="*/ 1366219 w 1409700"/>
                <a:gd name="connsiteY155" fmla="*/ 454866 h 1190625"/>
                <a:gd name="connsiteX156" fmla="*/ 1395270 w 1409700"/>
                <a:gd name="connsiteY156" fmla="*/ 451818 h 1190625"/>
                <a:gd name="connsiteX157" fmla="*/ 1404509 w 1409700"/>
                <a:gd name="connsiteY157" fmla="*/ 458010 h 1190625"/>
                <a:gd name="connsiteX158" fmla="*/ 1406414 w 1409700"/>
                <a:gd name="connsiteY158" fmla="*/ 460677 h 1190625"/>
                <a:gd name="connsiteX159" fmla="*/ 1406414 w 1409700"/>
                <a:gd name="connsiteY159" fmla="*/ 460677 h 1190625"/>
                <a:gd name="connsiteX160" fmla="*/ 1406128 w 1409700"/>
                <a:gd name="connsiteY160" fmla="*/ 460772 h 1190625"/>
                <a:gd name="connsiteX161" fmla="*/ 1406128 w 1409700"/>
                <a:gd name="connsiteY161" fmla="*/ 460772 h 1190625"/>
                <a:gd name="connsiteX162" fmla="*/ 1398318 w 1409700"/>
                <a:gd name="connsiteY162" fmla="*/ 464772 h 1190625"/>
                <a:gd name="connsiteX163" fmla="*/ 1397175 w 1409700"/>
                <a:gd name="connsiteY163" fmla="*/ 481155 h 1190625"/>
                <a:gd name="connsiteX164" fmla="*/ 1399175 w 1409700"/>
                <a:gd name="connsiteY164" fmla="*/ 482870 h 1190625"/>
                <a:gd name="connsiteX165" fmla="*/ 1396032 w 1409700"/>
                <a:gd name="connsiteY165" fmla="*/ 486870 h 1190625"/>
                <a:gd name="connsiteX166" fmla="*/ 1396032 w 1409700"/>
                <a:gd name="connsiteY166" fmla="*/ 493443 h 1190625"/>
                <a:gd name="connsiteX167" fmla="*/ 1394031 w 1409700"/>
                <a:gd name="connsiteY167" fmla="*/ 500015 h 1190625"/>
                <a:gd name="connsiteX168" fmla="*/ 1391174 w 1409700"/>
                <a:gd name="connsiteY168" fmla="*/ 502872 h 1190625"/>
                <a:gd name="connsiteX169" fmla="*/ 1386221 w 1409700"/>
                <a:gd name="connsiteY169" fmla="*/ 502015 h 1190625"/>
                <a:gd name="connsiteX170" fmla="*/ 1380982 w 1409700"/>
                <a:gd name="connsiteY170" fmla="*/ 505444 h 1190625"/>
                <a:gd name="connsiteX171" fmla="*/ 1378125 w 1409700"/>
                <a:gd name="connsiteY171" fmla="*/ 504015 h 1190625"/>
                <a:gd name="connsiteX172" fmla="*/ 1371457 w 1409700"/>
                <a:gd name="connsiteY172" fmla="*/ 504587 h 1190625"/>
                <a:gd name="connsiteX173" fmla="*/ 1366504 w 1409700"/>
                <a:gd name="connsiteY173" fmla="*/ 508587 h 1190625"/>
                <a:gd name="connsiteX174" fmla="*/ 1365647 w 1409700"/>
                <a:gd name="connsiteY174" fmla="*/ 514874 h 1190625"/>
                <a:gd name="connsiteX175" fmla="*/ 1362789 w 1409700"/>
                <a:gd name="connsiteY175" fmla="*/ 517160 h 1190625"/>
                <a:gd name="connsiteX176" fmla="*/ 1356408 w 1409700"/>
                <a:gd name="connsiteY176" fmla="*/ 518589 h 1190625"/>
                <a:gd name="connsiteX177" fmla="*/ 1355551 w 1409700"/>
                <a:gd name="connsiteY177" fmla="*/ 522018 h 1190625"/>
                <a:gd name="connsiteX178" fmla="*/ 1358694 w 1409700"/>
                <a:gd name="connsiteY178" fmla="*/ 524875 h 1190625"/>
                <a:gd name="connsiteX179" fmla="*/ 1359837 w 1409700"/>
                <a:gd name="connsiteY179" fmla="*/ 528876 h 1190625"/>
                <a:gd name="connsiteX180" fmla="*/ 1358122 w 1409700"/>
                <a:gd name="connsiteY180" fmla="*/ 533733 h 1190625"/>
                <a:gd name="connsiteX181" fmla="*/ 1353169 w 1409700"/>
                <a:gd name="connsiteY181" fmla="*/ 538591 h 1190625"/>
                <a:gd name="connsiteX182" fmla="*/ 1352312 w 1409700"/>
                <a:gd name="connsiteY182" fmla="*/ 541163 h 1190625"/>
                <a:gd name="connsiteX183" fmla="*/ 1354884 w 1409700"/>
                <a:gd name="connsiteY183" fmla="*/ 547735 h 1190625"/>
                <a:gd name="connsiteX184" fmla="*/ 1360408 w 1409700"/>
                <a:gd name="connsiteY184" fmla="*/ 552307 h 1190625"/>
                <a:gd name="connsiteX185" fmla="*/ 1360408 w 1409700"/>
                <a:gd name="connsiteY185" fmla="*/ 555165 h 1190625"/>
                <a:gd name="connsiteX186" fmla="*/ 1355455 w 1409700"/>
                <a:gd name="connsiteY186" fmla="*/ 561165 h 1190625"/>
                <a:gd name="connsiteX187" fmla="*/ 1356027 w 1409700"/>
                <a:gd name="connsiteY187" fmla="*/ 568881 h 1190625"/>
                <a:gd name="connsiteX188" fmla="*/ 1354312 w 1409700"/>
                <a:gd name="connsiteY188" fmla="*/ 572310 h 1190625"/>
                <a:gd name="connsiteX189" fmla="*/ 1347930 w 1409700"/>
                <a:gd name="connsiteY189" fmla="*/ 574881 h 1190625"/>
                <a:gd name="connsiteX190" fmla="*/ 1346216 w 1409700"/>
                <a:gd name="connsiteY190" fmla="*/ 580025 h 1190625"/>
                <a:gd name="connsiteX191" fmla="*/ 1347359 w 1409700"/>
                <a:gd name="connsiteY191" fmla="*/ 582311 h 1190625"/>
                <a:gd name="connsiteX192" fmla="*/ 1347359 w 1409700"/>
                <a:gd name="connsiteY192" fmla="*/ 582311 h 1190625"/>
                <a:gd name="connsiteX193" fmla="*/ 1342501 w 1409700"/>
                <a:gd name="connsiteY193" fmla="*/ 585073 h 1190625"/>
                <a:gd name="connsiteX194" fmla="*/ 1340311 w 1409700"/>
                <a:gd name="connsiteY194" fmla="*/ 591836 h 1190625"/>
                <a:gd name="connsiteX195" fmla="*/ 1336881 w 1409700"/>
                <a:gd name="connsiteY195" fmla="*/ 594122 h 1190625"/>
                <a:gd name="connsiteX196" fmla="*/ 1335072 w 1409700"/>
                <a:gd name="connsiteY196" fmla="*/ 598313 h 1190625"/>
                <a:gd name="connsiteX197" fmla="*/ 1331547 w 1409700"/>
                <a:gd name="connsiteY197" fmla="*/ 599837 h 1190625"/>
                <a:gd name="connsiteX198" fmla="*/ 1329738 w 1409700"/>
                <a:gd name="connsiteY198" fmla="*/ 603837 h 1190625"/>
                <a:gd name="connsiteX199" fmla="*/ 1325928 w 1409700"/>
                <a:gd name="connsiteY199" fmla="*/ 603837 h 1190625"/>
                <a:gd name="connsiteX200" fmla="*/ 1319451 w 1409700"/>
                <a:gd name="connsiteY200" fmla="*/ 607838 h 1190625"/>
                <a:gd name="connsiteX201" fmla="*/ 1316879 w 1409700"/>
                <a:gd name="connsiteY201" fmla="*/ 618220 h 1190625"/>
                <a:gd name="connsiteX202" fmla="*/ 1304401 w 1409700"/>
                <a:gd name="connsiteY202" fmla="*/ 625459 h 1190625"/>
                <a:gd name="connsiteX203" fmla="*/ 1302877 w 1409700"/>
                <a:gd name="connsiteY203" fmla="*/ 628412 h 1190625"/>
                <a:gd name="connsiteX204" fmla="*/ 1293733 w 1409700"/>
                <a:gd name="connsiteY204" fmla="*/ 636222 h 1190625"/>
                <a:gd name="connsiteX205" fmla="*/ 1293257 w 1409700"/>
                <a:gd name="connsiteY205" fmla="*/ 638413 h 1190625"/>
                <a:gd name="connsiteX206" fmla="*/ 1288209 w 1409700"/>
                <a:gd name="connsiteY206" fmla="*/ 642318 h 1190625"/>
                <a:gd name="connsiteX207" fmla="*/ 1279446 w 1409700"/>
                <a:gd name="connsiteY207" fmla="*/ 647652 h 1190625"/>
                <a:gd name="connsiteX208" fmla="*/ 1266301 w 1409700"/>
                <a:gd name="connsiteY208" fmla="*/ 645176 h 1190625"/>
                <a:gd name="connsiteX209" fmla="*/ 1259253 w 1409700"/>
                <a:gd name="connsiteY209" fmla="*/ 647081 h 1190625"/>
                <a:gd name="connsiteX210" fmla="*/ 1253252 w 1409700"/>
                <a:gd name="connsiteY210" fmla="*/ 650700 h 1190625"/>
                <a:gd name="connsiteX211" fmla="*/ 1252966 w 1409700"/>
                <a:gd name="connsiteY211" fmla="*/ 652510 h 1190625"/>
                <a:gd name="connsiteX212" fmla="*/ 1262777 w 1409700"/>
                <a:gd name="connsiteY212" fmla="*/ 662130 h 1190625"/>
                <a:gd name="connsiteX213" fmla="*/ 1277541 w 1409700"/>
                <a:gd name="connsiteY213" fmla="*/ 669941 h 1190625"/>
                <a:gd name="connsiteX214" fmla="*/ 1276112 w 1409700"/>
                <a:gd name="connsiteY214" fmla="*/ 682704 h 1190625"/>
                <a:gd name="connsiteX215" fmla="*/ 1277922 w 1409700"/>
                <a:gd name="connsiteY215" fmla="*/ 686038 h 1190625"/>
                <a:gd name="connsiteX216" fmla="*/ 1281351 w 1409700"/>
                <a:gd name="connsiteY216" fmla="*/ 688419 h 1190625"/>
                <a:gd name="connsiteX217" fmla="*/ 1278874 w 1409700"/>
                <a:gd name="connsiteY217" fmla="*/ 692039 h 1190625"/>
                <a:gd name="connsiteX218" fmla="*/ 1277160 w 1409700"/>
                <a:gd name="connsiteY218" fmla="*/ 699278 h 1190625"/>
                <a:gd name="connsiteX219" fmla="*/ 1280684 w 1409700"/>
                <a:gd name="connsiteY219" fmla="*/ 699754 h 1190625"/>
                <a:gd name="connsiteX220" fmla="*/ 1281351 w 1409700"/>
                <a:gd name="connsiteY220" fmla="*/ 701850 h 1190625"/>
                <a:gd name="connsiteX221" fmla="*/ 1277922 w 1409700"/>
                <a:gd name="connsiteY221" fmla="*/ 709374 h 1190625"/>
                <a:gd name="connsiteX222" fmla="*/ 1273731 w 1409700"/>
                <a:gd name="connsiteY222" fmla="*/ 711851 h 1190625"/>
                <a:gd name="connsiteX223" fmla="*/ 1276969 w 1409700"/>
                <a:gd name="connsiteY223" fmla="*/ 713756 h 1190625"/>
                <a:gd name="connsiteX224" fmla="*/ 1276207 w 1409700"/>
                <a:gd name="connsiteY224" fmla="*/ 716899 h 1190625"/>
                <a:gd name="connsiteX225" fmla="*/ 1272778 w 1409700"/>
                <a:gd name="connsiteY225" fmla="*/ 717566 h 1190625"/>
                <a:gd name="connsiteX226" fmla="*/ 1270206 w 1409700"/>
                <a:gd name="connsiteY226" fmla="*/ 722995 h 1190625"/>
                <a:gd name="connsiteX227" fmla="*/ 1264872 w 1409700"/>
                <a:gd name="connsiteY227" fmla="*/ 727948 h 1190625"/>
                <a:gd name="connsiteX228" fmla="*/ 1256776 w 1409700"/>
                <a:gd name="connsiteY228" fmla="*/ 729663 h 1190625"/>
                <a:gd name="connsiteX229" fmla="*/ 1252776 w 1409700"/>
                <a:gd name="connsiteY229" fmla="*/ 735378 h 1190625"/>
                <a:gd name="connsiteX230" fmla="*/ 1247728 w 1409700"/>
                <a:gd name="connsiteY230" fmla="*/ 738902 h 1190625"/>
                <a:gd name="connsiteX231" fmla="*/ 1245918 w 1409700"/>
                <a:gd name="connsiteY231" fmla="*/ 744617 h 1190625"/>
                <a:gd name="connsiteX232" fmla="*/ 1243155 w 1409700"/>
                <a:gd name="connsiteY232" fmla="*/ 746712 h 1190625"/>
                <a:gd name="connsiteX233" fmla="*/ 1250585 w 1409700"/>
                <a:gd name="connsiteY233" fmla="*/ 753475 h 1190625"/>
                <a:gd name="connsiteX234" fmla="*/ 1252395 w 1409700"/>
                <a:gd name="connsiteY234" fmla="*/ 760905 h 1190625"/>
                <a:gd name="connsiteX235" fmla="*/ 1246108 w 1409700"/>
                <a:gd name="connsiteY235" fmla="*/ 768525 h 1190625"/>
                <a:gd name="connsiteX236" fmla="*/ 1244584 w 1409700"/>
                <a:gd name="connsiteY236" fmla="*/ 773192 h 1190625"/>
                <a:gd name="connsiteX237" fmla="*/ 1243441 w 1409700"/>
                <a:gd name="connsiteY237" fmla="*/ 773954 h 1190625"/>
                <a:gd name="connsiteX238" fmla="*/ 1242012 w 1409700"/>
                <a:gd name="connsiteY238" fmla="*/ 772620 h 1190625"/>
                <a:gd name="connsiteX239" fmla="*/ 1239250 w 1409700"/>
                <a:gd name="connsiteY239" fmla="*/ 767858 h 1190625"/>
                <a:gd name="connsiteX240" fmla="*/ 1234583 w 1409700"/>
                <a:gd name="connsiteY240" fmla="*/ 767763 h 1190625"/>
                <a:gd name="connsiteX241" fmla="*/ 1233249 w 1409700"/>
                <a:gd name="connsiteY241" fmla="*/ 764429 h 1190625"/>
                <a:gd name="connsiteX242" fmla="*/ 1229630 w 1409700"/>
                <a:gd name="connsiteY242" fmla="*/ 765572 h 1190625"/>
                <a:gd name="connsiteX243" fmla="*/ 1227058 w 1409700"/>
                <a:gd name="connsiteY243" fmla="*/ 770525 h 1190625"/>
                <a:gd name="connsiteX244" fmla="*/ 1223534 w 1409700"/>
                <a:gd name="connsiteY244" fmla="*/ 770525 h 1190625"/>
                <a:gd name="connsiteX245" fmla="*/ 1220391 w 1409700"/>
                <a:gd name="connsiteY245" fmla="*/ 772716 h 1190625"/>
                <a:gd name="connsiteX246" fmla="*/ 1207722 w 1409700"/>
                <a:gd name="connsiteY246" fmla="*/ 771382 h 1190625"/>
                <a:gd name="connsiteX247" fmla="*/ 1204579 w 1409700"/>
                <a:gd name="connsiteY247" fmla="*/ 774335 h 1190625"/>
                <a:gd name="connsiteX248" fmla="*/ 1190863 w 1409700"/>
                <a:gd name="connsiteY248" fmla="*/ 778335 h 1190625"/>
                <a:gd name="connsiteX249" fmla="*/ 1184481 w 1409700"/>
                <a:gd name="connsiteY249" fmla="*/ 784336 h 1190625"/>
                <a:gd name="connsiteX250" fmla="*/ 1177814 w 1409700"/>
                <a:gd name="connsiteY250" fmla="*/ 785479 h 1190625"/>
                <a:gd name="connsiteX251" fmla="*/ 1172289 w 1409700"/>
                <a:gd name="connsiteY251" fmla="*/ 783765 h 1190625"/>
                <a:gd name="connsiteX252" fmla="*/ 1166765 w 1409700"/>
                <a:gd name="connsiteY252" fmla="*/ 785193 h 1190625"/>
                <a:gd name="connsiteX253" fmla="*/ 1166003 w 1409700"/>
                <a:gd name="connsiteY253" fmla="*/ 793385 h 1190625"/>
                <a:gd name="connsiteX254" fmla="*/ 1158954 w 1409700"/>
                <a:gd name="connsiteY254" fmla="*/ 793671 h 1190625"/>
                <a:gd name="connsiteX255" fmla="*/ 1156573 w 1409700"/>
                <a:gd name="connsiteY255" fmla="*/ 797671 h 1190625"/>
                <a:gd name="connsiteX256" fmla="*/ 1148096 w 1409700"/>
                <a:gd name="connsiteY256" fmla="*/ 797957 h 1190625"/>
                <a:gd name="connsiteX257" fmla="*/ 1142381 w 1409700"/>
                <a:gd name="connsiteY257" fmla="*/ 801291 h 1190625"/>
                <a:gd name="connsiteX258" fmla="*/ 1142381 w 1409700"/>
                <a:gd name="connsiteY258" fmla="*/ 803196 h 1190625"/>
                <a:gd name="connsiteX259" fmla="*/ 1133618 w 1409700"/>
                <a:gd name="connsiteY259" fmla="*/ 803958 h 1190625"/>
                <a:gd name="connsiteX260" fmla="*/ 1132665 w 1409700"/>
                <a:gd name="connsiteY260" fmla="*/ 805767 h 1190625"/>
                <a:gd name="connsiteX261" fmla="*/ 1124569 w 1409700"/>
                <a:gd name="connsiteY261" fmla="*/ 804243 h 1190625"/>
                <a:gd name="connsiteX262" fmla="*/ 1123807 w 1409700"/>
                <a:gd name="connsiteY262" fmla="*/ 808625 h 1190625"/>
                <a:gd name="connsiteX263" fmla="*/ 1121616 w 1409700"/>
                <a:gd name="connsiteY263" fmla="*/ 810816 h 1190625"/>
                <a:gd name="connsiteX264" fmla="*/ 1118092 w 1409700"/>
                <a:gd name="connsiteY264" fmla="*/ 808339 h 1190625"/>
                <a:gd name="connsiteX265" fmla="*/ 1117997 w 1409700"/>
                <a:gd name="connsiteY265" fmla="*/ 802529 h 1190625"/>
                <a:gd name="connsiteX266" fmla="*/ 1114473 w 1409700"/>
                <a:gd name="connsiteY266" fmla="*/ 801195 h 1190625"/>
                <a:gd name="connsiteX267" fmla="*/ 1109805 w 1409700"/>
                <a:gd name="connsiteY267" fmla="*/ 805386 h 1190625"/>
                <a:gd name="connsiteX268" fmla="*/ 1101709 w 1409700"/>
                <a:gd name="connsiteY268" fmla="*/ 808339 h 1190625"/>
                <a:gd name="connsiteX269" fmla="*/ 1097804 w 1409700"/>
                <a:gd name="connsiteY269" fmla="*/ 806625 h 1190625"/>
                <a:gd name="connsiteX270" fmla="*/ 1094375 w 1409700"/>
                <a:gd name="connsiteY270" fmla="*/ 810816 h 1190625"/>
                <a:gd name="connsiteX271" fmla="*/ 1090470 w 1409700"/>
                <a:gd name="connsiteY271" fmla="*/ 806244 h 1190625"/>
                <a:gd name="connsiteX272" fmla="*/ 1084374 w 1409700"/>
                <a:gd name="connsiteY272" fmla="*/ 794718 h 1190625"/>
                <a:gd name="connsiteX273" fmla="*/ 1081135 w 1409700"/>
                <a:gd name="connsiteY273" fmla="*/ 791956 h 1190625"/>
                <a:gd name="connsiteX274" fmla="*/ 1075896 w 1409700"/>
                <a:gd name="connsiteY274" fmla="*/ 791670 h 1190625"/>
                <a:gd name="connsiteX275" fmla="*/ 1068086 w 1409700"/>
                <a:gd name="connsiteY275" fmla="*/ 802529 h 1190625"/>
                <a:gd name="connsiteX276" fmla="*/ 1070277 w 1409700"/>
                <a:gd name="connsiteY276" fmla="*/ 809387 h 1190625"/>
                <a:gd name="connsiteX277" fmla="*/ 1069324 w 1409700"/>
                <a:gd name="connsiteY277" fmla="*/ 810054 h 1190625"/>
                <a:gd name="connsiteX278" fmla="*/ 1065705 w 1409700"/>
                <a:gd name="connsiteY278" fmla="*/ 810054 h 1190625"/>
                <a:gd name="connsiteX279" fmla="*/ 1058370 w 1409700"/>
                <a:gd name="connsiteY279" fmla="*/ 807101 h 1190625"/>
                <a:gd name="connsiteX280" fmla="*/ 1048083 w 1409700"/>
                <a:gd name="connsiteY280" fmla="*/ 806053 h 1190625"/>
                <a:gd name="connsiteX281" fmla="*/ 1046274 w 1409700"/>
                <a:gd name="connsiteY281" fmla="*/ 807768 h 1190625"/>
                <a:gd name="connsiteX282" fmla="*/ 1049227 w 1409700"/>
                <a:gd name="connsiteY282" fmla="*/ 818436 h 1190625"/>
                <a:gd name="connsiteX283" fmla="*/ 1048560 w 1409700"/>
                <a:gd name="connsiteY283" fmla="*/ 821388 h 1190625"/>
                <a:gd name="connsiteX284" fmla="*/ 1037035 w 1409700"/>
                <a:gd name="connsiteY284" fmla="*/ 824627 h 1190625"/>
                <a:gd name="connsiteX285" fmla="*/ 1033510 w 1409700"/>
                <a:gd name="connsiteY285" fmla="*/ 823198 h 1190625"/>
                <a:gd name="connsiteX286" fmla="*/ 1028843 w 1409700"/>
                <a:gd name="connsiteY286" fmla="*/ 818150 h 1190625"/>
                <a:gd name="connsiteX287" fmla="*/ 1027510 w 1409700"/>
                <a:gd name="connsiteY287" fmla="*/ 826341 h 1190625"/>
                <a:gd name="connsiteX288" fmla="*/ 1030272 w 1409700"/>
                <a:gd name="connsiteY288" fmla="*/ 833580 h 1190625"/>
                <a:gd name="connsiteX289" fmla="*/ 1023890 w 1409700"/>
                <a:gd name="connsiteY289" fmla="*/ 832152 h 1190625"/>
                <a:gd name="connsiteX290" fmla="*/ 1022461 w 1409700"/>
                <a:gd name="connsiteY290" fmla="*/ 832818 h 1190625"/>
                <a:gd name="connsiteX291" fmla="*/ 1020937 w 1409700"/>
                <a:gd name="connsiteY291" fmla="*/ 838248 h 1190625"/>
                <a:gd name="connsiteX292" fmla="*/ 1016556 w 1409700"/>
                <a:gd name="connsiteY292" fmla="*/ 840724 h 1190625"/>
                <a:gd name="connsiteX293" fmla="*/ 1006936 w 1409700"/>
                <a:gd name="connsiteY293" fmla="*/ 840057 h 1190625"/>
                <a:gd name="connsiteX294" fmla="*/ 999601 w 1409700"/>
                <a:gd name="connsiteY294" fmla="*/ 842629 h 1190625"/>
                <a:gd name="connsiteX295" fmla="*/ 997506 w 1409700"/>
                <a:gd name="connsiteY295" fmla="*/ 845487 h 1190625"/>
                <a:gd name="connsiteX296" fmla="*/ 988647 w 1409700"/>
                <a:gd name="connsiteY296" fmla="*/ 850821 h 1190625"/>
                <a:gd name="connsiteX297" fmla="*/ 983028 w 1409700"/>
                <a:gd name="connsiteY297" fmla="*/ 851202 h 1190625"/>
                <a:gd name="connsiteX298" fmla="*/ 980170 w 1409700"/>
                <a:gd name="connsiteY298" fmla="*/ 854726 h 1190625"/>
                <a:gd name="connsiteX299" fmla="*/ 981885 w 1409700"/>
                <a:gd name="connsiteY299" fmla="*/ 861298 h 1190625"/>
                <a:gd name="connsiteX300" fmla="*/ 977408 w 1409700"/>
                <a:gd name="connsiteY300" fmla="*/ 865870 h 1190625"/>
                <a:gd name="connsiteX301" fmla="*/ 972836 w 1409700"/>
                <a:gd name="connsiteY301" fmla="*/ 867299 h 1190625"/>
                <a:gd name="connsiteX302" fmla="*/ 970264 w 1409700"/>
                <a:gd name="connsiteY302" fmla="*/ 872442 h 1190625"/>
                <a:gd name="connsiteX303" fmla="*/ 973217 w 1409700"/>
                <a:gd name="connsiteY303" fmla="*/ 878538 h 1190625"/>
                <a:gd name="connsiteX304" fmla="*/ 970740 w 1409700"/>
                <a:gd name="connsiteY304" fmla="*/ 883110 h 1190625"/>
                <a:gd name="connsiteX305" fmla="*/ 973884 w 1409700"/>
                <a:gd name="connsiteY305" fmla="*/ 885873 h 1190625"/>
                <a:gd name="connsiteX306" fmla="*/ 972741 w 1409700"/>
                <a:gd name="connsiteY306" fmla="*/ 888730 h 1190625"/>
                <a:gd name="connsiteX307" fmla="*/ 961406 w 1409700"/>
                <a:gd name="connsiteY307" fmla="*/ 890635 h 1190625"/>
                <a:gd name="connsiteX308" fmla="*/ 958453 w 1409700"/>
                <a:gd name="connsiteY308" fmla="*/ 893112 h 1190625"/>
                <a:gd name="connsiteX309" fmla="*/ 947880 w 1409700"/>
                <a:gd name="connsiteY309" fmla="*/ 893207 h 1190625"/>
                <a:gd name="connsiteX310" fmla="*/ 945785 w 1409700"/>
                <a:gd name="connsiteY310" fmla="*/ 894921 h 1190625"/>
                <a:gd name="connsiteX311" fmla="*/ 944642 w 1409700"/>
                <a:gd name="connsiteY311" fmla="*/ 900065 h 1190625"/>
                <a:gd name="connsiteX312" fmla="*/ 941785 w 1409700"/>
                <a:gd name="connsiteY312" fmla="*/ 900065 h 1190625"/>
                <a:gd name="connsiteX313" fmla="*/ 938355 w 1409700"/>
                <a:gd name="connsiteY313" fmla="*/ 907209 h 1190625"/>
                <a:gd name="connsiteX314" fmla="*/ 932355 w 1409700"/>
                <a:gd name="connsiteY314" fmla="*/ 910352 h 1190625"/>
                <a:gd name="connsiteX315" fmla="*/ 930831 w 1409700"/>
                <a:gd name="connsiteY315" fmla="*/ 916067 h 1190625"/>
                <a:gd name="connsiteX316" fmla="*/ 926830 w 1409700"/>
                <a:gd name="connsiteY316" fmla="*/ 920639 h 1190625"/>
                <a:gd name="connsiteX317" fmla="*/ 924830 w 1409700"/>
                <a:gd name="connsiteY317" fmla="*/ 921020 h 1190625"/>
                <a:gd name="connsiteX318" fmla="*/ 925211 w 1409700"/>
                <a:gd name="connsiteY318" fmla="*/ 923782 h 1190625"/>
                <a:gd name="connsiteX319" fmla="*/ 914638 w 1409700"/>
                <a:gd name="connsiteY319" fmla="*/ 921687 h 1190625"/>
                <a:gd name="connsiteX320" fmla="*/ 913495 w 1409700"/>
                <a:gd name="connsiteY320" fmla="*/ 926735 h 1190625"/>
                <a:gd name="connsiteX321" fmla="*/ 909876 w 1409700"/>
                <a:gd name="connsiteY321" fmla="*/ 925401 h 1190625"/>
                <a:gd name="connsiteX322" fmla="*/ 911209 w 1409700"/>
                <a:gd name="connsiteY322" fmla="*/ 932926 h 1190625"/>
                <a:gd name="connsiteX323" fmla="*/ 910447 w 1409700"/>
                <a:gd name="connsiteY323" fmla="*/ 939117 h 1190625"/>
                <a:gd name="connsiteX324" fmla="*/ 907494 w 1409700"/>
                <a:gd name="connsiteY324" fmla="*/ 937784 h 1190625"/>
                <a:gd name="connsiteX325" fmla="*/ 907113 w 1409700"/>
                <a:gd name="connsiteY325" fmla="*/ 933117 h 1190625"/>
                <a:gd name="connsiteX326" fmla="*/ 904542 w 1409700"/>
                <a:gd name="connsiteY326" fmla="*/ 931593 h 1190625"/>
                <a:gd name="connsiteX327" fmla="*/ 896731 w 1409700"/>
                <a:gd name="connsiteY327" fmla="*/ 936260 h 1190625"/>
                <a:gd name="connsiteX328" fmla="*/ 899208 w 1409700"/>
                <a:gd name="connsiteY328" fmla="*/ 939975 h 1190625"/>
                <a:gd name="connsiteX329" fmla="*/ 899874 w 1409700"/>
                <a:gd name="connsiteY329" fmla="*/ 944261 h 1190625"/>
                <a:gd name="connsiteX330" fmla="*/ 892159 w 1409700"/>
                <a:gd name="connsiteY330" fmla="*/ 946356 h 1190625"/>
                <a:gd name="connsiteX331" fmla="*/ 888635 w 1409700"/>
                <a:gd name="connsiteY331" fmla="*/ 942356 h 1190625"/>
                <a:gd name="connsiteX332" fmla="*/ 884063 w 1409700"/>
                <a:gd name="connsiteY332" fmla="*/ 943785 h 1190625"/>
                <a:gd name="connsiteX333" fmla="*/ 881205 w 1409700"/>
                <a:gd name="connsiteY333" fmla="*/ 946642 h 1190625"/>
                <a:gd name="connsiteX334" fmla="*/ 876538 w 1409700"/>
                <a:gd name="connsiteY334" fmla="*/ 942927 h 1190625"/>
                <a:gd name="connsiteX335" fmla="*/ 872347 w 1409700"/>
                <a:gd name="connsiteY335" fmla="*/ 948071 h 1190625"/>
                <a:gd name="connsiteX336" fmla="*/ 863965 w 1409700"/>
                <a:gd name="connsiteY336" fmla="*/ 950166 h 1190625"/>
                <a:gd name="connsiteX337" fmla="*/ 861203 w 1409700"/>
                <a:gd name="connsiteY337" fmla="*/ 954167 h 1190625"/>
                <a:gd name="connsiteX338" fmla="*/ 855964 w 1409700"/>
                <a:gd name="connsiteY338" fmla="*/ 957786 h 1190625"/>
                <a:gd name="connsiteX339" fmla="*/ 856345 w 1409700"/>
                <a:gd name="connsiteY339" fmla="*/ 965216 h 1190625"/>
                <a:gd name="connsiteX340" fmla="*/ 860536 w 1409700"/>
                <a:gd name="connsiteY340" fmla="*/ 966264 h 1190625"/>
                <a:gd name="connsiteX341" fmla="*/ 862251 w 1409700"/>
                <a:gd name="connsiteY341" fmla="*/ 970455 h 1190625"/>
                <a:gd name="connsiteX342" fmla="*/ 864727 w 1409700"/>
                <a:gd name="connsiteY342" fmla="*/ 972264 h 1190625"/>
                <a:gd name="connsiteX343" fmla="*/ 868728 w 1409700"/>
                <a:gd name="connsiteY343" fmla="*/ 971312 h 1190625"/>
                <a:gd name="connsiteX344" fmla="*/ 870442 w 1409700"/>
                <a:gd name="connsiteY344" fmla="*/ 969978 h 1190625"/>
                <a:gd name="connsiteX345" fmla="*/ 871490 w 1409700"/>
                <a:gd name="connsiteY345" fmla="*/ 965692 h 1190625"/>
                <a:gd name="connsiteX346" fmla="*/ 875490 w 1409700"/>
                <a:gd name="connsiteY346" fmla="*/ 963978 h 1190625"/>
                <a:gd name="connsiteX347" fmla="*/ 878253 w 1409700"/>
                <a:gd name="connsiteY347" fmla="*/ 965502 h 1190625"/>
                <a:gd name="connsiteX348" fmla="*/ 880348 w 1409700"/>
                <a:gd name="connsiteY348" fmla="*/ 970455 h 1190625"/>
                <a:gd name="connsiteX349" fmla="*/ 881491 w 1409700"/>
                <a:gd name="connsiteY349" fmla="*/ 981885 h 1190625"/>
                <a:gd name="connsiteX350" fmla="*/ 880062 w 1409700"/>
                <a:gd name="connsiteY350" fmla="*/ 985504 h 1190625"/>
                <a:gd name="connsiteX351" fmla="*/ 876538 w 1409700"/>
                <a:gd name="connsiteY351" fmla="*/ 988743 h 1190625"/>
                <a:gd name="connsiteX352" fmla="*/ 875490 w 1409700"/>
                <a:gd name="connsiteY352" fmla="*/ 992934 h 1190625"/>
                <a:gd name="connsiteX353" fmla="*/ 875205 w 1409700"/>
                <a:gd name="connsiteY353" fmla="*/ 999030 h 1190625"/>
                <a:gd name="connsiteX354" fmla="*/ 878348 w 1409700"/>
                <a:gd name="connsiteY354" fmla="*/ 1002935 h 1190625"/>
                <a:gd name="connsiteX355" fmla="*/ 877967 w 1409700"/>
                <a:gd name="connsiteY355" fmla="*/ 1006459 h 1190625"/>
                <a:gd name="connsiteX356" fmla="*/ 874728 w 1409700"/>
                <a:gd name="connsiteY356" fmla="*/ 1010460 h 1190625"/>
                <a:gd name="connsiteX357" fmla="*/ 876157 w 1409700"/>
                <a:gd name="connsiteY357" fmla="*/ 1014460 h 1190625"/>
                <a:gd name="connsiteX358" fmla="*/ 879396 w 1409700"/>
                <a:gd name="connsiteY358" fmla="*/ 1016651 h 1190625"/>
                <a:gd name="connsiteX359" fmla="*/ 884349 w 1409700"/>
                <a:gd name="connsiteY359" fmla="*/ 1015317 h 1190625"/>
                <a:gd name="connsiteX360" fmla="*/ 892826 w 1409700"/>
                <a:gd name="connsiteY360" fmla="*/ 1016460 h 1190625"/>
                <a:gd name="connsiteX361" fmla="*/ 893207 w 1409700"/>
                <a:gd name="connsiteY361" fmla="*/ 1017889 h 1190625"/>
                <a:gd name="connsiteX362" fmla="*/ 891778 w 1409700"/>
                <a:gd name="connsiteY362" fmla="*/ 1021699 h 1190625"/>
                <a:gd name="connsiteX363" fmla="*/ 892445 w 1409700"/>
                <a:gd name="connsiteY363" fmla="*/ 1025700 h 1190625"/>
                <a:gd name="connsiteX364" fmla="*/ 885778 w 1409700"/>
                <a:gd name="connsiteY364" fmla="*/ 1031319 h 1190625"/>
                <a:gd name="connsiteX365" fmla="*/ 892254 w 1409700"/>
                <a:gd name="connsiteY365" fmla="*/ 1043607 h 1190625"/>
                <a:gd name="connsiteX366" fmla="*/ 891873 w 1409700"/>
                <a:gd name="connsiteY366" fmla="*/ 1045797 h 1190625"/>
                <a:gd name="connsiteX367" fmla="*/ 890064 w 1409700"/>
                <a:gd name="connsiteY367" fmla="*/ 1047988 h 1190625"/>
                <a:gd name="connsiteX368" fmla="*/ 890349 w 1409700"/>
                <a:gd name="connsiteY368" fmla="*/ 1050750 h 1190625"/>
                <a:gd name="connsiteX369" fmla="*/ 884444 w 1409700"/>
                <a:gd name="connsiteY369" fmla="*/ 1057608 h 1190625"/>
                <a:gd name="connsiteX370" fmla="*/ 891016 w 1409700"/>
                <a:gd name="connsiteY370" fmla="*/ 1068372 h 1190625"/>
                <a:gd name="connsiteX371" fmla="*/ 895969 w 1409700"/>
                <a:gd name="connsiteY371" fmla="*/ 1085707 h 1190625"/>
                <a:gd name="connsiteX372" fmla="*/ 896731 w 1409700"/>
                <a:gd name="connsiteY372" fmla="*/ 1098185 h 1190625"/>
                <a:gd name="connsiteX373" fmla="*/ 901779 w 1409700"/>
                <a:gd name="connsiteY373" fmla="*/ 1117806 h 1190625"/>
                <a:gd name="connsiteX374" fmla="*/ 898636 w 1409700"/>
                <a:gd name="connsiteY374" fmla="*/ 1125617 h 1190625"/>
                <a:gd name="connsiteX375" fmla="*/ 902922 w 1409700"/>
                <a:gd name="connsiteY375" fmla="*/ 1128189 h 1190625"/>
                <a:gd name="connsiteX376" fmla="*/ 906161 w 1409700"/>
                <a:gd name="connsiteY376" fmla="*/ 1128093 h 1190625"/>
                <a:gd name="connsiteX377" fmla="*/ 907590 w 1409700"/>
                <a:gd name="connsiteY377" fmla="*/ 1132380 h 1190625"/>
                <a:gd name="connsiteX378" fmla="*/ 902637 w 1409700"/>
                <a:gd name="connsiteY378" fmla="*/ 1141047 h 1190625"/>
                <a:gd name="connsiteX379" fmla="*/ 894064 w 1409700"/>
                <a:gd name="connsiteY379" fmla="*/ 1145334 h 1190625"/>
                <a:gd name="connsiteX380" fmla="*/ 880253 w 1409700"/>
                <a:gd name="connsiteY380" fmla="*/ 1148858 h 1190625"/>
                <a:gd name="connsiteX381" fmla="*/ 878824 w 1409700"/>
                <a:gd name="connsiteY381" fmla="*/ 1154287 h 1190625"/>
                <a:gd name="connsiteX382" fmla="*/ 872919 w 1409700"/>
                <a:gd name="connsiteY382" fmla="*/ 1159240 h 1190625"/>
                <a:gd name="connsiteX383" fmla="*/ 861679 w 1409700"/>
                <a:gd name="connsiteY383" fmla="*/ 1161145 h 1190625"/>
                <a:gd name="connsiteX384" fmla="*/ 854250 w 1409700"/>
                <a:gd name="connsiteY384" fmla="*/ 1165717 h 1190625"/>
                <a:gd name="connsiteX385" fmla="*/ 842724 w 1409700"/>
                <a:gd name="connsiteY385" fmla="*/ 1169622 h 1190625"/>
                <a:gd name="connsiteX386" fmla="*/ 839105 w 1409700"/>
                <a:gd name="connsiteY386" fmla="*/ 1172385 h 1190625"/>
                <a:gd name="connsiteX387" fmla="*/ 835866 w 1409700"/>
                <a:gd name="connsiteY387" fmla="*/ 1181338 h 1190625"/>
                <a:gd name="connsiteX388" fmla="*/ 835866 w 1409700"/>
                <a:gd name="connsiteY388" fmla="*/ 1181338 h 1190625"/>
                <a:gd name="connsiteX389" fmla="*/ 823198 w 1409700"/>
                <a:gd name="connsiteY389" fmla="*/ 1189244 h 1190625"/>
                <a:gd name="connsiteX390" fmla="*/ 819960 w 1409700"/>
                <a:gd name="connsiteY390" fmla="*/ 1187910 h 1190625"/>
                <a:gd name="connsiteX391" fmla="*/ 820722 w 1409700"/>
                <a:gd name="connsiteY391" fmla="*/ 1185053 h 1190625"/>
                <a:gd name="connsiteX392" fmla="*/ 818912 w 1409700"/>
                <a:gd name="connsiteY392" fmla="*/ 1178481 h 1190625"/>
                <a:gd name="connsiteX393" fmla="*/ 819674 w 1409700"/>
                <a:gd name="connsiteY393" fmla="*/ 1170480 h 1190625"/>
                <a:gd name="connsiteX394" fmla="*/ 816150 w 1409700"/>
                <a:gd name="connsiteY394" fmla="*/ 1162193 h 1190625"/>
                <a:gd name="connsiteX395" fmla="*/ 811673 w 1409700"/>
                <a:gd name="connsiteY395" fmla="*/ 1156764 h 1190625"/>
                <a:gd name="connsiteX396" fmla="*/ 805577 w 1409700"/>
                <a:gd name="connsiteY396" fmla="*/ 1156097 h 1190625"/>
                <a:gd name="connsiteX397" fmla="*/ 795290 w 1409700"/>
                <a:gd name="connsiteY397" fmla="*/ 1159240 h 1190625"/>
                <a:gd name="connsiteX398" fmla="*/ 782812 w 1409700"/>
                <a:gd name="connsiteY398" fmla="*/ 1165241 h 1190625"/>
                <a:gd name="connsiteX399" fmla="*/ 764238 w 1409700"/>
                <a:gd name="connsiteY399" fmla="*/ 1180481 h 1190625"/>
                <a:gd name="connsiteX400" fmla="*/ 762333 w 1409700"/>
                <a:gd name="connsiteY400" fmla="*/ 1177909 h 1190625"/>
                <a:gd name="connsiteX401" fmla="*/ 757857 w 1409700"/>
                <a:gd name="connsiteY401" fmla="*/ 1176957 h 1190625"/>
                <a:gd name="connsiteX402" fmla="*/ 756237 w 1409700"/>
                <a:gd name="connsiteY402" fmla="*/ 1168003 h 1190625"/>
                <a:gd name="connsiteX403" fmla="*/ 752999 w 1409700"/>
                <a:gd name="connsiteY403" fmla="*/ 1162574 h 1190625"/>
                <a:gd name="connsiteX404" fmla="*/ 758143 w 1409700"/>
                <a:gd name="connsiteY404" fmla="*/ 1152382 h 1190625"/>
                <a:gd name="connsiteX405" fmla="*/ 759095 w 1409700"/>
                <a:gd name="connsiteY405" fmla="*/ 1146667 h 1190625"/>
                <a:gd name="connsiteX406" fmla="*/ 755856 w 1409700"/>
                <a:gd name="connsiteY406" fmla="*/ 1142190 h 1190625"/>
                <a:gd name="connsiteX407" fmla="*/ 751951 w 1409700"/>
                <a:gd name="connsiteY407" fmla="*/ 1140381 h 1190625"/>
                <a:gd name="connsiteX408" fmla="*/ 750237 w 1409700"/>
                <a:gd name="connsiteY408" fmla="*/ 1124569 h 1190625"/>
                <a:gd name="connsiteX409" fmla="*/ 738235 w 1409700"/>
                <a:gd name="connsiteY409" fmla="*/ 1121045 h 1190625"/>
                <a:gd name="connsiteX410" fmla="*/ 744617 w 1409700"/>
                <a:gd name="connsiteY410" fmla="*/ 1113425 h 1190625"/>
                <a:gd name="connsiteX411" fmla="*/ 746998 w 1409700"/>
                <a:gd name="connsiteY411" fmla="*/ 1101423 h 1190625"/>
                <a:gd name="connsiteX412" fmla="*/ 737092 w 1409700"/>
                <a:gd name="connsiteY412" fmla="*/ 1065228 h 1190625"/>
                <a:gd name="connsiteX413" fmla="*/ 730139 w 1409700"/>
                <a:gd name="connsiteY413" fmla="*/ 1056942 h 1190625"/>
                <a:gd name="connsiteX414" fmla="*/ 730520 w 1409700"/>
                <a:gd name="connsiteY414" fmla="*/ 1046369 h 1190625"/>
                <a:gd name="connsiteX415" fmla="*/ 735187 w 1409700"/>
                <a:gd name="connsiteY415" fmla="*/ 1032462 h 1190625"/>
                <a:gd name="connsiteX416" fmla="*/ 735282 w 1409700"/>
                <a:gd name="connsiteY416" fmla="*/ 1025985 h 1190625"/>
                <a:gd name="connsiteX417" fmla="*/ 728615 w 1409700"/>
                <a:gd name="connsiteY417" fmla="*/ 1008840 h 1190625"/>
                <a:gd name="connsiteX418" fmla="*/ 722043 w 1409700"/>
                <a:gd name="connsiteY418" fmla="*/ 1004078 h 1190625"/>
                <a:gd name="connsiteX419" fmla="*/ 706136 w 1409700"/>
                <a:gd name="connsiteY419" fmla="*/ 997315 h 1190625"/>
                <a:gd name="connsiteX420" fmla="*/ 698706 w 1409700"/>
                <a:gd name="connsiteY420" fmla="*/ 990171 h 1190625"/>
                <a:gd name="connsiteX421" fmla="*/ 700516 w 1409700"/>
                <a:gd name="connsiteY421" fmla="*/ 981408 h 1190625"/>
                <a:gd name="connsiteX422" fmla="*/ 713280 w 1409700"/>
                <a:gd name="connsiteY422" fmla="*/ 973884 h 1190625"/>
                <a:gd name="connsiteX423" fmla="*/ 719852 w 1409700"/>
                <a:gd name="connsiteY423" fmla="*/ 962454 h 1190625"/>
                <a:gd name="connsiteX424" fmla="*/ 726043 w 1409700"/>
                <a:gd name="connsiteY424" fmla="*/ 930735 h 1190625"/>
                <a:gd name="connsiteX425" fmla="*/ 726138 w 1409700"/>
                <a:gd name="connsiteY425" fmla="*/ 916257 h 1190625"/>
                <a:gd name="connsiteX426" fmla="*/ 724043 w 1409700"/>
                <a:gd name="connsiteY426" fmla="*/ 909209 h 1190625"/>
                <a:gd name="connsiteX427" fmla="*/ 722043 w 1409700"/>
                <a:gd name="connsiteY427" fmla="*/ 905589 h 1190625"/>
                <a:gd name="connsiteX428" fmla="*/ 715756 w 1409700"/>
                <a:gd name="connsiteY428" fmla="*/ 900636 h 1190625"/>
                <a:gd name="connsiteX429" fmla="*/ 708136 w 1409700"/>
                <a:gd name="connsiteY429" fmla="*/ 898922 h 1190625"/>
                <a:gd name="connsiteX430" fmla="*/ 699849 w 1409700"/>
                <a:gd name="connsiteY430" fmla="*/ 888444 h 1190625"/>
                <a:gd name="connsiteX431" fmla="*/ 704803 w 1409700"/>
                <a:gd name="connsiteY431" fmla="*/ 875109 h 1190625"/>
                <a:gd name="connsiteX432" fmla="*/ 686514 w 1409700"/>
                <a:gd name="connsiteY432" fmla="*/ 869109 h 1190625"/>
                <a:gd name="connsiteX433" fmla="*/ 675370 w 1409700"/>
                <a:gd name="connsiteY433" fmla="*/ 853773 h 1190625"/>
                <a:gd name="connsiteX434" fmla="*/ 668988 w 1409700"/>
                <a:gd name="connsiteY434" fmla="*/ 849868 h 1190625"/>
                <a:gd name="connsiteX435" fmla="*/ 662035 w 1409700"/>
                <a:gd name="connsiteY435" fmla="*/ 854535 h 1190625"/>
                <a:gd name="connsiteX436" fmla="*/ 651272 w 1409700"/>
                <a:gd name="connsiteY436" fmla="*/ 847392 h 1190625"/>
                <a:gd name="connsiteX437" fmla="*/ 647367 w 1409700"/>
                <a:gd name="connsiteY437" fmla="*/ 840153 h 1190625"/>
                <a:gd name="connsiteX438" fmla="*/ 644509 w 1409700"/>
                <a:gd name="connsiteY438" fmla="*/ 837581 h 1190625"/>
                <a:gd name="connsiteX439" fmla="*/ 625650 w 1409700"/>
                <a:gd name="connsiteY439" fmla="*/ 832342 h 1190625"/>
                <a:gd name="connsiteX440" fmla="*/ 622887 w 1409700"/>
                <a:gd name="connsiteY440" fmla="*/ 829770 h 1190625"/>
                <a:gd name="connsiteX441" fmla="*/ 618315 w 1409700"/>
                <a:gd name="connsiteY441" fmla="*/ 830913 h 1190625"/>
                <a:gd name="connsiteX442" fmla="*/ 620220 w 1409700"/>
                <a:gd name="connsiteY442" fmla="*/ 838914 h 1190625"/>
                <a:gd name="connsiteX443" fmla="*/ 617744 w 1409700"/>
                <a:gd name="connsiteY443" fmla="*/ 842820 h 1190625"/>
                <a:gd name="connsiteX444" fmla="*/ 615267 w 1409700"/>
                <a:gd name="connsiteY444" fmla="*/ 843582 h 1190625"/>
                <a:gd name="connsiteX445" fmla="*/ 598884 w 1409700"/>
                <a:gd name="connsiteY445" fmla="*/ 838152 h 1190625"/>
                <a:gd name="connsiteX446" fmla="*/ 593550 w 1409700"/>
                <a:gd name="connsiteY446" fmla="*/ 832723 h 1190625"/>
                <a:gd name="connsiteX447" fmla="*/ 589169 w 1409700"/>
                <a:gd name="connsiteY447" fmla="*/ 824246 h 1190625"/>
                <a:gd name="connsiteX448" fmla="*/ 591074 w 1409700"/>
                <a:gd name="connsiteY448" fmla="*/ 799481 h 1190625"/>
                <a:gd name="connsiteX449" fmla="*/ 595455 w 1409700"/>
                <a:gd name="connsiteY449" fmla="*/ 800624 h 1190625"/>
                <a:gd name="connsiteX450" fmla="*/ 598884 w 1409700"/>
                <a:gd name="connsiteY450" fmla="*/ 804148 h 1190625"/>
                <a:gd name="connsiteX451" fmla="*/ 609838 w 1409700"/>
                <a:gd name="connsiteY451" fmla="*/ 807387 h 1190625"/>
                <a:gd name="connsiteX452" fmla="*/ 617363 w 1409700"/>
                <a:gd name="connsiteY452" fmla="*/ 807768 h 1190625"/>
                <a:gd name="connsiteX453" fmla="*/ 627364 w 1409700"/>
                <a:gd name="connsiteY453" fmla="*/ 813768 h 1190625"/>
                <a:gd name="connsiteX454" fmla="*/ 627555 w 1409700"/>
                <a:gd name="connsiteY454" fmla="*/ 808911 h 1190625"/>
                <a:gd name="connsiteX455" fmla="*/ 618315 w 1409700"/>
                <a:gd name="connsiteY455" fmla="*/ 801957 h 1190625"/>
                <a:gd name="connsiteX456" fmla="*/ 610029 w 1409700"/>
                <a:gd name="connsiteY456" fmla="*/ 801672 h 1190625"/>
                <a:gd name="connsiteX457" fmla="*/ 607838 w 1409700"/>
                <a:gd name="connsiteY457" fmla="*/ 797290 h 1190625"/>
                <a:gd name="connsiteX458" fmla="*/ 610410 w 1409700"/>
                <a:gd name="connsiteY458" fmla="*/ 792909 h 1190625"/>
                <a:gd name="connsiteX459" fmla="*/ 610791 w 1409700"/>
                <a:gd name="connsiteY459" fmla="*/ 786622 h 1190625"/>
                <a:gd name="connsiteX460" fmla="*/ 597265 w 1409700"/>
                <a:gd name="connsiteY460" fmla="*/ 786908 h 1190625"/>
                <a:gd name="connsiteX461" fmla="*/ 593455 w 1409700"/>
                <a:gd name="connsiteY461" fmla="*/ 788146 h 1190625"/>
                <a:gd name="connsiteX462" fmla="*/ 577453 w 1409700"/>
                <a:gd name="connsiteY462" fmla="*/ 782431 h 1190625"/>
                <a:gd name="connsiteX463" fmla="*/ 570595 w 1409700"/>
                <a:gd name="connsiteY463" fmla="*/ 774716 h 1190625"/>
                <a:gd name="connsiteX464" fmla="*/ 566499 w 1409700"/>
                <a:gd name="connsiteY464" fmla="*/ 756333 h 1190625"/>
                <a:gd name="connsiteX465" fmla="*/ 557070 w 1409700"/>
                <a:gd name="connsiteY465" fmla="*/ 731758 h 1190625"/>
                <a:gd name="connsiteX466" fmla="*/ 560308 w 1409700"/>
                <a:gd name="connsiteY466" fmla="*/ 726138 h 1190625"/>
                <a:gd name="connsiteX467" fmla="*/ 566404 w 1409700"/>
                <a:gd name="connsiteY467" fmla="*/ 724900 h 1190625"/>
                <a:gd name="connsiteX468" fmla="*/ 564785 w 1409700"/>
                <a:gd name="connsiteY468" fmla="*/ 717185 h 1190625"/>
                <a:gd name="connsiteX469" fmla="*/ 575548 w 1409700"/>
                <a:gd name="connsiteY469" fmla="*/ 700135 h 1190625"/>
                <a:gd name="connsiteX470" fmla="*/ 579168 w 1409700"/>
                <a:gd name="connsiteY470" fmla="*/ 684800 h 1190625"/>
                <a:gd name="connsiteX471" fmla="*/ 577263 w 1409700"/>
                <a:gd name="connsiteY471" fmla="*/ 673560 h 1190625"/>
                <a:gd name="connsiteX472" fmla="*/ 569262 w 1409700"/>
                <a:gd name="connsiteY472" fmla="*/ 655558 h 1190625"/>
                <a:gd name="connsiteX473" fmla="*/ 558784 w 1409700"/>
                <a:gd name="connsiteY473" fmla="*/ 644509 h 1190625"/>
                <a:gd name="connsiteX474" fmla="*/ 550974 w 1409700"/>
                <a:gd name="connsiteY474" fmla="*/ 642223 h 1190625"/>
                <a:gd name="connsiteX475" fmla="*/ 539258 w 1409700"/>
                <a:gd name="connsiteY475" fmla="*/ 641747 h 1190625"/>
                <a:gd name="connsiteX476" fmla="*/ 536591 w 1409700"/>
                <a:gd name="connsiteY476" fmla="*/ 639270 h 1190625"/>
                <a:gd name="connsiteX477" fmla="*/ 536877 w 1409700"/>
                <a:gd name="connsiteY477" fmla="*/ 633270 h 1190625"/>
                <a:gd name="connsiteX478" fmla="*/ 541163 w 1409700"/>
                <a:gd name="connsiteY478" fmla="*/ 624316 h 1190625"/>
                <a:gd name="connsiteX479" fmla="*/ 541163 w 1409700"/>
                <a:gd name="connsiteY479" fmla="*/ 619363 h 1190625"/>
                <a:gd name="connsiteX480" fmla="*/ 534400 w 1409700"/>
                <a:gd name="connsiteY480" fmla="*/ 611362 h 1190625"/>
                <a:gd name="connsiteX481" fmla="*/ 538877 w 1409700"/>
                <a:gd name="connsiteY481" fmla="*/ 591169 h 1190625"/>
                <a:gd name="connsiteX482" fmla="*/ 536305 w 1409700"/>
                <a:gd name="connsiteY482" fmla="*/ 582406 h 1190625"/>
                <a:gd name="connsiteX483" fmla="*/ 529352 w 1409700"/>
                <a:gd name="connsiteY483" fmla="*/ 574881 h 1190625"/>
                <a:gd name="connsiteX484" fmla="*/ 531733 w 1409700"/>
                <a:gd name="connsiteY484" fmla="*/ 566595 h 1190625"/>
                <a:gd name="connsiteX485" fmla="*/ 524589 w 1409700"/>
                <a:gd name="connsiteY485" fmla="*/ 558117 h 1190625"/>
                <a:gd name="connsiteX486" fmla="*/ 526018 w 1409700"/>
                <a:gd name="connsiteY486" fmla="*/ 554022 h 1190625"/>
                <a:gd name="connsiteX487" fmla="*/ 532590 w 1409700"/>
                <a:gd name="connsiteY487" fmla="*/ 548783 h 1190625"/>
                <a:gd name="connsiteX488" fmla="*/ 537543 w 1409700"/>
                <a:gd name="connsiteY488" fmla="*/ 548307 h 1190625"/>
                <a:gd name="connsiteX489" fmla="*/ 543925 w 1409700"/>
                <a:gd name="connsiteY489" fmla="*/ 541734 h 1190625"/>
                <a:gd name="connsiteX490" fmla="*/ 547640 w 1409700"/>
                <a:gd name="connsiteY490" fmla="*/ 530876 h 1190625"/>
                <a:gd name="connsiteX491" fmla="*/ 543544 w 1409700"/>
                <a:gd name="connsiteY491" fmla="*/ 517350 h 1190625"/>
                <a:gd name="connsiteX492" fmla="*/ 538877 w 1409700"/>
                <a:gd name="connsiteY492" fmla="*/ 513350 h 1190625"/>
                <a:gd name="connsiteX493" fmla="*/ 534400 w 1409700"/>
                <a:gd name="connsiteY493" fmla="*/ 500396 h 1190625"/>
                <a:gd name="connsiteX494" fmla="*/ 535638 w 1409700"/>
                <a:gd name="connsiteY494" fmla="*/ 498491 h 1190625"/>
                <a:gd name="connsiteX495" fmla="*/ 542592 w 1409700"/>
                <a:gd name="connsiteY495" fmla="*/ 500110 h 1190625"/>
                <a:gd name="connsiteX496" fmla="*/ 542592 w 1409700"/>
                <a:gd name="connsiteY496" fmla="*/ 492871 h 1190625"/>
                <a:gd name="connsiteX497" fmla="*/ 548307 w 1409700"/>
                <a:gd name="connsiteY497" fmla="*/ 482203 h 1190625"/>
                <a:gd name="connsiteX498" fmla="*/ 555260 w 1409700"/>
                <a:gd name="connsiteY498" fmla="*/ 475250 h 1190625"/>
                <a:gd name="connsiteX499" fmla="*/ 557451 w 1409700"/>
                <a:gd name="connsiteY499" fmla="*/ 467725 h 1190625"/>
                <a:gd name="connsiteX500" fmla="*/ 555546 w 1409700"/>
                <a:gd name="connsiteY500" fmla="*/ 455724 h 1190625"/>
                <a:gd name="connsiteX501" fmla="*/ 556784 w 1409700"/>
                <a:gd name="connsiteY501" fmla="*/ 447246 h 1190625"/>
                <a:gd name="connsiteX502" fmla="*/ 560308 w 1409700"/>
                <a:gd name="connsiteY502" fmla="*/ 440674 h 1190625"/>
                <a:gd name="connsiteX503" fmla="*/ 567357 w 1409700"/>
                <a:gd name="connsiteY503" fmla="*/ 434102 h 1190625"/>
                <a:gd name="connsiteX504" fmla="*/ 588502 w 1409700"/>
                <a:gd name="connsiteY504" fmla="*/ 421338 h 1190625"/>
                <a:gd name="connsiteX505" fmla="*/ 593646 w 1409700"/>
                <a:gd name="connsiteY505" fmla="*/ 415719 h 1190625"/>
                <a:gd name="connsiteX506" fmla="*/ 593646 w 1409700"/>
                <a:gd name="connsiteY506" fmla="*/ 411432 h 1190625"/>
                <a:gd name="connsiteX507" fmla="*/ 598408 w 1409700"/>
                <a:gd name="connsiteY507" fmla="*/ 401050 h 1190625"/>
                <a:gd name="connsiteX508" fmla="*/ 605076 w 1409700"/>
                <a:gd name="connsiteY508" fmla="*/ 391906 h 1190625"/>
                <a:gd name="connsiteX509" fmla="*/ 605647 w 1409700"/>
                <a:gd name="connsiteY509" fmla="*/ 381905 h 1190625"/>
                <a:gd name="connsiteX510" fmla="*/ 603171 w 1409700"/>
                <a:gd name="connsiteY510" fmla="*/ 376095 h 1190625"/>
                <a:gd name="connsiteX511" fmla="*/ 603837 w 1409700"/>
                <a:gd name="connsiteY511" fmla="*/ 373618 h 1190625"/>
                <a:gd name="connsiteX512" fmla="*/ 608314 w 1409700"/>
                <a:gd name="connsiteY512" fmla="*/ 371999 h 1190625"/>
                <a:gd name="connsiteX513" fmla="*/ 621459 w 1409700"/>
                <a:gd name="connsiteY513" fmla="*/ 371713 h 1190625"/>
                <a:gd name="connsiteX514" fmla="*/ 624411 w 1409700"/>
                <a:gd name="connsiteY514" fmla="*/ 367522 h 1190625"/>
                <a:gd name="connsiteX515" fmla="*/ 628888 w 1409700"/>
                <a:gd name="connsiteY515" fmla="*/ 365617 h 1190625"/>
                <a:gd name="connsiteX516" fmla="*/ 644985 w 1409700"/>
                <a:gd name="connsiteY516" fmla="*/ 365331 h 1190625"/>
                <a:gd name="connsiteX517" fmla="*/ 656511 w 1409700"/>
                <a:gd name="connsiteY517" fmla="*/ 351996 h 1190625"/>
                <a:gd name="connsiteX518" fmla="*/ 523446 w 1409700"/>
                <a:gd name="connsiteY518" fmla="*/ 224647 h 1190625"/>
                <a:gd name="connsiteX519" fmla="*/ 521827 w 1409700"/>
                <a:gd name="connsiteY519" fmla="*/ 225219 h 1190625"/>
                <a:gd name="connsiteX520" fmla="*/ 512588 w 1409700"/>
                <a:gd name="connsiteY520" fmla="*/ 218170 h 1190625"/>
                <a:gd name="connsiteX521" fmla="*/ 521351 w 1409700"/>
                <a:gd name="connsiteY521" fmla="*/ 210836 h 1190625"/>
                <a:gd name="connsiteX522" fmla="*/ 524304 w 1409700"/>
                <a:gd name="connsiteY522" fmla="*/ 200835 h 1190625"/>
                <a:gd name="connsiteX523" fmla="*/ 528876 w 1409700"/>
                <a:gd name="connsiteY523" fmla="*/ 199215 h 1190625"/>
                <a:gd name="connsiteX524" fmla="*/ 531447 w 1409700"/>
                <a:gd name="connsiteY524" fmla="*/ 199977 h 1190625"/>
                <a:gd name="connsiteX525" fmla="*/ 533162 w 1409700"/>
                <a:gd name="connsiteY525" fmla="*/ 203311 h 1190625"/>
                <a:gd name="connsiteX526" fmla="*/ 531447 w 1409700"/>
                <a:gd name="connsiteY526" fmla="*/ 217503 h 1190625"/>
                <a:gd name="connsiteX527" fmla="*/ 523446 w 1409700"/>
                <a:gd name="connsiteY527" fmla="*/ 224647 h 1190625"/>
                <a:gd name="connsiteX528" fmla="*/ 12811 w 1409700"/>
                <a:gd name="connsiteY528" fmla="*/ 226743 h 1190625"/>
                <a:gd name="connsiteX529" fmla="*/ 9192 w 1409700"/>
                <a:gd name="connsiteY529" fmla="*/ 226933 h 1190625"/>
                <a:gd name="connsiteX530" fmla="*/ 6715 w 1409700"/>
                <a:gd name="connsiteY530" fmla="*/ 224361 h 1190625"/>
                <a:gd name="connsiteX531" fmla="*/ 3572 w 1409700"/>
                <a:gd name="connsiteY531" fmla="*/ 198739 h 1190625"/>
                <a:gd name="connsiteX532" fmla="*/ 4715 w 1409700"/>
                <a:gd name="connsiteY532" fmla="*/ 190357 h 1190625"/>
                <a:gd name="connsiteX533" fmla="*/ 6429 w 1409700"/>
                <a:gd name="connsiteY533" fmla="*/ 189976 h 1190625"/>
                <a:gd name="connsiteX534" fmla="*/ 30718 w 1409700"/>
                <a:gd name="connsiteY534" fmla="*/ 203502 h 1190625"/>
                <a:gd name="connsiteX535" fmla="*/ 24908 w 1409700"/>
                <a:gd name="connsiteY535" fmla="*/ 216265 h 1190625"/>
                <a:gd name="connsiteX536" fmla="*/ 16621 w 1409700"/>
                <a:gd name="connsiteY536" fmla="*/ 224647 h 1190625"/>
                <a:gd name="connsiteX537" fmla="*/ 12811 w 1409700"/>
                <a:gd name="connsiteY537" fmla="*/ 226743 h 1190625"/>
                <a:gd name="connsiteX538" fmla="*/ 436483 w 1409700"/>
                <a:gd name="connsiteY538" fmla="*/ 89106 h 1190625"/>
                <a:gd name="connsiteX539" fmla="*/ 414671 w 1409700"/>
                <a:gd name="connsiteY539" fmla="*/ 93678 h 1190625"/>
                <a:gd name="connsiteX540" fmla="*/ 400764 w 1409700"/>
                <a:gd name="connsiteY540" fmla="*/ 85963 h 1190625"/>
                <a:gd name="connsiteX541" fmla="*/ 406479 w 1409700"/>
                <a:gd name="connsiteY541" fmla="*/ 77962 h 1190625"/>
                <a:gd name="connsiteX542" fmla="*/ 418386 w 1409700"/>
                <a:gd name="connsiteY542" fmla="*/ 69294 h 1190625"/>
                <a:gd name="connsiteX543" fmla="*/ 412385 w 1409700"/>
                <a:gd name="connsiteY543" fmla="*/ 65770 h 1190625"/>
                <a:gd name="connsiteX544" fmla="*/ 395335 w 1409700"/>
                <a:gd name="connsiteY544" fmla="*/ 60150 h 1190625"/>
                <a:gd name="connsiteX545" fmla="*/ 386001 w 1409700"/>
                <a:gd name="connsiteY545" fmla="*/ 42529 h 1190625"/>
                <a:gd name="connsiteX546" fmla="*/ 383810 w 1409700"/>
                <a:gd name="connsiteY546" fmla="*/ 31861 h 1190625"/>
                <a:gd name="connsiteX547" fmla="*/ 389430 w 1409700"/>
                <a:gd name="connsiteY547" fmla="*/ 25098 h 1190625"/>
                <a:gd name="connsiteX548" fmla="*/ 396478 w 1409700"/>
                <a:gd name="connsiteY548" fmla="*/ 23098 h 1190625"/>
                <a:gd name="connsiteX549" fmla="*/ 415147 w 1409700"/>
                <a:gd name="connsiteY549" fmla="*/ 3572 h 1190625"/>
                <a:gd name="connsiteX550" fmla="*/ 426672 w 1409700"/>
                <a:gd name="connsiteY550" fmla="*/ 6239 h 1190625"/>
                <a:gd name="connsiteX551" fmla="*/ 427720 w 1409700"/>
                <a:gd name="connsiteY551" fmla="*/ 14240 h 1190625"/>
                <a:gd name="connsiteX552" fmla="*/ 429816 w 1409700"/>
                <a:gd name="connsiteY552" fmla="*/ 18907 h 1190625"/>
                <a:gd name="connsiteX553" fmla="*/ 450771 w 1409700"/>
                <a:gd name="connsiteY553" fmla="*/ 39576 h 1190625"/>
                <a:gd name="connsiteX554" fmla="*/ 452295 w 1409700"/>
                <a:gd name="connsiteY554" fmla="*/ 56626 h 1190625"/>
                <a:gd name="connsiteX555" fmla="*/ 450199 w 1409700"/>
                <a:gd name="connsiteY555" fmla="*/ 64056 h 1190625"/>
                <a:gd name="connsiteX556" fmla="*/ 436483 w 1409700"/>
                <a:gd name="connsiteY556" fmla="*/ 89106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</a:cxnLst>
              <a:rect l="l" t="t" r="r" b="b"/>
              <a:pathLst>
                <a:path w="1409700" h="1190625">
                  <a:moveTo>
                    <a:pt x="525542" y="964454"/>
                  </a:moveTo>
                  <a:lnTo>
                    <a:pt x="521827" y="963787"/>
                  </a:lnTo>
                  <a:lnTo>
                    <a:pt x="516303" y="949976"/>
                  </a:lnTo>
                  <a:lnTo>
                    <a:pt x="517731" y="947118"/>
                  </a:lnTo>
                  <a:lnTo>
                    <a:pt x="532876" y="942642"/>
                  </a:lnTo>
                  <a:lnTo>
                    <a:pt x="538782" y="943975"/>
                  </a:lnTo>
                  <a:lnTo>
                    <a:pt x="544020" y="949785"/>
                  </a:lnTo>
                  <a:lnTo>
                    <a:pt x="544211" y="952262"/>
                  </a:lnTo>
                  <a:lnTo>
                    <a:pt x="541163" y="958263"/>
                  </a:lnTo>
                  <a:lnTo>
                    <a:pt x="525542" y="964454"/>
                  </a:lnTo>
                  <a:close/>
                  <a:moveTo>
                    <a:pt x="638032" y="854535"/>
                  </a:moveTo>
                  <a:lnTo>
                    <a:pt x="643176" y="855107"/>
                  </a:lnTo>
                  <a:lnTo>
                    <a:pt x="647176" y="851964"/>
                  </a:lnTo>
                  <a:lnTo>
                    <a:pt x="653177" y="852345"/>
                  </a:lnTo>
                  <a:lnTo>
                    <a:pt x="657558" y="856821"/>
                  </a:lnTo>
                  <a:lnTo>
                    <a:pt x="661368" y="857964"/>
                  </a:lnTo>
                  <a:lnTo>
                    <a:pt x="664607" y="856631"/>
                  </a:lnTo>
                  <a:lnTo>
                    <a:pt x="667750" y="852821"/>
                  </a:lnTo>
                  <a:lnTo>
                    <a:pt x="672227" y="855107"/>
                  </a:lnTo>
                  <a:lnTo>
                    <a:pt x="675180" y="860155"/>
                  </a:lnTo>
                  <a:lnTo>
                    <a:pt x="676989" y="868347"/>
                  </a:lnTo>
                  <a:lnTo>
                    <a:pt x="676323" y="873395"/>
                  </a:lnTo>
                  <a:lnTo>
                    <a:pt x="678513" y="875776"/>
                  </a:lnTo>
                  <a:lnTo>
                    <a:pt x="678513" y="878157"/>
                  </a:lnTo>
                  <a:lnTo>
                    <a:pt x="630793" y="905685"/>
                  </a:lnTo>
                  <a:lnTo>
                    <a:pt x="618315" y="901589"/>
                  </a:lnTo>
                  <a:lnTo>
                    <a:pt x="614124" y="897303"/>
                  </a:lnTo>
                  <a:lnTo>
                    <a:pt x="619458" y="891492"/>
                  </a:lnTo>
                  <a:lnTo>
                    <a:pt x="621173" y="886635"/>
                  </a:lnTo>
                  <a:lnTo>
                    <a:pt x="625173" y="865680"/>
                  </a:lnTo>
                  <a:lnTo>
                    <a:pt x="624792" y="861584"/>
                  </a:lnTo>
                  <a:lnTo>
                    <a:pt x="631936" y="851583"/>
                  </a:lnTo>
                  <a:lnTo>
                    <a:pt x="638032" y="854535"/>
                  </a:lnTo>
                  <a:close/>
                  <a:moveTo>
                    <a:pt x="656511" y="351996"/>
                  </a:moveTo>
                  <a:lnTo>
                    <a:pt x="651748" y="365141"/>
                  </a:lnTo>
                  <a:lnTo>
                    <a:pt x="648129" y="367236"/>
                  </a:lnTo>
                  <a:lnTo>
                    <a:pt x="645271" y="374380"/>
                  </a:lnTo>
                  <a:lnTo>
                    <a:pt x="639556" y="375047"/>
                  </a:lnTo>
                  <a:lnTo>
                    <a:pt x="639080" y="379619"/>
                  </a:lnTo>
                  <a:lnTo>
                    <a:pt x="640699" y="385810"/>
                  </a:lnTo>
                  <a:lnTo>
                    <a:pt x="644985" y="388858"/>
                  </a:lnTo>
                  <a:lnTo>
                    <a:pt x="648795" y="394764"/>
                  </a:lnTo>
                  <a:lnTo>
                    <a:pt x="660225" y="397621"/>
                  </a:lnTo>
                  <a:lnTo>
                    <a:pt x="661654" y="400955"/>
                  </a:lnTo>
                  <a:lnTo>
                    <a:pt x="657654" y="421338"/>
                  </a:lnTo>
                  <a:lnTo>
                    <a:pt x="660511" y="427530"/>
                  </a:lnTo>
                  <a:lnTo>
                    <a:pt x="677847" y="444770"/>
                  </a:lnTo>
                  <a:lnTo>
                    <a:pt x="681180" y="446199"/>
                  </a:lnTo>
                  <a:lnTo>
                    <a:pt x="689086" y="458486"/>
                  </a:lnTo>
                  <a:lnTo>
                    <a:pt x="701183" y="458962"/>
                  </a:lnTo>
                  <a:lnTo>
                    <a:pt x="705945" y="460867"/>
                  </a:lnTo>
                  <a:lnTo>
                    <a:pt x="708327" y="463725"/>
                  </a:lnTo>
                  <a:lnTo>
                    <a:pt x="709946" y="476964"/>
                  </a:lnTo>
                  <a:lnTo>
                    <a:pt x="724138" y="484013"/>
                  </a:lnTo>
                  <a:lnTo>
                    <a:pt x="727472" y="492300"/>
                  </a:lnTo>
                  <a:lnTo>
                    <a:pt x="731568" y="495633"/>
                  </a:lnTo>
                  <a:lnTo>
                    <a:pt x="737283" y="494967"/>
                  </a:lnTo>
                  <a:lnTo>
                    <a:pt x="744236" y="496395"/>
                  </a:lnTo>
                  <a:lnTo>
                    <a:pt x="748522" y="502777"/>
                  </a:lnTo>
                  <a:lnTo>
                    <a:pt x="749951" y="507730"/>
                  </a:lnTo>
                  <a:lnTo>
                    <a:pt x="754523" y="511540"/>
                  </a:lnTo>
                  <a:lnTo>
                    <a:pt x="758523" y="518398"/>
                  </a:lnTo>
                  <a:lnTo>
                    <a:pt x="761571" y="527637"/>
                  </a:lnTo>
                  <a:lnTo>
                    <a:pt x="770906" y="527637"/>
                  </a:lnTo>
                  <a:lnTo>
                    <a:pt x="780145" y="530019"/>
                  </a:lnTo>
                  <a:lnTo>
                    <a:pt x="788718" y="543068"/>
                  </a:lnTo>
                  <a:lnTo>
                    <a:pt x="792052" y="545640"/>
                  </a:lnTo>
                  <a:lnTo>
                    <a:pt x="803481" y="549640"/>
                  </a:lnTo>
                  <a:lnTo>
                    <a:pt x="810435" y="550307"/>
                  </a:lnTo>
                  <a:lnTo>
                    <a:pt x="815673" y="549164"/>
                  </a:lnTo>
                  <a:lnTo>
                    <a:pt x="819483" y="542782"/>
                  </a:lnTo>
                  <a:lnTo>
                    <a:pt x="823770" y="547068"/>
                  </a:lnTo>
                  <a:lnTo>
                    <a:pt x="828056" y="546878"/>
                  </a:lnTo>
                  <a:lnTo>
                    <a:pt x="831676" y="543830"/>
                  </a:lnTo>
                  <a:lnTo>
                    <a:pt x="839010" y="541449"/>
                  </a:lnTo>
                  <a:lnTo>
                    <a:pt x="848058" y="536210"/>
                  </a:lnTo>
                  <a:lnTo>
                    <a:pt x="854916" y="535067"/>
                  </a:lnTo>
                  <a:lnTo>
                    <a:pt x="860917" y="529828"/>
                  </a:lnTo>
                  <a:lnTo>
                    <a:pt x="863489" y="524113"/>
                  </a:lnTo>
                  <a:lnTo>
                    <a:pt x="900160" y="519351"/>
                  </a:lnTo>
                  <a:lnTo>
                    <a:pt x="918734" y="513921"/>
                  </a:lnTo>
                  <a:lnTo>
                    <a:pt x="921782" y="516779"/>
                  </a:lnTo>
                  <a:lnTo>
                    <a:pt x="938451" y="522208"/>
                  </a:lnTo>
                  <a:lnTo>
                    <a:pt x="943213" y="525256"/>
                  </a:lnTo>
                  <a:lnTo>
                    <a:pt x="947976" y="525066"/>
                  </a:lnTo>
                  <a:lnTo>
                    <a:pt x="954643" y="522208"/>
                  </a:lnTo>
                  <a:lnTo>
                    <a:pt x="961978" y="523351"/>
                  </a:lnTo>
                  <a:lnTo>
                    <a:pt x="968645" y="534495"/>
                  </a:lnTo>
                  <a:lnTo>
                    <a:pt x="970836" y="534305"/>
                  </a:lnTo>
                  <a:lnTo>
                    <a:pt x="971788" y="529352"/>
                  </a:lnTo>
                  <a:lnTo>
                    <a:pt x="976741" y="528685"/>
                  </a:lnTo>
                  <a:lnTo>
                    <a:pt x="987504" y="520875"/>
                  </a:lnTo>
                  <a:lnTo>
                    <a:pt x="990076" y="520684"/>
                  </a:lnTo>
                  <a:lnTo>
                    <a:pt x="999601" y="525637"/>
                  </a:lnTo>
                  <a:lnTo>
                    <a:pt x="1005126" y="524018"/>
                  </a:lnTo>
                  <a:lnTo>
                    <a:pt x="1021318" y="527352"/>
                  </a:lnTo>
                  <a:lnTo>
                    <a:pt x="1024366" y="520017"/>
                  </a:lnTo>
                  <a:lnTo>
                    <a:pt x="1037225" y="506778"/>
                  </a:lnTo>
                  <a:lnTo>
                    <a:pt x="1067895" y="504682"/>
                  </a:lnTo>
                  <a:lnTo>
                    <a:pt x="1067610" y="498491"/>
                  </a:lnTo>
                  <a:lnTo>
                    <a:pt x="1069991" y="492776"/>
                  </a:lnTo>
                  <a:lnTo>
                    <a:pt x="1071420" y="478584"/>
                  </a:lnTo>
                  <a:lnTo>
                    <a:pt x="1079516" y="470583"/>
                  </a:lnTo>
                  <a:lnTo>
                    <a:pt x="1079992" y="464391"/>
                  </a:lnTo>
                  <a:lnTo>
                    <a:pt x="1075992" y="458200"/>
                  </a:lnTo>
                  <a:lnTo>
                    <a:pt x="1080754" y="452961"/>
                  </a:lnTo>
                  <a:lnTo>
                    <a:pt x="1084755" y="452961"/>
                  </a:lnTo>
                  <a:lnTo>
                    <a:pt x="1096852" y="445437"/>
                  </a:lnTo>
                  <a:lnTo>
                    <a:pt x="1111806" y="442103"/>
                  </a:lnTo>
                  <a:lnTo>
                    <a:pt x="1117045" y="439531"/>
                  </a:lnTo>
                  <a:lnTo>
                    <a:pt x="1117806" y="436674"/>
                  </a:lnTo>
                  <a:lnTo>
                    <a:pt x="1127522" y="433149"/>
                  </a:lnTo>
                  <a:lnTo>
                    <a:pt x="1155145" y="436674"/>
                  </a:lnTo>
                  <a:lnTo>
                    <a:pt x="1170861" y="435531"/>
                  </a:lnTo>
                  <a:lnTo>
                    <a:pt x="1176099" y="439341"/>
                  </a:lnTo>
                  <a:lnTo>
                    <a:pt x="1179433" y="439531"/>
                  </a:lnTo>
                  <a:lnTo>
                    <a:pt x="1184862" y="436674"/>
                  </a:lnTo>
                  <a:lnTo>
                    <a:pt x="1188196" y="432197"/>
                  </a:lnTo>
                  <a:lnTo>
                    <a:pt x="1190101" y="431721"/>
                  </a:lnTo>
                  <a:lnTo>
                    <a:pt x="1197912" y="433816"/>
                  </a:lnTo>
                  <a:lnTo>
                    <a:pt x="1206675" y="433149"/>
                  </a:lnTo>
                  <a:lnTo>
                    <a:pt x="1212676" y="434292"/>
                  </a:lnTo>
                  <a:lnTo>
                    <a:pt x="1217629" y="437150"/>
                  </a:lnTo>
                  <a:lnTo>
                    <a:pt x="1218867" y="440960"/>
                  </a:lnTo>
                  <a:lnTo>
                    <a:pt x="1217247" y="441436"/>
                  </a:lnTo>
                  <a:lnTo>
                    <a:pt x="1212485" y="450866"/>
                  </a:lnTo>
                  <a:lnTo>
                    <a:pt x="1207722" y="452485"/>
                  </a:lnTo>
                  <a:lnTo>
                    <a:pt x="1204865" y="455343"/>
                  </a:lnTo>
                  <a:lnTo>
                    <a:pt x="1203436" y="459629"/>
                  </a:lnTo>
                  <a:lnTo>
                    <a:pt x="1210580" y="460296"/>
                  </a:lnTo>
                  <a:lnTo>
                    <a:pt x="1223439" y="456009"/>
                  </a:lnTo>
                  <a:lnTo>
                    <a:pt x="1226963" y="456486"/>
                  </a:lnTo>
                  <a:lnTo>
                    <a:pt x="1230582" y="462867"/>
                  </a:lnTo>
                  <a:lnTo>
                    <a:pt x="1237726" y="464963"/>
                  </a:lnTo>
                  <a:lnTo>
                    <a:pt x="1252966" y="463534"/>
                  </a:lnTo>
                  <a:lnTo>
                    <a:pt x="1260301" y="465439"/>
                  </a:lnTo>
                  <a:lnTo>
                    <a:pt x="1267158" y="470202"/>
                  </a:lnTo>
                  <a:lnTo>
                    <a:pt x="1268778" y="473535"/>
                  </a:lnTo>
                  <a:lnTo>
                    <a:pt x="1274493" y="477060"/>
                  </a:lnTo>
                  <a:lnTo>
                    <a:pt x="1277350" y="480584"/>
                  </a:lnTo>
                  <a:lnTo>
                    <a:pt x="1281160" y="480774"/>
                  </a:lnTo>
                  <a:lnTo>
                    <a:pt x="1284304" y="477917"/>
                  </a:lnTo>
                  <a:lnTo>
                    <a:pt x="1289733" y="475821"/>
                  </a:lnTo>
                  <a:lnTo>
                    <a:pt x="1297543" y="475345"/>
                  </a:lnTo>
                  <a:lnTo>
                    <a:pt x="1303925" y="478203"/>
                  </a:lnTo>
                  <a:lnTo>
                    <a:pt x="1311069" y="490966"/>
                  </a:lnTo>
                  <a:lnTo>
                    <a:pt x="1314117" y="491919"/>
                  </a:lnTo>
                  <a:lnTo>
                    <a:pt x="1316974" y="491919"/>
                  </a:lnTo>
                  <a:lnTo>
                    <a:pt x="1320308" y="489823"/>
                  </a:lnTo>
                  <a:lnTo>
                    <a:pt x="1323928" y="485537"/>
                  </a:lnTo>
                  <a:lnTo>
                    <a:pt x="1342025" y="478203"/>
                  </a:lnTo>
                  <a:lnTo>
                    <a:pt x="1344692" y="470202"/>
                  </a:lnTo>
                  <a:lnTo>
                    <a:pt x="1343454" y="468297"/>
                  </a:lnTo>
                  <a:lnTo>
                    <a:pt x="1344120" y="466677"/>
                  </a:lnTo>
                  <a:lnTo>
                    <a:pt x="1362408" y="459153"/>
                  </a:lnTo>
                  <a:lnTo>
                    <a:pt x="1366219" y="454866"/>
                  </a:lnTo>
                  <a:lnTo>
                    <a:pt x="1395270" y="451818"/>
                  </a:lnTo>
                  <a:lnTo>
                    <a:pt x="1404509" y="458010"/>
                  </a:lnTo>
                  <a:lnTo>
                    <a:pt x="1406414" y="460677"/>
                  </a:lnTo>
                  <a:lnTo>
                    <a:pt x="1406414" y="460677"/>
                  </a:lnTo>
                  <a:lnTo>
                    <a:pt x="1406128" y="460772"/>
                  </a:lnTo>
                  <a:lnTo>
                    <a:pt x="1406128" y="460772"/>
                  </a:lnTo>
                  <a:lnTo>
                    <a:pt x="1398318" y="464772"/>
                  </a:lnTo>
                  <a:lnTo>
                    <a:pt x="1397175" y="481155"/>
                  </a:lnTo>
                  <a:lnTo>
                    <a:pt x="1399175" y="482870"/>
                  </a:lnTo>
                  <a:lnTo>
                    <a:pt x="1396032" y="486870"/>
                  </a:lnTo>
                  <a:lnTo>
                    <a:pt x="1396032" y="493443"/>
                  </a:lnTo>
                  <a:lnTo>
                    <a:pt x="1394031" y="500015"/>
                  </a:lnTo>
                  <a:lnTo>
                    <a:pt x="1391174" y="502872"/>
                  </a:lnTo>
                  <a:lnTo>
                    <a:pt x="1386221" y="502015"/>
                  </a:lnTo>
                  <a:lnTo>
                    <a:pt x="1380982" y="505444"/>
                  </a:lnTo>
                  <a:lnTo>
                    <a:pt x="1378125" y="504015"/>
                  </a:lnTo>
                  <a:lnTo>
                    <a:pt x="1371457" y="504587"/>
                  </a:lnTo>
                  <a:lnTo>
                    <a:pt x="1366504" y="508587"/>
                  </a:lnTo>
                  <a:lnTo>
                    <a:pt x="1365647" y="514874"/>
                  </a:lnTo>
                  <a:lnTo>
                    <a:pt x="1362789" y="517160"/>
                  </a:lnTo>
                  <a:lnTo>
                    <a:pt x="1356408" y="518589"/>
                  </a:lnTo>
                  <a:lnTo>
                    <a:pt x="1355551" y="522018"/>
                  </a:lnTo>
                  <a:lnTo>
                    <a:pt x="1358694" y="524875"/>
                  </a:lnTo>
                  <a:lnTo>
                    <a:pt x="1359837" y="528876"/>
                  </a:lnTo>
                  <a:lnTo>
                    <a:pt x="1358122" y="533733"/>
                  </a:lnTo>
                  <a:lnTo>
                    <a:pt x="1353169" y="538591"/>
                  </a:lnTo>
                  <a:lnTo>
                    <a:pt x="1352312" y="541163"/>
                  </a:lnTo>
                  <a:lnTo>
                    <a:pt x="1354884" y="547735"/>
                  </a:lnTo>
                  <a:lnTo>
                    <a:pt x="1360408" y="552307"/>
                  </a:lnTo>
                  <a:lnTo>
                    <a:pt x="1360408" y="555165"/>
                  </a:lnTo>
                  <a:lnTo>
                    <a:pt x="1355455" y="561165"/>
                  </a:lnTo>
                  <a:lnTo>
                    <a:pt x="1356027" y="568881"/>
                  </a:lnTo>
                  <a:lnTo>
                    <a:pt x="1354312" y="572310"/>
                  </a:lnTo>
                  <a:lnTo>
                    <a:pt x="1347930" y="574881"/>
                  </a:lnTo>
                  <a:lnTo>
                    <a:pt x="1346216" y="580025"/>
                  </a:lnTo>
                  <a:lnTo>
                    <a:pt x="1347359" y="582311"/>
                  </a:lnTo>
                  <a:lnTo>
                    <a:pt x="1347359" y="582311"/>
                  </a:lnTo>
                  <a:lnTo>
                    <a:pt x="1342501" y="585073"/>
                  </a:lnTo>
                  <a:lnTo>
                    <a:pt x="1340311" y="591836"/>
                  </a:lnTo>
                  <a:lnTo>
                    <a:pt x="1336881" y="594122"/>
                  </a:lnTo>
                  <a:lnTo>
                    <a:pt x="1335072" y="598313"/>
                  </a:lnTo>
                  <a:lnTo>
                    <a:pt x="1331547" y="599837"/>
                  </a:lnTo>
                  <a:lnTo>
                    <a:pt x="1329738" y="603837"/>
                  </a:lnTo>
                  <a:lnTo>
                    <a:pt x="1325928" y="603837"/>
                  </a:lnTo>
                  <a:lnTo>
                    <a:pt x="1319451" y="607838"/>
                  </a:lnTo>
                  <a:lnTo>
                    <a:pt x="1316879" y="618220"/>
                  </a:lnTo>
                  <a:lnTo>
                    <a:pt x="1304401" y="625459"/>
                  </a:lnTo>
                  <a:lnTo>
                    <a:pt x="1302877" y="628412"/>
                  </a:lnTo>
                  <a:lnTo>
                    <a:pt x="1293733" y="636222"/>
                  </a:lnTo>
                  <a:lnTo>
                    <a:pt x="1293257" y="638413"/>
                  </a:lnTo>
                  <a:lnTo>
                    <a:pt x="1288209" y="642318"/>
                  </a:lnTo>
                  <a:lnTo>
                    <a:pt x="1279446" y="647652"/>
                  </a:lnTo>
                  <a:lnTo>
                    <a:pt x="1266301" y="645176"/>
                  </a:lnTo>
                  <a:lnTo>
                    <a:pt x="1259253" y="647081"/>
                  </a:lnTo>
                  <a:lnTo>
                    <a:pt x="1253252" y="650700"/>
                  </a:lnTo>
                  <a:lnTo>
                    <a:pt x="1252966" y="652510"/>
                  </a:lnTo>
                  <a:lnTo>
                    <a:pt x="1262777" y="662130"/>
                  </a:lnTo>
                  <a:lnTo>
                    <a:pt x="1277541" y="669941"/>
                  </a:lnTo>
                  <a:lnTo>
                    <a:pt x="1276112" y="682704"/>
                  </a:lnTo>
                  <a:lnTo>
                    <a:pt x="1277922" y="686038"/>
                  </a:lnTo>
                  <a:lnTo>
                    <a:pt x="1281351" y="688419"/>
                  </a:lnTo>
                  <a:lnTo>
                    <a:pt x="1278874" y="692039"/>
                  </a:lnTo>
                  <a:lnTo>
                    <a:pt x="1277160" y="699278"/>
                  </a:lnTo>
                  <a:lnTo>
                    <a:pt x="1280684" y="699754"/>
                  </a:lnTo>
                  <a:lnTo>
                    <a:pt x="1281351" y="701850"/>
                  </a:lnTo>
                  <a:lnTo>
                    <a:pt x="1277922" y="709374"/>
                  </a:lnTo>
                  <a:lnTo>
                    <a:pt x="1273731" y="711851"/>
                  </a:lnTo>
                  <a:lnTo>
                    <a:pt x="1276969" y="713756"/>
                  </a:lnTo>
                  <a:lnTo>
                    <a:pt x="1276207" y="716899"/>
                  </a:lnTo>
                  <a:lnTo>
                    <a:pt x="1272778" y="717566"/>
                  </a:lnTo>
                  <a:lnTo>
                    <a:pt x="1270206" y="722995"/>
                  </a:lnTo>
                  <a:lnTo>
                    <a:pt x="1264872" y="727948"/>
                  </a:lnTo>
                  <a:lnTo>
                    <a:pt x="1256776" y="729663"/>
                  </a:lnTo>
                  <a:lnTo>
                    <a:pt x="1252776" y="735378"/>
                  </a:lnTo>
                  <a:lnTo>
                    <a:pt x="1247728" y="738902"/>
                  </a:lnTo>
                  <a:lnTo>
                    <a:pt x="1245918" y="744617"/>
                  </a:lnTo>
                  <a:lnTo>
                    <a:pt x="1243155" y="746712"/>
                  </a:lnTo>
                  <a:lnTo>
                    <a:pt x="1250585" y="753475"/>
                  </a:lnTo>
                  <a:lnTo>
                    <a:pt x="1252395" y="760905"/>
                  </a:lnTo>
                  <a:lnTo>
                    <a:pt x="1246108" y="768525"/>
                  </a:lnTo>
                  <a:lnTo>
                    <a:pt x="1244584" y="773192"/>
                  </a:lnTo>
                  <a:lnTo>
                    <a:pt x="1243441" y="773954"/>
                  </a:lnTo>
                  <a:lnTo>
                    <a:pt x="1242012" y="772620"/>
                  </a:lnTo>
                  <a:lnTo>
                    <a:pt x="1239250" y="767858"/>
                  </a:lnTo>
                  <a:lnTo>
                    <a:pt x="1234583" y="767763"/>
                  </a:lnTo>
                  <a:lnTo>
                    <a:pt x="1233249" y="764429"/>
                  </a:lnTo>
                  <a:lnTo>
                    <a:pt x="1229630" y="765572"/>
                  </a:lnTo>
                  <a:lnTo>
                    <a:pt x="1227058" y="770525"/>
                  </a:lnTo>
                  <a:lnTo>
                    <a:pt x="1223534" y="770525"/>
                  </a:lnTo>
                  <a:lnTo>
                    <a:pt x="1220391" y="772716"/>
                  </a:lnTo>
                  <a:lnTo>
                    <a:pt x="1207722" y="771382"/>
                  </a:lnTo>
                  <a:lnTo>
                    <a:pt x="1204579" y="774335"/>
                  </a:lnTo>
                  <a:lnTo>
                    <a:pt x="1190863" y="778335"/>
                  </a:lnTo>
                  <a:lnTo>
                    <a:pt x="1184481" y="784336"/>
                  </a:lnTo>
                  <a:lnTo>
                    <a:pt x="1177814" y="785479"/>
                  </a:lnTo>
                  <a:lnTo>
                    <a:pt x="1172289" y="783765"/>
                  </a:lnTo>
                  <a:lnTo>
                    <a:pt x="1166765" y="785193"/>
                  </a:lnTo>
                  <a:lnTo>
                    <a:pt x="1166003" y="793385"/>
                  </a:lnTo>
                  <a:lnTo>
                    <a:pt x="1158954" y="793671"/>
                  </a:lnTo>
                  <a:lnTo>
                    <a:pt x="1156573" y="797671"/>
                  </a:lnTo>
                  <a:lnTo>
                    <a:pt x="1148096" y="797957"/>
                  </a:lnTo>
                  <a:lnTo>
                    <a:pt x="1142381" y="801291"/>
                  </a:lnTo>
                  <a:lnTo>
                    <a:pt x="1142381" y="803196"/>
                  </a:lnTo>
                  <a:lnTo>
                    <a:pt x="1133618" y="803958"/>
                  </a:lnTo>
                  <a:lnTo>
                    <a:pt x="1132665" y="805767"/>
                  </a:lnTo>
                  <a:lnTo>
                    <a:pt x="1124569" y="804243"/>
                  </a:lnTo>
                  <a:lnTo>
                    <a:pt x="1123807" y="808625"/>
                  </a:lnTo>
                  <a:lnTo>
                    <a:pt x="1121616" y="810816"/>
                  </a:lnTo>
                  <a:lnTo>
                    <a:pt x="1118092" y="808339"/>
                  </a:lnTo>
                  <a:lnTo>
                    <a:pt x="1117997" y="802529"/>
                  </a:lnTo>
                  <a:lnTo>
                    <a:pt x="1114473" y="801195"/>
                  </a:lnTo>
                  <a:lnTo>
                    <a:pt x="1109805" y="805386"/>
                  </a:lnTo>
                  <a:lnTo>
                    <a:pt x="1101709" y="808339"/>
                  </a:lnTo>
                  <a:lnTo>
                    <a:pt x="1097804" y="806625"/>
                  </a:lnTo>
                  <a:lnTo>
                    <a:pt x="1094375" y="810816"/>
                  </a:lnTo>
                  <a:lnTo>
                    <a:pt x="1090470" y="806244"/>
                  </a:lnTo>
                  <a:lnTo>
                    <a:pt x="1084374" y="794718"/>
                  </a:lnTo>
                  <a:lnTo>
                    <a:pt x="1081135" y="791956"/>
                  </a:lnTo>
                  <a:lnTo>
                    <a:pt x="1075896" y="791670"/>
                  </a:lnTo>
                  <a:lnTo>
                    <a:pt x="1068086" y="802529"/>
                  </a:lnTo>
                  <a:lnTo>
                    <a:pt x="1070277" y="809387"/>
                  </a:lnTo>
                  <a:lnTo>
                    <a:pt x="1069324" y="810054"/>
                  </a:lnTo>
                  <a:lnTo>
                    <a:pt x="1065705" y="810054"/>
                  </a:lnTo>
                  <a:lnTo>
                    <a:pt x="1058370" y="807101"/>
                  </a:lnTo>
                  <a:lnTo>
                    <a:pt x="1048083" y="806053"/>
                  </a:lnTo>
                  <a:lnTo>
                    <a:pt x="1046274" y="807768"/>
                  </a:lnTo>
                  <a:lnTo>
                    <a:pt x="1049227" y="818436"/>
                  </a:lnTo>
                  <a:lnTo>
                    <a:pt x="1048560" y="821388"/>
                  </a:lnTo>
                  <a:lnTo>
                    <a:pt x="1037035" y="824627"/>
                  </a:lnTo>
                  <a:lnTo>
                    <a:pt x="1033510" y="823198"/>
                  </a:lnTo>
                  <a:lnTo>
                    <a:pt x="1028843" y="818150"/>
                  </a:lnTo>
                  <a:lnTo>
                    <a:pt x="1027510" y="826341"/>
                  </a:lnTo>
                  <a:lnTo>
                    <a:pt x="1030272" y="833580"/>
                  </a:lnTo>
                  <a:lnTo>
                    <a:pt x="1023890" y="832152"/>
                  </a:lnTo>
                  <a:lnTo>
                    <a:pt x="1022461" y="832818"/>
                  </a:lnTo>
                  <a:lnTo>
                    <a:pt x="1020937" y="838248"/>
                  </a:lnTo>
                  <a:lnTo>
                    <a:pt x="1016556" y="840724"/>
                  </a:lnTo>
                  <a:lnTo>
                    <a:pt x="1006936" y="840057"/>
                  </a:lnTo>
                  <a:lnTo>
                    <a:pt x="999601" y="842629"/>
                  </a:lnTo>
                  <a:lnTo>
                    <a:pt x="997506" y="845487"/>
                  </a:lnTo>
                  <a:lnTo>
                    <a:pt x="988647" y="850821"/>
                  </a:lnTo>
                  <a:lnTo>
                    <a:pt x="983028" y="851202"/>
                  </a:lnTo>
                  <a:lnTo>
                    <a:pt x="980170" y="854726"/>
                  </a:lnTo>
                  <a:lnTo>
                    <a:pt x="981885" y="861298"/>
                  </a:lnTo>
                  <a:lnTo>
                    <a:pt x="977408" y="865870"/>
                  </a:lnTo>
                  <a:lnTo>
                    <a:pt x="972836" y="867299"/>
                  </a:lnTo>
                  <a:lnTo>
                    <a:pt x="970264" y="872442"/>
                  </a:lnTo>
                  <a:lnTo>
                    <a:pt x="973217" y="878538"/>
                  </a:lnTo>
                  <a:lnTo>
                    <a:pt x="970740" y="883110"/>
                  </a:lnTo>
                  <a:lnTo>
                    <a:pt x="973884" y="885873"/>
                  </a:lnTo>
                  <a:lnTo>
                    <a:pt x="972741" y="888730"/>
                  </a:lnTo>
                  <a:lnTo>
                    <a:pt x="961406" y="890635"/>
                  </a:lnTo>
                  <a:lnTo>
                    <a:pt x="958453" y="893112"/>
                  </a:lnTo>
                  <a:lnTo>
                    <a:pt x="947880" y="893207"/>
                  </a:lnTo>
                  <a:lnTo>
                    <a:pt x="945785" y="894921"/>
                  </a:lnTo>
                  <a:lnTo>
                    <a:pt x="944642" y="900065"/>
                  </a:lnTo>
                  <a:lnTo>
                    <a:pt x="941785" y="900065"/>
                  </a:lnTo>
                  <a:lnTo>
                    <a:pt x="938355" y="907209"/>
                  </a:lnTo>
                  <a:lnTo>
                    <a:pt x="932355" y="910352"/>
                  </a:lnTo>
                  <a:lnTo>
                    <a:pt x="930831" y="916067"/>
                  </a:lnTo>
                  <a:lnTo>
                    <a:pt x="926830" y="920639"/>
                  </a:lnTo>
                  <a:lnTo>
                    <a:pt x="924830" y="921020"/>
                  </a:lnTo>
                  <a:lnTo>
                    <a:pt x="925211" y="923782"/>
                  </a:lnTo>
                  <a:lnTo>
                    <a:pt x="914638" y="921687"/>
                  </a:lnTo>
                  <a:lnTo>
                    <a:pt x="913495" y="926735"/>
                  </a:lnTo>
                  <a:lnTo>
                    <a:pt x="909876" y="925401"/>
                  </a:lnTo>
                  <a:lnTo>
                    <a:pt x="911209" y="932926"/>
                  </a:lnTo>
                  <a:lnTo>
                    <a:pt x="910447" y="939117"/>
                  </a:lnTo>
                  <a:lnTo>
                    <a:pt x="907494" y="937784"/>
                  </a:lnTo>
                  <a:lnTo>
                    <a:pt x="907113" y="933117"/>
                  </a:lnTo>
                  <a:lnTo>
                    <a:pt x="904542" y="931593"/>
                  </a:lnTo>
                  <a:lnTo>
                    <a:pt x="896731" y="936260"/>
                  </a:lnTo>
                  <a:lnTo>
                    <a:pt x="899208" y="939975"/>
                  </a:lnTo>
                  <a:lnTo>
                    <a:pt x="899874" y="944261"/>
                  </a:lnTo>
                  <a:lnTo>
                    <a:pt x="892159" y="946356"/>
                  </a:lnTo>
                  <a:lnTo>
                    <a:pt x="888635" y="942356"/>
                  </a:lnTo>
                  <a:lnTo>
                    <a:pt x="884063" y="943785"/>
                  </a:lnTo>
                  <a:lnTo>
                    <a:pt x="881205" y="946642"/>
                  </a:lnTo>
                  <a:lnTo>
                    <a:pt x="876538" y="942927"/>
                  </a:lnTo>
                  <a:lnTo>
                    <a:pt x="872347" y="948071"/>
                  </a:lnTo>
                  <a:lnTo>
                    <a:pt x="863965" y="950166"/>
                  </a:lnTo>
                  <a:lnTo>
                    <a:pt x="861203" y="954167"/>
                  </a:lnTo>
                  <a:lnTo>
                    <a:pt x="855964" y="957786"/>
                  </a:lnTo>
                  <a:lnTo>
                    <a:pt x="856345" y="965216"/>
                  </a:lnTo>
                  <a:lnTo>
                    <a:pt x="860536" y="966264"/>
                  </a:lnTo>
                  <a:lnTo>
                    <a:pt x="862251" y="970455"/>
                  </a:lnTo>
                  <a:lnTo>
                    <a:pt x="864727" y="972264"/>
                  </a:lnTo>
                  <a:lnTo>
                    <a:pt x="868728" y="971312"/>
                  </a:lnTo>
                  <a:lnTo>
                    <a:pt x="870442" y="969978"/>
                  </a:lnTo>
                  <a:lnTo>
                    <a:pt x="871490" y="965692"/>
                  </a:lnTo>
                  <a:lnTo>
                    <a:pt x="875490" y="963978"/>
                  </a:lnTo>
                  <a:lnTo>
                    <a:pt x="878253" y="965502"/>
                  </a:lnTo>
                  <a:lnTo>
                    <a:pt x="880348" y="970455"/>
                  </a:lnTo>
                  <a:lnTo>
                    <a:pt x="881491" y="981885"/>
                  </a:lnTo>
                  <a:lnTo>
                    <a:pt x="880062" y="985504"/>
                  </a:lnTo>
                  <a:lnTo>
                    <a:pt x="876538" y="988743"/>
                  </a:lnTo>
                  <a:lnTo>
                    <a:pt x="875490" y="992934"/>
                  </a:lnTo>
                  <a:lnTo>
                    <a:pt x="875205" y="999030"/>
                  </a:lnTo>
                  <a:lnTo>
                    <a:pt x="878348" y="1002935"/>
                  </a:lnTo>
                  <a:lnTo>
                    <a:pt x="877967" y="1006459"/>
                  </a:lnTo>
                  <a:lnTo>
                    <a:pt x="874728" y="1010460"/>
                  </a:lnTo>
                  <a:lnTo>
                    <a:pt x="876157" y="1014460"/>
                  </a:lnTo>
                  <a:lnTo>
                    <a:pt x="879396" y="1016651"/>
                  </a:lnTo>
                  <a:lnTo>
                    <a:pt x="884349" y="1015317"/>
                  </a:lnTo>
                  <a:lnTo>
                    <a:pt x="892826" y="1016460"/>
                  </a:lnTo>
                  <a:lnTo>
                    <a:pt x="893207" y="1017889"/>
                  </a:lnTo>
                  <a:lnTo>
                    <a:pt x="891778" y="1021699"/>
                  </a:lnTo>
                  <a:lnTo>
                    <a:pt x="892445" y="1025700"/>
                  </a:lnTo>
                  <a:lnTo>
                    <a:pt x="885778" y="1031319"/>
                  </a:lnTo>
                  <a:lnTo>
                    <a:pt x="892254" y="1043607"/>
                  </a:lnTo>
                  <a:lnTo>
                    <a:pt x="891873" y="1045797"/>
                  </a:lnTo>
                  <a:lnTo>
                    <a:pt x="890064" y="1047988"/>
                  </a:lnTo>
                  <a:lnTo>
                    <a:pt x="890349" y="1050750"/>
                  </a:lnTo>
                  <a:lnTo>
                    <a:pt x="884444" y="1057608"/>
                  </a:lnTo>
                  <a:lnTo>
                    <a:pt x="891016" y="1068372"/>
                  </a:lnTo>
                  <a:lnTo>
                    <a:pt x="895969" y="1085707"/>
                  </a:lnTo>
                  <a:lnTo>
                    <a:pt x="896731" y="1098185"/>
                  </a:lnTo>
                  <a:lnTo>
                    <a:pt x="901779" y="1117806"/>
                  </a:lnTo>
                  <a:lnTo>
                    <a:pt x="898636" y="1125617"/>
                  </a:lnTo>
                  <a:lnTo>
                    <a:pt x="902922" y="1128189"/>
                  </a:lnTo>
                  <a:lnTo>
                    <a:pt x="906161" y="1128093"/>
                  </a:lnTo>
                  <a:lnTo>
                    <a:pt x="907590" y="1132380"/>
                  </a:lnTo>
                  <a:lnTo>
                    <a:pt x="902637" y="1141047"/>
                  </a:lnTo>
                  <a:lnTo>
                    <a:pt x="894064" y="1145334"/>
                  </a:lnTo>
                  <a:lnTo>
                    <a:pt x="880253" y="1148858"/>
                  </a:lnTo>
                  <a:lnTo>
                    <a:pt x="878824" y="1154287"/>
                  </a:lnTo>
                  <a:lnTo>
                    <a:pt x="872919" y="1159240"/>
                  </a:lnTo>
                  <a:lnTo>
                    <a:pt x="861679" y="1161145"/>
                  </a:lnTo>
                  <a:lnTo>
                    <a:pt x="854250" y="1165717"/>
                  </a:lnTo>
                  <a:lnTo>
                    <a:pt x="842724" y="1169622"/>
                  </a:lnTo>
                  <a:lnTo>
                    <a:pt x="839105" y="1172385"/>
                  </a:lnTo>
                  <a:lnTo>
                    <a:pt x="835866" y="1181338"/>
                  </a:lnTo>
                  <a:lnTo>
                    <a:pt x="835866" y="1181338"/>
                  </a:lnTo>
                  <a:lnTo>
                    <a:pt x="823198" y="1189244"/>
                  </a:lnTo>
                  <a:lnTo>
                    <a:pt x="819960" y="1187910"/>
                  </a:lnTo>
                  <a:lnTo>
                    <a:pt x="820722" y="1185053"/>
                  </a:lnTo>
                  <a:lnTo>
                    <a:pt x="818912" y="1178481"/>
                  </a:lnTo>
                  <a:lnTo>
                    <a:pt x="819674" y="1170480"/>
                  </a:lnTo>
                  <a:lnTo>
                    <a:pt x="816150" y="1162193"/>
                  </a:lnTo>
                  <a:lnTo>
                    <a:pt x="811673" y="1156764"/>
                  </a:lnTo>
                  <a:lnTo>
                    <a:pt x="805577" y="1156097"/>
                  </a:lnTo>
                  <a:lnTo>
                    <a:pt x="795290" y="1159240"/>
                  </a:lnTo>
                  <a:lnTo>
                    <a:pt x="782812" y="1165241"/>
                  </a:lnTo>
                  <a:lnTo>
                    <a:pt x="764238" y="1180481"/>
                  </a:lnTo>
                  <a:lnTo>
                    <a:pt x="762333" y="1177909"/>
                  </a:lnTo>
                  <a:lnTo>
                    <a:pt x="757857" y="1176957"/>
                  </a:lnTo>
                  <a:lnTo>
                    <a:pt x="756237" y="1168003"/>
                  </a:lnTo>
                  <a:lnTo>
                    <a:pt x="752999" y="1162574"/>
                  </a:lnTo>
                  <a:lnTo>
                    <a:pt x="758143" y="1152382"/>
                  </a:lnTo>
                  <a:lnTo>
                    <a:pt x="759095" y="1146667"/>
                  </a:lnTo>
                  <a:lnTo>
                    <a:pt x="755856" y="1142190"/>
                  </a:lnTo>
                  <a:lnTo>
                    <a:pt x="751951" y="1140381"/>
                  </a:lnTo>
                  <a:lnTo>
                    <a:pt x="750237" y="1124569"/>
                  </a:lnTo>
                  <a:lnTo>
                    <a:pt x="738235" y="1121045"/>
                  </a:lnTo>
                  <a:lnTo>
                    <a:pt x="744617" y="1113425"/>
                  </a:lnTo>
                  <a:lnTo>
                    <a:pt x="746998" y="1101423"/>
                  </a:lnTo>
                  <a:lnTo>
                    <a:pt x="737092" y="1065228"/>
                  </a:lnTo>
                  <a:lnTo>
                    <a:pt x="730139" y="1056942"/>
                  </a:lnTo>
                  <a:lnTo>
                    <a:pt x="730520" y="1046369"/>
                  </a:lnTo>
                  <a:lnTo>
                    <a:pt x="735187" y="1032462"/>
                  </a:lnTo>
                  <a:lnTo>
                    <a:pt x="735282" y="1025985"/>
                  </a:lnTo>
                  <a:lnTo>
                    <a:pt x="728615" y="1008840"/>
                  </a:lnTo>
                  <a:lnTo>
                    <a:pt x="722043" y="1004078"/>
                  </a:lnTo>
                  <a:lnTo>
                    <a:pt x="706136" y="997315"/>
                  </a:lnTo>
                  <a:lnTo>
                    <a:pt x="698706" y="990171"/>
                  </a:lnTo>
                  <a:lnTo>
                    <a:pt x="700516" y="981408"/>
                  </a:lnTo>
                  <a:lnTo>
                    <a:pt x="713280" y="973884"/>
                  </a:lnTo>
                  <a:lnTo>
                    <a:pt x="719852" y="962454"/>
                  </a:lnTo>
                  <a:lnTo>
                    <a:pt x="726043" y="930735"/>
                  </a:lnTo>
                  <a:lnTo>
                    <a:pt x="726138" y="916257"/>
                  </a:lnTo>
                  <a:lnTo>
                    <a:pt x="724043" y="909209"/>
                  </a:lnTo>
                  <a:lnTo>
                    <a:pt x="722043" y="905589"/>
                  </a:lnTo>
                  <a:lnTo>
                    <a:pt x="715756" y="900636"/>
                  </a:lnTo>
                  <a:lnTo>
                    <a:pt x="708136" y="898922"/>
                  </a:lnTo>
                  <a:lnTo>
                    <a:pt x="699849" y="888444"/>
                  </a:lnTo>
                  <a:lnTo>
                    <a:pt x="704803" y="875109"/>
                  </a:lnTo>
                  <a:lnTo>
                    <a:pt x="686514" y="869109"/>
                  </a:lnTo>
                  <a:lnTo>
                    <a:pt x="675370" y="853773"/>
                  </a:lnTo>
                  <a:lnTo>
                    <a:pt x="668988" y="849868"/>
                  </a:lnTo>
                  <a:lnTo>
                    <a:pt x="662035" y="854535"/>
                  </a:lnTo>
                  <a:lnTo>
                    <a:pt x="651272" y="847392"/>
                  </a:lnTo>
                  <a:lnTo>
                    <a:pt x="647367" y="840153"/>
                  </a:lnTo>
                  <a:lnTo>
                    <a:pt x="644509" y="837581"/>
                  </a:lnTo>
                  <a:lnTo>
                    <a:pt x="625650" y="832342"/>
                  </a:lnTo>
                  <a:lnTo>
                    <a:pt x="622887" y="829770"/>
                  </a:lnTo>
                  <a:lnTo>
                    <a:pt x="618315" y="830913"/>
                  </a:lnTo>
                  <a:lnTo>
                    <a:pt x="620220" y="838914"/>
                  </a:lnTo>
                  <a:lnTo>
                    <a:pt x="617744" y="842820"/>
                  </a:lnTo>
                  <a:lnTo>
                    <a:pt x="615267" y="843582"/>
                  </a:lnTo>
                  <a:lnTo>
                    <a:pt x="598884" y="838152"/>
                  </a:lnTo>
                  <a:lnTo>
                    <a:pt x="593550" y="832723"/>
                  </a:lnTo>
                  <a:lnTo>
                    <a:pt x="589169" y="824246"/>
                  </a:lnTo>
                  <a:lnTo>
                    <a:pt x="591074" y="799481"/>
                  </a:lnTo>
                  <a:lnTo>
                    <a:pt x="595455" y="800624"/>
                  </a:lnTo>
                  <a:lnTo>
                    <a:pt x="598884" y="804148"/>
                  </a:lnTo>
                  <a:lnTo>
                    <a:pt x="609838" y="807387"/>
                  </a:lnTo>
                  <a:lnTo>
                    <a:pt x="617363" y="807768"/>
                  </a:lnTo>
                  <a:lnTo>
                    <a:pt x="627364" y="813768"/>
                  </a:lnTo>
                  <a:lnTo>
                    <a:pt x="627555" y="808911"/>
                  </a:lnTo>
                  <a:lnTo>
                    <a:pt x="618315" y="801957"/>
                  </a:lnTo>
                  <a:lnTo>
                    <a:pt x="610029" y="801672"/>
                  </a:lnTo>
                  <a:lnTo>
                    <a:pt x="607838" y="797290"/>
                  </a:lnTo>
                  <a:lnTo>
                    <a:pt x="610410" y="792909"/>
                  </a:lnTo>
                  <a:lnTo>
                    <a:pt x="610791" y="786622"/>
                  </a:lnTo>
                  <a:lnTo>
                    <a:pt x="597265" y="786908"/>
                  </a:lnTo>
                  <a:lnTo>
                    <a:pt x="593455" y="788146"/>
                  </a:lnTo>
                  <a:lnTo>
                    <a:pt x="577453" y="782431"/>
                  </a:lnTo>
                  <a:lnTo>
                    <a:pt x="570595" y="774716"/>
                  </a:lnTo>
                  <a:lnTo>
                    <a:pt x="566499" y="756333"/>
                  </a:lnTo>
                  <a:lnTo>
                    <a:pt x="557070" y="731758"/>
                  </a:lnTo>
                  <a:lnTo>
                    <a:pt x="560308" y="726138"/>
                  </a:lnTo>
                  <a:lnTo>
                    <a:pt x="566404" y="724900"/>
                  </a:lnTo>
                  <a:lnTo>
                    <a:pt x="564785" y="717185"/>
                  </a:lnTo>
                  <a:lnTo>
                    <a:pt x="575548" y="700135"/>
                  </a:lnTo>
                  <a:lnTo>
                    <a:pt x="579168" y="684800"/>
                  </a:lnTo>
                  <a:lnTo>
                    <a:pt x="577263" y="673560"/>
                  </a:lnTo>
                  <a:lnTo>
                    <a:pt x="569262" y="655558"/>
                  </a:lnTo>
                  <a:lnTo>
                    <a:pt x="558784" y="644509"/>
                  </a:lnTo>
                  <a:lnTo>
                    <a:pt x="550974" y="642223"/>
                  </a:lnTo>
                  <a:lnTo>
                    <a:pt x="539258" y="641747"/>
                  </a:lnTo>
                  <a:lnTo>
                    <a:pt x="536591" y="639270"/>
                  </a:lnTo>
                  <a:lnTo>
                    <a:pt x="536877" y="633270"/>
                  </a:lnTo>
                  <a:lnTo>
                    <a:pt x="541163" y="624316"/>
                  </a:lnTo>
                  <a:lnTo>
                    <a:pt x="541163" y="619363"/>
                  </a:lnTo>
                  <a:lnTo>
                    <a:pt x="534400" y="611362"/>
                  </a:lnTo>
                  <a:lnTo>
                    <a:pt x="538877" y="591169"/>
                  </a:lnTo>
                  <a:lnTo>
                    <a:pt x="536305" y="582406"/>
                  </a:lnTo>
                  <a:lnTo>
                    <a:pt x="529352" y="574881"/>
                  </a:lnTo>
                  <a:lnTo>
                    <a:pt x="531733" y="566595"/>
                  </a:lnTo>
                  <a:lnTo>
                    <a:pt x="524589" y="558117"/>
                  </a:lnTo>
                  <a:lnTo>
                    <a:pt x="526018" y="554022"/>
                  </a:lnTo>
                  <a:lnTo>
                    <a:pt x="532590" y="548783"/>
                  </a:lnTo>
                  <a:lnTo>
                    <a:pt x="537543" y="548307"/>
                  </a:lnTo>
                  <a:lnTo>
                    <a:pt x="543925" y="541734"/>
                  </a:lnTo>
                  <a:lnTo>
                    <a:pt x="547640" y="530876"/>
                  </a:lnTo>
                  <a:lnTo>
                    <a:pt x="543544" y="517350"/>
                  </a:lnTo>
                  <a:lnTo>
                    <a:pt x="538877" y="513350"/>
                  </a:lnTo>
                  <a:lnTo>
                    <a:pt x="534400" y="500396"/>
                  </a:lnTo>
                  <a:lnTo>
                    <a:pt x="535638" y="498491"/>
                  </a:lnTo>
                  <a:lnTo>
                    <a:pt x="542592" y="500110"/>
                  </a:lnTo>
                  <a:lnTo>
                    <a:pt x="542592" y="492871"/>
                  </a:lnTo>
                  <a:lnTo>
                    <a:pt x="548307" y="482203"/>
                  </a:lnTo>
                  <a:lnTo>
                    <a:pt x="555260" y="475250"/>
                  </a:lnTo>
                  <a:lnTo>
                    <a:pt x="557451" y="467725"/>
                  </a:lnTo>
                  <a:lnTo>
                    <a:pt x="555546" y="455724"/>
                  </a:lnTo>
                  <a:lnTo>
                    <a:pt x="556784" y="447246"/>
                  </a:lnTo>
                  <a:lnTo>
                    <a:pt x="560308" y="440674"/>
                  </a:lnTo>
                  <a:lnTo>
                    <a:pt x="567357" y="434102"/>
                  </a:lnTo>
                  <a:lnTo>
                    <a:pt x="588502" y="421338"/>
                  </a:lnTo>
                  <a:lnTo>
                    <a:pt x="593646" y="415719"/>
                  </a:lnTo>
                  <a:lnTo>
                    <a:pt x="593646" y="411432"/>
                  </a:lnTo>
                  <a:lnTo>
                    <a:pt x="598408" y="401050"/>
                  </a:lnTo>
                  <a:lnTo>
                    <a:pt x="605076" y="391906"/>
                  </a:lnTo>
                  <a:lnTo>
                    <a:pt x="605647" y="381905"/>
                  </a:lnTo>
                  <a:lnTo>
                    <a:pt x="603171" y="376095"/>
                  </a:lnTo>
                  <a:lnTo>
                    <a:pt x="603837" y="373618"/>
                  </a:lnTo>
                  <a:lnTo>
                    <a:pt x="608314" y="371999"/>
                  </a:lnTo>
                  <a:lnTo>
                    <a:pt x="621459" y="371713"/>
                  </a:lnTo>
                  <a:lnTo>
                    <a:pt x="624411" y="367522"/>
                  </a:lnTo>
                  <a:lnTo>
                    <a:pt x="628888" y="365617"/>
                  </a:lnTo>
                  <a:lnTo>
                    <a:pt x="644985" y="365331"/>
                  </a:lnTo>
                  <a:lnTo>
                    <a:pt x="656511" y="351996"/>
                  </a:lnTo>
                  <a:close/>
                  <a:moveTo>
                    <a:pt x="523446" y="224647"/>
                  </a:moveTo>
                  <a:lnTo>
                    <a:pt x="521827" y="225219"/>
                  </a:lnTo>
                  <a:lnTo>
                    <a:pt x="512588" y="218170"/>
                  </a:lnTo>
                  <a:lnTo>
                    <a:pt x="521351" y="210836"/>
                  </a:lnTo>
                  <a:lnTo>
                    <a:pt x="524304" y="200835"/>
                  </a:lnTo>
                  <a:lnTo>
                    <a:pt x="528876" y="199215"/>
                  </a:lnTo>
                  <a:lnTo>
                    <a:pt x="531447" y="199977"/>
                  </a:lnTo>
                  <a:lnTo>
                    <a:pt x="533162" y="203311"/>
                  </a:lnTo>
                  <a:lnTo>
                    <a:pt x="531447" y="217503"/>
                  </a:lnTo>
                  <a:lnTo>
                    <a:pt x="523446" y="224647"/>
                  </a:lnTo>
                  <a:close/>
                  <a:moveTo>
                    <a:pt x="12811" y="226743"/>
                  </a:moveTo>
                  <a:lnTo>
                    <a:pt x="9192" y="226933"/>
                  </a:lnTo>
                  <a:lnTo>
                    <a:pt x="6715" y="224361"/>
                  </a:lnTo>
                  <a:lnTo>
                    <a:pt x="3572" y="198739"/>
                  </a:lnTo>
                  <a:lnTo>
                    <a:pt x="4715" y="190357"/>
                  </a:lnTo>
                  <a:lnTo>
                    <a:pt x="6429" y="189976"/>
                  </a:lnTo>
                  <a:lnTo>
                    <a:pt x="30718" y="203502"/>
                  </a:lnTo>
                  <a:lnTo>
                    <a:pt x="24908" y="216265"/>
                  </a:lnTo>
                  <a:lnTo>
                    <a:pt x="16621" y="224647"/>
                  </a:lnTo>
                  <a:lnTo>
                    <a:pt x="12811" y="226743"/>
                  </a:lnTo>
                  <a:close/>
                  <a:moveTo>
                    <a:pt x="436483" y="89106"/>
                  </a:moveTo>
                  <a:lnTo>
                    <a:pt x="414671" y="93678"/>
                  </a:lnTo>
                  <a:lnTo>
                    <a:pt x="400764" y="85963"/>
                  </a:lnTo>
                  <a:lnTo>
                    <a:pt x="406479" y="77962"/>
                  </a:lnTo>
                  <a:lnTo>
                    <a:pt x="418386" y="69294"/>
                  </a:lnTo>
                  <a:lnTo>
                    <a:pt x="412385" y="65770"/>
                  </a:lnTo>
                  <a:lnTo>
                    <a:pt x="395335" y="60150"/>
                  </a:lnTo>
                  <a:lnTo>
                    <a:pt x="386001" y="42529"/>
                  </a:lnTo>
                  <a:lnTo>
                    <a:pt x="383810" y="31861"/>
                  </a:lnTo>
                  <a:lnTo>
                    <a:pt x="389430" y="25098"/>
                  </a:lnTo>
                  <a:lnTo>
                    <a:pt x="396478" y="23098"/>
                  </a:lnTo>
                  <a:lnTo>
                    <a:pt x="415147" y="3572"/>
                  </a:lnTo>
                  <a:lnTo>
                    <a:pt x="426672" y="6239"/>
                  </a:lnTo>
                  <a:lnTo>
                    <a:pt x="427720" y="14240"/>
                  </a:lnTo>
                  <a:lnTo>
                    <a:pt x="429816" y="18907"/>
                  </a:lnTo>
                  <a:lnTo>
                    <a:pt x="450771" y="39576"/>
                  </a:lnTo>
                  <a:lnTo>
                    <a:pt x="452295" y="56626"/>
                  </a:lnTo>
                  <a:lnTo>
                    <a:pt x="450199" y="64056"/>
                  </a:lnTo>
                  <a:lnTo>
                    <a:pt x="436483" y="89106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A8CF5B-8CA3-46A5-8598-53B0EDAFB8EA}"/>
                </a:ext>
              </a:extLst>
            </p:cNvPr>
            <p:cNvSpPr/>
            <p:nvPr/>
          </p:nvSpPr>
          <p:spPr>
            <a:xfrm>
              <a:off x="8136590" y="3880369"/>
              <a:ext cx="1583271" cy="1530495"/>
            </a:xfrm>
            <a:custGeom>
              <a:avLst/>
              <a:gdLst>
                <a:gd name="connsiteX0" fmla="*/ 684800 w 857250"/>
                <a:gd name="connsiteY0" fmla="*/ 30147 h 828675"/>
                <a:gd name="connsiteX1" fmla="*/ 698516 w 857250"/>
                <a:gd name="connsiteY1" fmla="*/ 45101 h 828675"/>
                <a:gd name="connsiteX2" fmla="*/ 705565 w 857250"/>
                <a:gd name="connsiteY2" fmla="*/ 56817 h 828675"/>
                <a:gd name="connsiteX3" fmla="*/ 705374 w 857250"/>
                <a:gd name="connsiteY3" fmla="*/ 60912 h 828675"/>
                <a:gd name="connsiteX4" fmla="*/ 699564 w 857250"/>
                <a:gd name="connsiteY4" fmla="*/ 69675 h 828675"/>
                <a:gd name="connsiteX5" fmla="*/ 673751 w 857250"/>
                <a:gd name="connsiteY5" fmla="*/ 93012 h 828675"/>
                <a:gd name="connsiteX6" fmla="*/ 664226 w 857250"/>
                <a:gd name="connsiteY6" fmla="*/ 89011 h 828675"/>
                <a:gd name="connsiteX7" fmla="*/ 661368 w 857250"/>
                <a:gd name="connsiteY7" fmla="*/ 89106 h 828675"/>
                <a:gd name="connsiteX8" fmla="*/ 665845 w 857250"/>
                <a:gd name="connsiteY8" fmla="*/ 93297 h 828675"/>
                <a:gd name="connsiteX9" fmla="*/ 667846 w 857250"/>
                <a:gd name="connsiteY9" fmla="*/ 100060 h 828675"/>
                <a:gd name="connsiteX10" fmla="*/ 666988 w 857250"/>
                <a:gd name="connsiteY10" fmla="*/ 120729 h 828675"/>
                <a:gd name="connsiteX11" fmla="*/ 668417 w 857250"/>
                <a:gd name="connsiteY11" fmla="*/ 126444 h 828675"/>
                <a:gd name="connsiteX12" fmla="*/ 676037 w 857250"/>
                <a:gd name="connsiteY12" fmla="*/ 135112 h 828675"/>
                <a:gd name="connsiteX13" fmla="*/ 697945 w 857250"/>
                <a:gd name="connsiteY13" fmla="*/ 150257 h 828675"/>
                <a:gd name="connsiteX14" fmla="*/ 711756 w 857250"/>
                <a:gd name="connsiteY14" fmla="*/ 164163 h 828675"/>
                <a:gd name="connsiteX15" fmla="*/ 758714 w 857250"/>
                <a:gd name="connsiteY15" fmla="*/ 191786 h 828675"/>
                <a:gd name="connsiteX16" fmla="*/ 763762 w 857250"/>
                <a:gd name="connsiteY16" fmla="*/ 204645 h 828675"/>
                <a:gd name="connsiteX17" fmla="*/ 776335 w 857250"/>
                <a:gd name="connsiteY17" fmla="*/ 210455 h 828675"/>
                <a:gd name="connsiteX18" fmla="*/ 781955 w 857250"/>
                <a:gd name="connsiteY18" fmla="*/ 209598 h 828675"/>
                <a:gd name="connsiteX19" fmla="*/ 787670 w 857250"/>
                <a:gd name="connsiteY19" fmla="*/ 211312 h 828675"/>
                <a:gd name="connsiteX20" fmla="*/ 817198 w 857250"/>
                <a:gd name="connsiteY20" fmla="*/ 236649 h 828675"/>
                <a:gd name="connsiteX21" fmla="*/ 820531 w 857250"/>
                <a:gd name="connsiteY21" fmla="*/ 245412 h 828675"/>
                <a:gd name="connsiteX22" fmla="*/ 827770 w 857250"/>
                <a:gd name="connsiteY22" fmla="*/ 253889 h 828675"/>
                <a:gd name="connsiteX23" fmla="*/ 838915 w 857250"/>
                <a:gd name="connsiteY23" fmla="*/ 258366 h 828675"/>
                <a:gd name="connsiteX24" fmla="*/ 841486 w 857250"/>
                <a:gd name="connsiteY24" fmla="*/ 258080 h 828675"/>
                <a:gd name="connsiteX25" fmla="*/ 853392 w 857250"/>
                <a:gd name="connsiteY25" fmla="*/ 261985 h 828675"/>
                <a:gd name="connsiteX26" fmla="*/ 855107 w 857250"/>
                <a:gd name="connsiteY26" fmla="*/ 263509 h 828675"/>
                <a:gd name="connsiteX27" fmla="*/ 855774 w 857250"/>
                <a:gd name="connsiteY27" fmla="*/ 272558 h 828675"/>
                <a:gd name="connsiteX28" fmla="*/ 850440 w 857250"/>
                <a:gd name="connsiteY28" fmla="*/ 280178 h 828675"/>
                <a:gd name="connsiteX29" fmla="*/ 843487 w 857250"/>
                <a:gd name="connsiteY29" fmla="*/ 286750 h 828675"/>
                <a:gd name="connsiteX30" fmla="*/ 820436 w 857250"/>
                <a:gd name="connsiteY30" fmla="*/ 302657 h 828675"/>
                <a:gd name="connsiteX31" fmla="*/ 801005 w 857250"/>
                <a:gd name="connsiteY31" fmla="*/ 295323 h 828675"/>
                <a:gd name="connsiteX32" fmla="*/ 772716 w 857250"/>
                <a:gd name="connsiteY32" fmla="*/ 297990 h 828675"/>
                <a:gd name="connsiteX33" fmla="*/ 746141 w 857250"/>
                <a:gd name="connsiteY33" fmla="*/ 295608 h 828675"/>
                <a:gd name="connsiteX34" fmla="*/ 716804 w 857250"/>
                <a:gd name="connsiteY34" fmla="*/ 290084 h 828675"/>
                <a:gd name="connsiteX35" fmla="*/ 701278 w 857250"/>
                <a:gd name="connsiteY35" fmla="*/ 283035 h 828675"/>
                <a:gd name="connsiteX36" fmla="*/ 694611 w 857250"/>
                <a:gd name="connsiteY36" fmla="*/ 276177 h 828675"/>
                <a:gd name="connsiteX37" fmla="*/ 688229 w 857250"/>
                <a:gd name="connsiteY37" fmla="*/ 259032 h 828675"/>
                <a:gd name="connsiteX38" fmla="*/ 681847 w 857250"/>
                <a:gd name="connsiteY38" fmla="*/ 253603 h 828675"/>
                <a:gd name="connsiteX39" fmla="*/ 674132 w 857250"/>
                <a:gd name="connsiteY39" fmla="*/ 249793 h 828675"/>
                <a:gd name="connsiteX40" fmla="*/ 671846 w 857250"/>
                <a:gd name="connsiteY40" fmla="*/ 250650 h 828675"/>
                <a:gd name="connsiteX41" fmla="*/ 671560 w 857250"/>
                <a:gd name="connsiteY41" fmla="*/ 254841 h 828675"/>
                <a:gd name="connsiteX42" fmla="*/ 694420 w 857250"/>
                <a:gd name="connsiteY42" fmla="*/ 293894 h 828675"/>
                <a:gd name="connsiteX43" fmla="*/ 695277 w 857250"/>
                <a:gd name="connsiteY43" fmla="*/ 300942 h 828675"/>
                <a:gd name="connsiteX44" fmla="*/ 693087 w 857250"/>
                <a:gd name="connsiteY44" fmla="*/ 304467 h 828675"/>
                <a:gd name="connsiteX45" fmla="*/ 689467 w 857250"/>
                <a:gd name="connsiteY45" fmla="*/ 305133 h 828675"/>
                <a:gd name="connsiteX46" fmla="*/ 686229 w 857250"/>
                <a:gd name="connsiteY46" fmla="*/ 304181 h 828675"/>
                <a:gd name="connsiteX47" fmla="*/ 679085 w 857250"/>
                <a:gd name="connsiteY47" fmla="*/ 297513 h 828675"/>
                <a:gd name="connsiteX48" fmla="*/ 673560 w 857250"/>
                <a:gd name="connsiteY48" fmla="*/ 296561 h 828675"/>
                <a:gd name="connsiteX49" fmla="*/ 658416 w 857250"/>
                <a:gd name="connsiteY49" fmla="*/ 301419 h 828675"/>
                <a:gd name="connsiteX50" fmla="*/ 646986 w 857250"/>
                <a:gd name="connsiteY50" fmla="*/ 312563 h 828675"/>
                <a:gd name="connsiteX51" fmla="*/ 643557 w 857250"/>
                <a:gd name="connsiteY51" fmla="*/ 319897 h 828675"/>
                <a:gd name="connsiteX52" fmla="*/ 643462 w 857250"/>
                <a:gd name="connsiteY52" fmla="*/ 328565 h 828675"/>
                <a:gd name="connsiteX53" fmla="*/ 627174 w 857250"/>
                <a:gd name="connsiteY53" fmla="*/ 362188 h 828675"/>
                <a:gd name="connsiteX54" fmla="*/ 618506 w 857250"/>
                <a:gd name="connsiteY54" fmla="*/ 368475 h 828675"/>
                <a:gd name="connsiteX55" fmla="*/ 610791 w 857250"/>
                <a:gd name="connsiteY55" fmla="*/ 384953 h 828675"/>
                <a:gd name="connsiteX56" fmla="*/ 604028 w 857250"/>
                <a:gd name="connsiteY56" fmla="*/ 404955 h 828675"/>
                <a:gd name="connsiteX57" fmla="*/ 601742 w 857250"/>
                <a:gd name="connsiteY57" fmla="*/ 416671 h 828675"/>
                <a:gd name="connsiteX58" fmla="*/ 605933 w 857250"/>
                <a:gd name="connsiteY58" fmla="*/ 428387 h 828675"/>
                <a:gd name="connsiteX59" fmla="*/ 610410 w 857250"/>
                <a:gd name="connsiteY59" fmla="*/ 432387 h 828675"/>
                <a:gd name="connsiteX60" fmla="*/ 611839 w 857250"/>
                <a:gd name="connsiteY60" fmla="*/ 438960 h 828675"/>
                <a:gd name="connsiteX61" fmla="*/ 610029 w 857250"/>
                <a:gd name="connsiteY61" fmla="*/ 443055 h 828675"/>
                <a:gd name="connsiteX62" fmla="*/ 604028 w 857250"/>
                <a:gd name="connsiteY62" fmla="*/ 449437 h 828675"/>
                <a:gd name="connsiteX63" fmla="*/ 596503 w 857250"/>
                <a:gd name="connsiteY63" fmla="*/ 472964 h 828675"/>
                <a:gd name="connsiteX64" fmla="*/ 596598 w 857250"/>
                <a:gd name="connsiteY64" fmla="*/ 477441 h 828675"/>
                <a:gd name="connsiteX65" fmla="*/ 602314 w 857250"/>
                <a:gd name="connsiteY65" fmla="*/ 489633 h 828675"/>
                <a:gd name="connsiteX66" fmla="*/ 598027 w 857250"/>
                <a:gd name="connsiteY66" fmla="*/ 519351 h 828675"/>
                <a:gd name="connsiteX67" fmla="*/ 622507 w 857250"/>
                <a:gd name="connsiteY67" fmla="*/ 503444 h 828675"/>
                <a:gd name="connsiteX68" fmla="*/ 626793 w 857250"/>
                <a:gd name="connsiteY68" fmla="*/ 502110 h 828675"/>
                <a:gd name="connsiteX69" fmla="*/ 628793 w 857250"/>
                <a:gd name="connsiteY69" fmla="*/ 502968 h 828675"/>
                <a:gd name="connsiteX70" fmla="*/ 629460 w 857250"/>
                <a:gd name="connsiteY70" fmla="*/ 505539 h 828675"/>
                <a:gd name="connsiteX71" fmla="*/ 619363 w 857250"/>
                <a:gd name="connsiteY71" fmla="*/ 539734 h 828675"/>
                <a:gd name="connsiteX72" fmla="*/ 627174 w 857250"/>
                <a:gd name="connsiteY72" fmla="*/ 556593 h 828675"/>
                <a:gd name="connsiteX73" fmla="*/ 627459 w 857250"/>
                <a:gd name="connsiteY73" fmla="*/ 560784 h 828675"/>
                <a:gd name="connsiteX74" fmla="*/ 626126 w 857250"/>
                <a:gd name="connsiteY74" fmla="*/ 562880 h 828675"/>
                <a:gd name="connsiteX75" fmla="*/ 599551 w 857250"/>
                <a:gd name="connsiteY75" fmla="*/ 574691 h 828675"/>
                <a:gd name="connsiteX76" fmla="*/ 579168 w 857250"/>
                <a:gd name="connsiteY76" fmla="*/ 573548 h 828675"/>
                <a:gd name="connsiteX77" fmla="*/ 572500 w 857250"/>
                <a:gd name="connsiteY77" fmla="*/ 565642 h 828675"/>
                <a:gd name="connsiteX78" fmla="*/ 568500 w 857250"/>
                <a:gd name="connsiteY78" fmla="*/ 568119 h 828675"/>
                <a:gd name="connsiteX79" fmla="*/ 567166 w 857250"/>
                <a:gd name="connsiteY79" fmla="*/ 575739 h 828675"/>
                <a:gd name="connsiteX80" fmla="*/ 548592 w 857250"/>
                <a:gd name="connsiteY80" fmla="*/ 598122 h 828675"/>
                <a:gd name="connsiteX81" fmla="*/ 529066 w 857250"/>
                <a:gd name="connsiteY81" fmla="*/ 629936 h 828675"/>
                <a:gd name="connsiteX82" fmla="*/ 525447 w 857250"/>
                <a:gd name="connsiteY82" fmla="*/ 633079 h 828675"/>
                <a:gd name="connsiteX83" fmla="*/ 512112 w 857250"/>
                <a:gd name="connsiteY83" fmla="*/ 638985 h 828675"/>
                <a:gd name="connsiteX84" fmla="*/ 494586 w 857250"/>
                <a:gd name="connsiteY84" fmla="*/ 642128 h 828675"/>
                <a:gd name="connsiteX85" fmla="*/ 482013 w 857250"/>
                <a:gd name="connsiteY85" fmla="*/ 613839 h 828675"/>
                <a:gd name="connsiteX86" fmla="*/ 484965 w 857250"/>
                <a:gd name="connsiteY86" fmla="*/ 603171 h 828675"/>
                <a:gd name="connsiteX87" fmla="*/ 484204 w 857250"/>
                <a:gd name="connsiteY87" fmla="*/ 601266 h 828675"/>
                <a:gd name="connsiteX88" fmla="*/ 481917 w 857250"/>
                <a:gd name="connsiteY88" fmla="*/ 601837 h 828675"/>
                <a:gd name="connsiteX89" fmla="*/ 477346 w 857250"/>
                <a:gd name="connsiteY89" fmla="*/ 614124 h 828675"/>
                <a:gd name="connsiteX90" fmla="*/ 477441 w 857250"/>
                <a:gd name="connsiteY90" fmla="*/ 619268 h 828675"/>
                <a:gd name="connsiteX91" fmla="*/ 484108 w 857250"/>
                <a:gd name="connsiteY91" fmla="*/ 625935 h 828675"/>
                <a:gd name="connsiteX92" fmla="*/ 489728 w 857250"/>
                <a:gd name="connsiteY92" fmla="*/ 638413 h 828675"/>
                <a:gd name="connsiteX93" fmla="*/ 484489 w 857250"/>
                <a:gd name="connsiteY93" fmla="*/ 657463 h 828675"/>
                <a:gd name="connsiteX94" fmla="*/ 463058 w 857250"/>
                <a:gd name="connsiteY94" fmla="*/ 664893 h 828675"/>
                <a:gd name="connsiteX95" fmla="*/ 448771 w 857250"/>
                <a:gd name="connsiteY95" fmla="*/ 674894 h 828675"/>
                <a:gd name="connsiteX96" fmla="*/ 447532 w 857250"/>
                <a:gd name="connsiteY96" fmla="*/ 676418 h 828675"/>
                <a:gd name="connsiteX97" fmla="*/ 448390 w 857250"/>
                <a:gd name="connsiteY97" fmla="*/ 683657 h 828675"/>
                <a:gd name="connsiteX98" fmla="*/ 453057 w 857250"/>
                <a:gd name="connsiteY98" fmla="*/ 691182 h 828675"/>
                <a:gd name="connsiteX99" fmla="*/ 452009 w 857250"/>
                <a:gd name="connsiteY99" fmla="*/ 695754 h 828675"/>
                <a:gd name="connsiteX100" fmla="*/ 448866 w 857250"/>
                <a:gd name="connsiteY100" fmla="*/ 699564 h 828675"/>
                <a:gd name="connsiteX101" fmla="*/ 426291 w 857250"/>
                <a:gd name="connsiteY101" fmla="*/ 708517 h 828675"/>
                <a:gd name="connsiteX102" fmla="*/ 410480 w 857250"/>
                <a:gd name="connsiteY102" fmla="*/ 716232 h 828675"/>
                <a:gd name="connsiteX103" fmla="*/ 396859 w 857250"/>
                <a:gd name="connsiteY103" fmla="*/ 724805 h 828675"/>
                <a:gd name="connsiteX104" fmla="*/ 398002 w 857250"/>
                <a:gd name="connsiteY104" fmla="*/ 727758 h 828675"/>
                <a:gd name="connsiteX105" fmla="*/ 403050 w 857250"/>
                <a:gd name="connsiteY105" fmla="*/ 730329 h 828675"/>
                <a:gd name="connsiteX106" fmla="*/ 409718 w 857250"/>
                <a:gd name="connsiteY106" fmla="*/ 728901 h 828675"/>
                <a:gd name="connsiteX107" fmla="*/ 415338 w 857250"/>
                <a:gd name="connsiteY107" fmla="*/ 724424 h 828675"/>
                <a:gd name="connsiteX108" fmla="*/ 423148 w 857250"/>
                <a:gd name="connsiteY108" fmla="*/ 722709 h 828675"/>
                <a:gd name="connsiteX109" fmla="*/ 430006 w 857250"/>
                <a:gd name="connsiteY109" fmla="*/ 723471 h 828675"/>
                <a:gd name="connsiteX110" fmla="*/ 433340 w 857250"/>
                <a:gd name="connsiteY110" fmla="*/ 725472 h 828675"/>
                <a:gd name="connsiteX111" fmla="*/ 435816 w 857250"/>
                <a:gd name="connsiteY111" fmla="*/ 746808 h 828675"/>
                <a:gd name="connsiteX112" fmla="*/ 435435 w 857250"/>
                <a:gd name="connsiteY112" fmla="*/ 768429 h 828675"/>
                <a:gd name="connsiteX113" fmla="*/ 431721 w 857250"/>
                <a:gd name="connsiteY113" fmla="*/ 773097 h 828675"/>
                <a:gd name="connsiteX114" fmla="*/ 421339 w 857250"/>
                <a:gd name="connsiteY114" fmla="*/ 776716 h 828675"/>
                <a:gd name="connsiteX115" fmla="*/ 418957 w 857250"/>
                <a:gd name="connsiteY115" fmla="*/ 779383 h 828675"/>
                <a:gd name="connsiteX116" fmla="*/ 431530 w 857250"/>
                <a:gd name="connsiteY116" fmla="*/ 782050 h 828675"/>
                <a:gd name="connsiteX117" fmla="*/ 439246 w 857250"/>
                <a:gd name="connsiteY117" fmla="*/ 782050 h 828675"/>
                <a:gd name="connsiteX118" fmla="*/ 443151 w 857250"/>
                <a:gd name="connsiteY118" fmla="*/ 778240 h 828675"/>
                <a:gd name="connsiteX119" fmla="*/ 446389 w 857250"/>
                <a:gd name="connsiteY119" fmla="*/ 785289 h 828675"/>
                <a:gd name="connsiteX120" fmla="*/ 445913 w 857250"/>
                <a:gd name="connsiteY120" fmla="*/ 788527 h 828675"/>
                <a:gd name="connsiteX121" fmla="*/ 459439 w 857250"/>
                <a:gd name="connsiteY121" fmla="*/ 792147 h 828675"/>
                <a:gd name="connsiteX122" fmla="*/ 458391 w 857250"/>
                <a:gd name="connsiteY122" fmla="*/ 805386 h 828675"/>
                <a:gd name="connsiteX123" fmla="*/ 451723 w 857250"/>
                <a:gd name="connsiteY123" fmla="*/ 828913 h 828675"/>
                <a:gd name="connsiteX124" fmla="*/ 451723 w 857250"/>
                <a:gd name="connsiteY124" fmla="*/ 828913 h 828675"/>
                <a:gd name="connsiteX125" fmla="*/ 439055 w 857250"/>
                <a:gd name="connsiteY125" fmla="*/ 823103 h 828675"/>
                <a:gd name="connsiteX126" fmla="*/ 428577 w 857250"/>
                <a:gd name="connsiteY126" fmla="*/ 820341 h 828675"/>
                <a:gd name="connsiteX127" fmla="*/ 402860 w 857250"/>
                <a:gd name="connsiteY127" fmla="*/ 820055 h 828675"/>
                <a:gd name="connsiteX128" fmla="*/ 390668 w 857250"/>
                <a:gd name="connsiteY128" fmla="*/ 816054 h 828675"/>
                <a:gd name="connsiteX129" fmla="*/ 364665 w 857250"/>
                <a:gd name="connsiteY129" fmla="*/ 814626 h 828675"/>
                <a:gd name="connsiteX130" fmla="*/ 360950 w 857250"/>
                <a:gd name="connsiteY130" fmla="*/ 813959 h 828675"/>
                <a:gd name="connsiteX131" fmla="*/ 355902 w 857250"/>
                <a:gd name="connsiteY131" fmla="*/ 809292 h 828675"/>
                <a:gd name="connsiteX132" fmla="*/ 350758 w 857250"/>
                <a:gd name="connsiteY132" fmla="*/ 813959 h 828675"/>
                <a:gd name="connsiteX133" fmla="*/ 343329 w 857250"/>
                <a:gd name="connsiteY133" fmla="*/ 816721 h 828675"/>
                <a:gd name="connsiteX134" fmla="*/ 342376 w 857250"/>
                <a:gd name="connsiteY134" fmla="*/ 819674 h 828675"/>
                <a:gd name="connsiteX135" fmla="*/ 338662 w 857250"/>
                <a:gd name="connsiteY135" fmla="*/ 823103 h 828675"/>
                <a:gd name="connsiteX136" fmla="*/ 333518 w 857250"/>
                <a:gd name="connsiteY136" fmla="*/ 824722 h 828675"/>
                <a:gd name="connsiteX137" fmla="*/ 330851 w 857250"/>
                <a:gd name="connsiteY137" fmla="*/ 819674 h 828675"/>
                <a:gd name="connsiteX138" fmla="*/ 331137 w 857250"/>
                <a:gd name="connsiteY138" fmla="*/ 809958 h 828675"/>
                <a:gd name="connsiteX139" fmla="*/ 324374 w 857250"/>
                <a:gd name="connsiteY139" fmla="*/ 793480 h 828675"/>
                <a:gd name="connsiteX140" fmla="*/ 326089 w 857250"/>
                <a:gd name="connsiteY140" fmla="*/ 779002 h 828675"/>
                <a:gd name="connsiteX141" fmla="*/ 329517 w 857250"/>
                <a:gd name="connsiteY141" fmla="*/ 773668 h 828675"/>
                <a:gd name="connsiteX142" fmla="*/ 328089 w 857250"/>
                <a:gd name="connsiteY142" fmla="*/ 771287 h 828675"/>
                <a:gd name="connsiteX143" fmla="*/ 322374 w 857250"/>
                <a:gd name="connsiteY143" fmla="*/ 768906 h 828675"/>
                <a:gd name="connsiteX144" fmla="*/ 317611 w 857250"/>
                <a:gd name="connsiteY144" fmla="*/ 770239 h 828675"/>
                <a:gd name="connsiteX145" fmla="*/ 314277 w 857250"/>
                <a:gd name="connsiteY145" fmla="*/ 767572 h 828675"/>
                <a:gd name="connsiteX146" fmla="*/ 312563 w 857250"/>
                <a:gd name="connsiteY146" fmla="*/ 767953 h 828675"/>
                <a:gd name="connsiteX147" fmla="*/ 314563 w 857250"/>
                <a:gd name="connsiteY147" fmla="*/ 762238 h 828675"/>
                <a:gd name="connsiteX148" fmla="*/ 311896 w 857250"/>
                <a:gd name="connsiteY148" fmla="*/ 759190 h 828675"/>
                <a:gd name="connsiteX149" fmla="*/ 311896 w 857250"/>
                <a:gd name="connsiteY149" fmla="*/ 755190 h 828675"/>
                <a:gd name="connsiteX150" fmla="*/ 314944 w 857250"/>
                <a:gd name="connsiteY150" fmla="*/ 748427 h 828675"/>
                <a:gd name="connsiteX151" fmla="*/ 315611 w 857250"/>
                <a:gd name="connsiteY151" fmla="*/ 741664 h 828675"/>
                <a:gd name="connsiteX152" fmla="*/ 314277 w 857250"/>
                <a:gd name="connsiteY152" fmla="*/ 723852 h 828675"/>
                <a:gd name="connsiteX153" fmla="*/ 310848 w 857250"/>
                <a:gd name="connsiteY153" fmla="*/ 716804 h 828675"/>
                <a:gd name="connsiteX154" fmla="*/ 306181 w 857250"/>
                <a:gd name="connsiteY154" fmla="*/ 711470 h 828675"/>
                <a:gd name="connsiteX155" fmla="*/ 305133 w 857250"/>
                <a:gd name="connsiteY155" fmla="*/ 706707 h 828675"/>
                <a:gd name="connsiteX156" fmla="*/ 306467 w 857250"/>
                <a:gd name="connsiteY156" fmla="*/ 703755 h 828675"/>
                <a:gd name="connsiteX157" fmla="*/ 299704 w 857250"/>
                <a:gd name="connsiteY157" fmla="*/ 698325 h 828675"/>
                <a:gd name="connsiteX158" fmla="*/ 298371 w 857250"/>
                <a:gd name="connsiteY158" fmla="*/ 695277 h 828675"/>
                <a:gd name="connsiteX159" fmla="*/ 299704 w 857250"/>
                <a:gd name="connsiteY159" fmla="*/ 688610 h 828675"/>
                <a:gd name="connsiteX160" fmla="*/ 297037 w 857250"/>
                <a:gd name="connsiteY160" fmla="*/ 684895 h 828675"/>
                <a:gd name="connsiteX161" fmla="*/ 291227 w 857250"/>
                <a:gd name="connsiteY161" fmla="*/ 683847 h 828675"/>
                <a:gd name="connsiteX162" fmla="*/ 285512 w 857250"/>
                <a:gd name="connsiteY162" fmla="*/ 686229 h 828675"/>
                <a:gd name="connsiteX163" fmla="*/ 283798 w 857250"/>
                <a:gd name="connsiteY163" fmla="*/ 682895 h 828675"/>
                <a:gd name="connsiteX164" fmla="*/ 284464 w 857250"/>
                <a:gd name="connsiteY164" fmla="*/ 679561 h 828675"/>
                <a:gd name="connsiteX165" fmla="*/ 290560 w 857250"/>
                <a:gd name="connsiteY165" fmla="*/ 674132 h 828675"/>
                <a:gd name="connsiteX166" fmla="*/ 294656 w 857250"/>
                <a:gd name="connsiteY166" fmla="*/ 667750 h 828675"/>
                <a:gd name="connsiteX167" fmla="*/ 302466 w 857250"/>
                <a:gd name="connsiteY167" fmla="*/ 661083 h 828675"/>
                <a:gd name="connsiteX168" fmla="*/ 305515 w 857250"/>
                <a:gd name="connsiteY168" fmla="*/ 661749 h 828675"/>
                <a:gd name="connsiteX169" fmla="*/ 304086 w 857250"/>
                <a:gd name="connsiteY169" fmla="*/ 669084 h 828675"/>
                <a:gd name="connsiteX170" fmla="*/ 306467 w 857250"/>
                <a:gd name="connsiteY170" fmla="*/ 669750 h 828675"/>
                <a:gd name="connsiteX171" fmla="*/ 316659 w 857250"/>
                <a:gd name="connsiteY171" fmla="*/ 657654 h 828675"/>
                <a:gd name="connsiteX172" fmla="*/ 319040 w 857250"/>
                <a:gd name="connsiteY172" fmla="*/ 648224 h 828675"/>
                <a:gd name="connsiteX173" fmla="*/ 319040 w 857250"/>
                <a:gd name="connsiteY173" fmla="*/ 648224 h 828675"/>
                <a:gd name="connsiteX174" fmla="*/ 318945 w 857250"/>
                <a:gd name="connsiteY174" fmla="*/ 648319 h 828675"/>
                <a:gd name="connsiteX175" fmla="*/ 318945 w 857250"/>
                <a:gd name="connsiteY175" fmla="*/ 648319 h 828675"/>
                <a:gd name="connsiteX176" fmla="*/ 321135 w 857250"/>
                <a:gd name="connsiteY176" fmla="*/ 635937 h 828675"/>
                <a:gd name="connsiteX177" fmla="*/ 325422 w 857250"/>
                <a:gd name="connsiteY177" fmla="*/ 630888 h 828675"/>
                <a:gd name="connsiteX178" fmla="*/ 334090 w 857250"/>
                <a:gd name="connsiteY178" fmla="*/ 624602 h 828675"/>
                <a:gd name="connsiteX179" fmla="*/ 334375 w 857250"/>
                <a:gd name="connsiteY179" fmla="*/ 622125 h 828675"/>
                <a:gd name="connsiteX180" fmla="*/ 327136 w 857250"/>
                <a:gd name="connsiteY180" fmla="*/ 615839 h 828675"/>
                <a:gd name="connsiteX181" fmla="*/ 324088 w 857250"/>
                <a:gd name="connsiteY181" fmla="*/ 616506 h 828675"/>
                <a:gd name="connsiteX182" fmla="*/ 320850 w 857250"/>
                <a:gd name="connsiteY182" fmla="*/ 619649 h 828675"/>
                <a:gd name="connsiteX183" fmla="*/ 318659 w 857250"/>
                <a:gd name="connsiteY183" fmla="*/ 618315 h 828675"/>
                <a:gd name="connsiteX184" fmla="*/ 316849 w 857250"/>
                <a:gd name="connsiteY184" fmla="*/ 611743 h 828675"/>
                <a:gd name="connsiteX185" fmla="*/ 313611 w 857250"/>
                <a:gd name="connsiteY185" fmla="*/ 610410 h 828675"/>
                <a:gd name="connsiteX186" fmla="*/ 309801 w 857250"/>
                <a:gd name="connsiteY186" fmla="*/ 606219 h 828675"/>
                <a:gd name="connsiteX187" fmla="*/ 305800 w 857250"/>
                <a:gd name="connsiteY187" fmla="*/ 606695 h 828675"/>
                <a:gd name="connsiteX188" fmla="*/ 303800 w 857250"/>
                <a:gd name="connsiteY188" fmla="*/ 597646 h 828675"/>
                <a:gd name="connsiteX189" fmla="*/ 301609 w 857250"/>
                <a:gd name="connsiteY189" fmla="*/ 594884 h 828675"/>
                <a:gd name="connsiteX190" fmla="*/ 289036 w 857250"/>
                <a:gd name="connsiteY190" fmla="*/ 586883 h 828675"/>
                <a:gd name="connsiteX191" fmla="*/ 283321 w 857250"/>
                <a:gd name="connsiteY191" fmla="*/ 577548 h 828675"/>
                <a:gd name="connsiteX192" fmla="*/ 275797 w 857250"/>
                <a:gd name="connsiteY192" fmla="*/ 570976 h 828675"/>
                <a:gd name="connsiteX193" fmla="*/ 259795 w 857250"/>
                <a:gd name="connsiteY193" fmla="*/ 568119 h 828675"/>
                <a:gd name="connsiteX194" fmla="*/ 255889 w 857250"/>
                <a:gd name="connsiteY194" fmla="*/ 558498 h 828675"/>
                <a:gd name="connsiteX195" fmla="*/ 256175 w 857250"/>
                <a:gd name="connsiteY195" fmla="*/ 547164 h 828675"/>
                <a:gd name="connsiteX196" fmla="*/ 253508 w 857250"/>
                <a:gd name="connsiteY196" fmla="*/ 529066 h 828675"/>
                <a:gd name="connsiteX197" fmla="*/ 248746 w 857250"/>
                <a:gd name="connsiteY197" fmla="*/ 524970 h 828675"/>
                <a:gd name="connsiteX198" fmla="*/ 245031 w 857250"/>
                <a:gd name="connsiteY198" fmla="*/ 515160 h 828675"/>
                <a:gd name="connsiteX199" fmla="*/ 238173 w 857250"/>
                <a:gd name="connsiteY199" fmla="*/ 508111 h 828675"/>
                <a:gd name="connsiteX200" fmla="*/ 235982 w 857250"/>
                <a:gd name="connsiteY200" fmla="*/ 507540 h 828675"/>
                <a:gd name="connsiteX201" fmla="*/ 237982 w 857250"/>
                <a:gd name="connsiteY201" fmla="*/ 497157 h 828675"/>
                <a:gd name="connsiteX202" fmla="*/ 234458 w 857250"/>
                <a:gd name="connsiteY202" fmla="*/ 496205 h 828675"/>
                <a:gd name="connsiteX203" fmla="*/ 232648 w 857250"/>
                <a:gd name="connsiteY203" fmla="*/ 482298 h 828675"/>
                <a:gd name="connsiteX204" fmla="*/ 236649 w 857250"/>
                <a:gd name="connsiteY204" fmla="*/ 481536 h 828675"/>
                <a:gd name="connsiteX205" fmla="*/ 237030 w 857250"/>
                <a:gd name="connsiteY205" fmla="*/ 476964 h 828675"/>
                <a:gd name="connsiteX206" fmla="*/ 234267 w 857250"/>
                <a:gd name="connsiteY206" fmla="*/ 472678 h 828675"/>
                <a:gd name="connsiteX207" fmla="*/ 239506 w 857250"/>
                <a:gd name="connsiteY207" fmla="*/ 463629 h 828675"/>
                <a:gd name="connsiteX208" fmla="*/ 239506 w 857250"/>
                <a:gd name="connsiteY208" fmla="*/ 457248 h 828675"/>
                <a:gd name="connsiteX209" fmla="*/ 243697 w 857250"/>
                <a:gd name="connsiteY209" fmla="*/ 454771 h 828675"/>
                <a:gd name="connsiteX210" fmla="*/ 247698 w 857250"/>
                <a:gd name="connsiteY210" fmla="*/ 449247 h 828675"/>
                <a:gd name="connsiteX211" fmla="*/ 244269 w 857250"/>
                <a:gd name="connsiteY211" fmla="*/ 438579 h 828675"/>
                <a:gd name="connsiteX212" fmla="*/ 221218 w 857250"/>
                <a:gd name="connsiteY212" fmla="*/ 449723 h 828675"/>
                <a:gd name="connsiteX213" fmla="*/ 218456 w 857250"/>
                <a:gd name="connsiteY213" fmla="*/ 456009 h 828675"/>
                <a:gd name="connsiteX214" fmla="*/ 213979 w 857250"/>
                <a:gd name="connsiteY214" fmla="*/ 456105 h 828675"/>
                <a:gd name="connsiteX215" fmla="*/ 209502 w 857250"/>
                <a:gd name="connsiteY215" fmla="*/ 458295 h 828675"/>
                <a:gd name="connsiteX216" fmla="*/ 202264 w 857250"/>
                <a:gd name="connsiteY216" fmla="*/ 464582 h 828675"/>
                <a:gd name="connsiteX217" fmla="*/ 193691 w 857250"/>
                <a:gd name="connsiteY217" fmla="*/ 462296 h 828675"/>
                <a:gd name="connsiteX218" fmla="*/ 183975 w 857250"/>
                <a:gd name="connsiteY218" fmla="*/ 464106 h 828675"/>
                <a:gd name="connsiteX219" fmla="*/ 183975 w 857250"/>
                <a:gd name="connsiteY219" fmla="*/ 459057 h 828675"/>
                <a:gd name="connsiteX220" fmla="*/ 181975 w 857250"/>
                <a:gd name="connsiteY220" fmla="*/ 454581 h 828675"/>
                <a:gd name="connsiteX221" fmla="*/ 182737 w 857250"/>
                <a:gd name="connsiteY221" fmla="*/ 448485 h 828675"/>
                <a:gd name="connsiteX222" fmla="*/ 178451 w 857250"/>
                <a:gd name="connsiteY222" fmla="*/ 440388 h 828675"/>
                <a:gd name="connsiteX223" fmla="*/ 177498 w 857250"/>
                <a:gd name="connsiteY223" fmla="*/ 426672 h 828675"/>
                <a:gd name="connsiteX224" fmla="*/ 175213 w 857250"/>
                <a:gd name="connsiteY224" fmla="*/ 423720 h 828675"/>
                <a:gd name="connsiteX225" fmla="*/ 171688 w 857250"/>
                <a:gd name="connsiteY225" fmla="*/ 423910 h 828675"/>
                <a:gd name="connsiteX226" fmla="*/ 168640 w 857250"/>
                <a:gd name="connsiteY226" fmla="*/ 420576 h 828675"/>
                <a:gd name="connsiteX227" fmla="*/ 163021 w 857250"/>
                <a:gd name="connsiteY227" fmla="*/ 421624 h 828675"/>
                <a:gd name="connsiteX228" fmla="*/ 160258 w 857250"/>
                <a:gd name="connsiteY228" fmla="*/ 416862 h 828675"/>
                <a:gd name="connsiteX229" fmla="*/ 163782 w 857250"/>
                <a:gd name="connsiteY229" fmla="*/ 408480 h 828675"/>
                <a:gd name="connsiteX230" fmla="*/ 163021 w 857250"/>
                <a:gd name="connsiteY230" fmla="*/ 404479 h 828675"/>
                <a:gd name="connsiteX231" fmla="*/ 167116 w 857250"/>
                <a:gd name="connsiteY231" fmla="*/ 399907 h 828675"/>
                <a:gd name="connsiteX232" fmla="*/ 167307 w 857250"/>
                <a:gd name="connsiteY232" fmla="*/ 396573 h 828675"/>
                <a:gd name="connsiteX233" fmla="*/ 171022 w 857250"/>
                <a:gd name="connsiteY233" fmla="*/ 395907 h 828675"/>
                <a:gd name="connsiteX234" fmla="*/ 172831 w 857250"/>
                <a:gd name="connsiteY234" fmla="*/ 394002 h 828675"/>
                <a:gd name="connsiteX235" fmla="*/ 177880 w 857250"/>
                <a:gd name="connsiteY235" fmla="*/ 383238 h 828675"/>
                <a:gd name="connsiteX236" fmla="*/ 184261 w 857250"/>
                <a:gd name="connsiteY236" fmla="*/ 379143 h 828675"/>
                <a:gd name="connsiteX237" fmla="*/ 186833 w 857250"/>
                <a:gd name="connsiteY237" fmla="*/ 379714 h 828675"/>
                <a:gd name="connsiteX238" fmla="*/ 187881 w 857250"/>
                <a:gd name="connsiteY238" fmla="*/ 381714 h 828675"/>
                <a:gd name="connsiteX239" fmla="*/ 190833 w 857250"/>
                <a:gd name="connsiteY239" fmla="*/ 380190 h 828675"/>
                <a:gd name="connsiteX240" fmla="*/ 197787 w 857250"/>
                <a:gd name="connsiteY240" fmla="*/ 379714 h 828675"/>
                <a:gd name="connsiteX241" fmla="*/ 199406 w 857250"/>
                <a:gd name="connsiteY241" fmla="*/ 379905 h 828675"/>
                <a:gd name="connsiteX242" fmla="*/ 202645 w 857250"/>
                <a:gd name="connsiteY242" fmla="*/ 384477 h 828675"/>
                <a:gd name="connsiteX243" fmla="*/ 204073 w 857250"/>
                <a:gd name="connsiteY243" fmla="*/ 381429 h 828675"/>
                <a:gd name="connsiteX244" fmla="*/ 215408 w 857250"/>
                <a:gd name="connsiteY244" fmla="*/ 373523 h 828675"/>
                <a:gd name="connsiteX245" fmla="*/ 217313 w 857250"/>
                <a:gd name="connsiteY245" fmla="*/ 369808 h 828675"/>
                <a:gd name="connsiteX246" fmla="*/ 217789 w 857250"/>
                <a:gd name="connsiteY246" fmla="*/ 363045 h 828675"/>
                <a:gd name="connsiteX247" fmla="*/ 211598 w 857250"/>
                <a:gd name="connsiteY247" fmla="*/ 357616 h 828675"/>
                <a:gd name="connsiteX248" fmla="*/ 208550 w 857250"/>
                <a:gd name="connsiteY248" fmla="*/ 351425 h 828675"/>
                <a:gd name="connsiteX249" fmla="*/ 201597 w 857250"/>
                <a:gd name="connsiteY249" fmla="*/ 343233 h 828675"/>
                <a:gd name="connsiteX250" fmla="*/ 196263 w 857250"/>
                <a:gd name="connsiteY250" fmla="*/ 332184 h 828675"/>
                <a:gd name="connsiteX251" fmla="*/ 193500 w 857250"/>
                <a:gd name="connsiteY251" fmla="*/ 316849 h 828675"/>
                <a:gd name="connsiteX252" fmla="*/ 189786 w 857250"/>
                <a:gd name="connsiteY252" fmla="*/ 310182 h 828675"/>
                <a:gd name="connsiteX253" fmla="*/ 185499 w 857250"/>
                <a:gd name="connsiteY253" fmla="*/ 306657 h 828675"/>
                <a:gd name="connsiteX254" fmla="*/ 180642 w 857250"/>
                <a:gd name="connsiteY254" fmla="*/ 305324 h 828675"/>
                <a:gd name="connsiteX255" fmla="*/ 173022 w 857250"/>
                <a:gd name="connsiteY255" fmla="*/ 312468 h 828675"/>
                <a:gd name="connsiteX256" fmla="*/ 172641 w 857250"/>
                <a:gd name="connsiteY256" fmla="*/ 314658 h 828675"/>
                <a:gd name="connsiteX257" fmla="*/ 175498 w 857250"/>
                <a:gd name="connsiteY257" fmla="*/ 319230 h 828675"/>
                <a:gd name="connsiteX258" fmla="*/ 171022 w 857250"/>
                <a:gd name="connsiteY258" fmla="*/ 318087 h 828675"/>
                <a:gd name="connsiteX259" fmla="*/ 169116 w 857250"/>
                <a:gd name="connsiteY259" fmla="*/ 314087 h 828675"/>
                <a:gd name="connsiteX260" fmla="*/ 164068 w 857250"/>
                <a:gd name="connsiteY260" fmla="*/ 310944 h 828675"/>
                <a:gd name="connsiteX261" fmla="*/ 160354 w 857250"/>
                <a:gd name="connsiteY261" fmla="*/ 313230 h 828675"/>
                <a:gd name="connsiteX262" fmla="*/ 155591 w 857250"/>
                <a:gd name="connsiteY262" fmla="*/ 312563 h 828675"/>
                <a:gd name="connsiteX263" fmla="*/ 147781 w 857250"/>
                <a:gd name="connsiteY263" fmla="*/ 318278 h 828675"/>
                <a:gd name="connsiteX264" fmla="*/ 144732 w 857250"/>
                <a:gd name="connsiteY264" fmla="*/ 316944 h 828675"/>
                <a:gd name="connsiteX265" fmla="*/ 139494 w 857250"/>
                <a:gd name="connsiteY265" fmla="*/ 317897 h 828675"/>
                <a:gd name="connsiteX266" fmla="*/ 134826 w 857250"/>
                <a:gd name="connsiteY266" fmla="*/ 324088 h 828675"/>
                <a:gd name="connsiteX267" fmla="*/ 126349 w 857250"/>
                <a:gd name="connsiteY267" fmla="*/ 330184 h 828675"/>
                <a:gd name="connsiteX268" fmla="*/ 118824 w 857250"/>
                <a:gd name="connsiteY268" fmla="*/ 330470 h 828675"/>
                <a:gd name="connsiteX269" fmla="*/ 118824 w 857250"/>
                <a:gd name="connsiteY269" fmla="*/ 336471 h 828675"/>
                <a:gd name="connsiteX270" fmla="*/ 116824 w 857250"/>
                <a:gd name="connsiteY270" fmla="*/ 340185 h 828675"/>
                <a:gd name="connsiteX271" fmla="*/ 107299 w 857250"/>
                <a:gd name="connsiteY271" fmla="*/ 340471 h 828675"/>
                <a:gd name="connsiteX272" fmla="*/ 100917 w 857250"/>
                <a:gd name="connsiteY272" fmla="*/ 344757 h 828675"/>
                <a:gd name="connsiteX273" fmla="*/ 101489 w 857250"/>
                <a:gd name="connsiteY273" fmla="*/ 351139 h 828675"/>
                <a:gd name="connsiteX274" fmla="*/ 99489 w 857250"/>
                <a:gd name="connsiteY274" fmla="*/ 351711 h 828675"/>
                <a:gd name="connsiteX275" fmla="*/ 92821 w 857250"/>
                <a:gd name="connsiteY275" fmla="*/ 350568 h 828675"/>
                <a:gd name="connsiteX276" fmla="*/ 87964 w 857250"/>
                <a:gd name="connsiteY276" fmla="*/ 346472 h 828675"/>
                <a:gd name="connsiteX277" fmla="*/ 81010 w 857250"/>
                <a:gd name="connsiteY277" fmla="*/ 344757 h 828675"/>
                <a:gd name="connsiteX278" fmla="*/ 66247 w 857250"/>
                <a:gd name="connsiteY278" fmla="*/ 346472 h 828675"/>
                <a:gd name="connsiteX279" fmla="*/ 62246 w 857250"/>
                <a:gd name="connsiteY279" fmla="*/ 344757 h 828675"/>
                <a:gd name="connsiteX280" fmla="*/ 61293 w 857250"/>
                <a:gd name="connsiteY280" fmla="*/ 340757 h 828675"/>
                <a:gd name="connsiteX281" fmla="*/ 55293 w 857250"/>
                <a:gd name="connsiteY281" fmla="*/ 337614 h 828675"/>
                <a:gd name="connsiteX282" fmla="*/ 55293 w 857250"/>
                <a:gd name="connsiteY282" fmla="*/ 335613 h 828675"/>
                <a:gd name="connsiteX283" fmla="*/ 58436 w 857250"/>
                <a:gd name="connsiteY283" fmla="*/ 332470 h 828675"/>
                <a:gd name="connsiteX284" fmla="*/ 55293 w 857250"/>
                <a:gd name="connsiteY284" fmla="*/ 323231 h 828675"/>
                <a:gd name="connsiteX285" fmla="*/ 48339 w 857250"/>
                <a:gd name="connsiteY285" fmla="*/ 318945 h 828675"/>
                <a:gd name="connsiteX286" fmla="*/ 45482 w 857250"/>
                <a:gd name="connsiteY286" fmla="*/ 320088 h 828675"/>
                <a:gd name="connsiteX287" fmla="*/ 42053 w 857250"/>
                <a:gd name="connsiteY287" fmla="*/ 319230 h 828675"/>
                <a:gd name="connsiteX288" fmla="*/ 29861 w 857250"/>
                <a:gd name="connsiteY288" fmla="*/ 325517 h 828675"/>
                <a:gd name="connsiteX289" fmla="*/ 24717 w 857250"/>
                <a:gd name="connsiteY289" fmla="*/ 324660 h 828675"/>
                <a:gd name="connsiteX290" fmla="*/ 18050 w 857250"/>
                <a:gd name="connsiteY290" fmla="*/ 326946 h 828675"/>
                <a:gd name="connsiteX291" fmla="*/ 15764 w 857250"/>
                <a:gd name="connsiteY291" fmla="*/ 326374 h 828675"/>
                <a:gd name="connsiteX292" fmla="*/ 13383 w 857250"/>
                <a:gd name="connsiteY292" fmla="*/ 328089 h 828675"/>
                <a:gd name="connsiteX293" fmla="*/ 9382 w 857250"/>
                <a:gd name="connsiteY293" fmla="*/ 324945 h 828675"/>
                <a:gd name="connsiteX294" fmla="*/ 4715 w 857250"/>
                <a:gd name="connsiteY294" fmla="*/ 324945 h 828675"/>
                <a:gd name="connsiteX295" fmla="*/ 4715 w 857250"/>
                <a:gd name="connsiteY295" fmla="*/ 324945 h 828675"/>
                <a:gd name="connsiteX296" fmla="*/ 3572 w 857250"/>
                <a:gd name="connsiteY296" fmla="*/ 322659 h 828675"/>
                <a:gd name="connsiteX297" fmla="*/ 5287 w 857250"/>
                <a:gd name="connsiteY297" fmla="*/ 317516 h 828675"/>
                <a:gd name="connsiteX298" fmla="*/ 11668 w 857250"/>
                <a:gd name="connsiteY298" fmla="*/ 314944 h 828675"/>
                <a:gd name="connsiteX299" fmla="*/ 13383 w 857250"/>
                <a:gd name="connsiteY299" fmla="*/ 311515 h 828675"/>
                <a:gd name="connsiteX300" fmla="*/ 12811 w 857250"/>
                <a:gd name="connsiteY300" fmla="*/ 303705 h 828675"/>
                <a:gd name="connsiteX301" fmla="*/ 17764 w 857250"/>
                <a:gd name="connsiteY301" fmla="*/ 297704 h 828675"/>
                <a:gd name="connsiteX302" fmla="*/ 17764 w 857250"/>
                <a:gd name="connsiteY302" fmla="*/ 294846 h 828675"/>
                <a:gd name="connsiteX303" fmla="*/ 12240 w 857250"/>
                <a:gd name="connsiteY303" fmla="*/ 290274 h 828675"/>
                <a:gd name="connsiteX304" fmla="*/ 9668 w 857250"/>
                <a:gd name="connsiteY304" fmla="*/ 283607 h 828675"/>
                <a:gd name="connsiteX305" fmla="*/ 10525 w 857250"/>
                <a:gd name="connsiteY305" fmla="*/ 281035 h 828675"/>
                <a:gd name="connsiteX306" fmla="*/ 15478 w 857250"/>
                <a:gd name="connsiteY306" fmla="*/ 276177 h 828675"/>
                <a:gd name="connsiteX307" fmla="*/ 17193 w 857250"/>
                <a:gd name="connsiteY307" fmla="*/ 271320 h 828675"/>
                <a:gd name="connsiteX308" fmla="*/ 16050 w 857250"/>
                <a:gd name="connsiteY308" fmla="*/ 267224 h 828675"/>
                <a:gd name="connsiteX309" fmla="*/ 12811 w 857250"/>
                <a:gd name="connsiteY309" fmla="*/ 264366 h 828675"/>
                <a:gd name="connsiteX310" fmla="*/ 13668 w 857250"/>
                <a:gd name="connsiteY310" fmla="*/ 260937 h 828675"/>
                <a:gd name="connsiteX311" fmla="*/ 20050 w 857250"/>
                <a:gd name="connsiteY311" fmla="*/ 259509 h 828675"/>
                <a:gd name="connsiteX312" fmla="*/ 22908 w 857250"/>
                <a:gd name="connsiteY312" fmla="*/ 257223 h 828675"/>
                <a:gd name="connsiteX313" fmla="*/ 23860 w 857250"/>
                <a:gd name="connsiteY313" fmla="*/ 250936 h 828675"/>
                <a:gd name="connsiteX314" fmla="*/ 28718 w 857250"/>
                <a:gd name="connsiteY314" fmla="*/ 246840 h 828675"/>
                <a:gd name="connsiteX315" fmla="*/ 35385 w 857250"/>
                <a:gd name="connsiteY315" fmla="*/ 246269 h 828675"/>
                <a:gd name="connsiteX316" fmla="*/ 38243 w 857250"/>
                <a:gd name="connsiteY316" fmla="*/ 247698 h 828675"/>
                <a:gd name="connsiteX317" fmla="*/ 43482 w 857250"/>
                <a:gd name="connsiteY317" fmla="*/ 244269 h 828675"/>
                <a:gd name="connsiteX318" fmla="*/ 48339 w 857250"/>
                <a:gd name="connsiteY318" fmla="*/ 245126 h 828675"/>
                <a:gd name="connsiteX319" fmla="*/ 51292 w 857250"/>
                <a:gd name="connsiteY319" fmla="*/ 242268 h 828675"/>
                <a:gd name="connsiteX320" fmla="*/ 53292 w 857250"/>
                <a:gd name="connsiteY320" fmla="*/ 235696 h 828675"/>
                <a:gd name="connsiteX321" fmla="*/ 53292 w 857250"/>
                <a:gd name="connsiteY321" fmla="*/ 229124 h 828675"/>
                <a:gd name="connsiteX322" fmla="*/ 56436 w 857250"/>
                <a:gd name="connsiteY322" fmla="*/ 225028 h 828675"/>
                <a:gd name="connsiteX323" fmla="*/ 54435 w 857250"/>
                <a:gd name="connsiteY323" fmla="*/ 223314 h 828675"/>
                <a:gd name="connsiteX324" fmla="*/ 55579 w 857250"/>
                <a:gd name="connsiteY324" fmla="*/ 206931 h 828675"/>
                <a:gd name="connsiteX325" fmla="*/ 63389 w 857250"/>
                <a:gd name="connsiteY325" fmla="*/ 202930 h 828675"/>
                <a:gd name="connsiteX326" fmla="*/ 63389 w 857250"/>
                <a:gd name="connsiteY326" fmla="*/ 202930 h 828675"/>
                <a:gd name="connsiteX327" fmla="*/ 66913 w 857250"/>
                <a:gd name="connsiteY327" fmla="*/ 201501 h 828675"/>
                <a:gd name="connsiteX328" fmla="*/ 66913 w 857250"/>
                <a:gd name="connsiteY328" fmla="*/ 201501 h 828675"/>
                <a:gd name="connsiteX329" fmla="*/ 69199 w 857250"/>
                <a:gd name="connsiteY329" fmla="*/ 197215 h 828675"/>
                <a:gd name="connsiteX330" fmla="*/ 75867 w 857250"/>
                <a:gd name="connsiteY330" fmla="*/ 196358 h 828675"/>
                <a:gd name="connsiteX331" fmla="*/ 90916 w 857250"/>
                <a:gd name="connsiteY331" fmla="*/ 189976 h 828675"/>
                <a:gd name="connsiteX332" fmla="*/ 96346 w 857250"/>
                <a:gd name="connsiteY332" fmla="*/ 184833 h 828675"/>
                <a:gd name="connsiteX333" fmla="*/ 120920 w 857250"/>
                <a:gd name="connsiteY333" fmla="*/ 199215 h 828675"/>
                <a:gd name="connsiteX334" fmla="*/ 124730 w 857250"/>
                <a:gd name="connsiteY334" fmla="*/ 198072 h 828675"/>
                <a:gd name="connsiteX335" fmla="*/ 126730 w 857250"/>
                <a:gd name="connsiteY335" fmla="*/ 193977 h 828675"/>
                <a:gd name="connsiteX336" fmla="*/ 126730 w 857250"/>
                <a:gd name="connsiteY336" fmla="*/ 193977 h 828675"/>
                <a:gd name="connsiteX337" fmla="*/ 134255 w 857250"/>
                <a:gd name="connsiteY337" fmla="*/ 197977 h 828675"/>
                <a:gd name="connsiteX338" fmla="*/ 136636 w 857250"/>
                <a:gd name="connsiteY338" fmla="*/ 202359 h 828675"/>
                <a:gd name="connsiteX339" fmla="*/ 142542 w 857250"/>
                <a:gd name="connsiteY339" fmla="*/ 207216 h 828675"/>
                <a:gd name="connsiteX340" fmla="*/ 157687 w 857250"/>
                <a:gd name="connsiteY340" fmla="*/ 211598 h 828675"/>
                <a:gd name="connsiteX341" fmla="*/ 165116 w 857250"/>
                <a:gd name="connsiteY341" fmla="*/ 219885 h 828675"/>
                <a:gd name="connsiteX342" fmla="*/ 167021 w 857250"/>
                <a:gd name="connsiteY342" fmla="*/ 229600 h 828675"/>
                <a:gd name="connsiteX343" fmla="*/ 169021 w 857250"/>
                <a:gd name="connsiteY343" fmla="*/ 232077 h 828675"/>
                <a:gd name="connsiteX344" fmla="*/ 176832 w 857250"/>
                <a:gd name="connsiteY344" fmla="*/ 227695 h 828675"/>
                <a:gd name="connsiteX345" fmla="*/ 183690 w 857250"/>
                <a:gd name="connsiteY345" fmla="*/ 228648 h 828675"/>
                <a:gd name="connsiteX346" fmla="*/ 188643 w 857250"/>
                <a:gd name="connsiteY346" fmla="*/ 230648 h 828675"/>
                <a:gd name="connsiteX347" fmla="*/ 191596 w 857250"/>
                <a:gd name="connsiteY347" fmla="*/ 234458 h 828675"/>
                <a:gd name="connsiteX348" fmla="*/ 193024 w 857250"/>
                <a:gd name="connsiteY348" fmla="*/ 240363 h 828675"/>
                <a:gd name="connsiteX349" fmla="*/ 196930 w 857250"/>
                <a:gd name="connsiteY349" fmla="*/ 244745 h 828675"/>
                <a:gd name="connsiteX350" fmla="*/ 201311 w 857250"/>
                <a:gd name="connsiteY350" fmla="*/ 246650 h 828675"/>
                <a:gd name="connsiteX351" fmla="*/ 207693 w 857250"/>
                <a:gd name="connsiteY351" fmla="*/ 247126 h 828675"/>
                <a:gd name="connsiteX352" fmla="*/ 216075 w 857250"/>
                <a:gd name="connsiteY352" fmla="*/ 237887 h 828675"/>
                <a:gd name="connsiteX353" fmla="*/ 228838 w 857250"/>
                <a:gd name="connsiteY353" fmla="*/ 237887 h 828675"/>
                <a:gd name="connsiteX354" fmla="*/ 234172 w 857250"/>
                <a:gd name="connsiteY354" fmla="*/ 240363 h 828675"/>
                <a:gd name="connsiteX355" fmla="*/ 241506 w 857250"/>
                <a:gd name="connsiteY355" fmla="*/ 241316 h 828675"/>
                <a:gd name="connsiteX356" fmla="*/ 249412 w 857250"/>
                <a:gd name="connsiteY356" fmla="*/ 232553 h 828675"/>
                <a:gd name="connsiteX357" fmla="*/ 259223 w 857250"/>
                <a:gd name="connsiteY357" fmla="*/ 234458 h 828675"/>
                <a:gd name="connsiteX358" fmla="*/ 266557 w 857250"/>
                <a:gd name="connsiteY358" fmla="*/ 225695 h 828675"/>
                <a:gd name="connsiteX359" fmla="*/ 271415 w 857250"/>
                <a:gd name="connsiteY359" fmla="*/ 223314 h 828675"/>
                <a:gd name="connsiteX360" fmla="*/ 273891 w 857250"/>
                <a:gd name="connsiteY360" fmla="*/ 208169 h 828675"/>
                <a:gd name="connsiteX361" fmla="*/ 277797 w 857250"/>
                <a:gd name="connsiteY361" fmla="*/ 204264 h 828675"/>
                <a:gd name="connsiteX362" fmla="*/ 296466 w 857250"/>
                <a:gd name="connsiteY362" fmla="*/ 204835 h 828675"/>
                <a:gd name="connsiteX363" fmla="*/ 318468 w 857250"/>
                <a:gd name="connsiteY363" fmla="*/ 196548 h 828675"/>
                <a:gd name="connsiteX364" fmla="*/ 340566 w 857250"/>
                <a:gd name="connsiteY364" fmla="*/ 196072 h 828675"/>
                <a:gd name="connsiteX365" fmla="*/ 350377 w 857250"/>
                <a:gd name="connsiteY365" fmla="*/ 187785 h 828675"/>
                <a:gd name="connsiteX366" fmla="*/ 355711 w 857250"/>
                <a:gd name="connsiteY366" fmla="*/ 176546 h 828675"/>
                <a:gd name="connsiteX367" fmla="*/ 364093 w 857250"/>
                <a:gd name="connsiteY367" fmla="*/ 169212 h 828675"/>
                <a:gd name="connsiteX368" fmla="*/ 379238 w 857250"/>
                <a:gd name="connsiteY368" fmla="*/ 148828 h 828675"/>
                <a:gd name="connsiteX369" fmla="*/ 391525 w 857250"/>
                <a:gd name="connsiteY369" fmla="*/ 125397 h 828675"/>
                <a:gd name="connsiteX370" fmla="*/ 388573 w 857250"/>
                <a:gd name="connsiteY370" fmla="*/ 114252 h 828675"/>
                <a:gd name="connsiteX371" fmla="*/ 389525 w 857250"/>
                <a:gd name="connsiteY371" fmla="*/ 107871 h 828675"/>
                <a:gd name="connsiteX372" fmla="*/ 394002 w 857250"/>
                <a:gd name="connsiteY372" fmla="*/ 102537 h 828675"/>
                <a:gd name="connsiteX373" fmla="*/ 404289 w 857250"/>
                <a:gd name="connsiteY373" fmla="*/ 97203 h 828675"/>
                <a:gd name="connsiteX374" fmla="*/ 406670 w 857250"/>
                <a:gd name="connsiteY374" fmla="*/ 90821 h 828675"/>
                <a:gd name="connsiteX375" fmla="*/ 413052 w 857250"/>
                <a:gd name="connsiteY375" fmla="*/ 86916 h 828675"/>
                <a:gd name="connsiteX376" fmla="*/ 414576 w 857250"/>
                <a:gd name="connsiteY376" fmla="*/ 79105 h 828675"/>
                <a:gd name="connsiteX377" fmla="*/ 415052 w 857250"/>
                <a:gd name="connsiteY377" fmla="*/ 58150 h 828675"/>
                <a:gd name="connsiteX378" fmla="*/ 416957 w 857250"/>
                <a:gd name="connsiteY378" fmla="*/ 51387 h 828675"/>
                <a:gd name="connsiteX379" fmla="*/ 424863 w 857250"/>
                <a:gd name="connsiteY379" fmla="*/ 38243 h 828675"/>
                <a:gd name="connsiteX380" fmla="*/ 428292 w 857250"/>
                <a:gd name="connsiteY380" fmla="*/ 35766 h 828675"/>
                <a:gd name="connsiteX381" fmla="*/ 431245 w 857250"/>
                <a:gd name="connsiteY381" fmla="*/ 23098 h 828675"/>
                <a:gd name="connsiteX382" fmla="*/ 433626 w 857250"/>
                <a:gd name="connsiteY382" fmla="*/ 20145 h 828675"/>
                <a:gd name="connsiteX383" fmla="*/ 438579 w 857250"/>
                <a:gd name="connsiteY383" fmla="*/ 19669 h 828675"/>
                <a:gd name="connsiteX384" fmla="*/ 443913 w 857250"/>
                <a:gd name="connsiteY384" fmla="*/ 25098 h 828675"/>
                <a:gd name="connsiteX385" fmla="*/ 451342 w 857250"/>
                <a:gd name="connsiteY385" fmla="*/ 27956 h 828675"/>
                <a:gd name="connsiteX386" fmla="*/ 454200 w 857250"/>
                <a:gd name="connsiteY386" fmla="*/ 30909 h 828675"/>
                <a:gd name="connsiteX387" fmla="*/ 454200 w 857250"/>
                <a:gd name="connsiteY387" fmla="*/ 34814 h 828675"/>
                <a:gd name="connsiteX388" fmla="*/ 460105 w 857250"/>
                <a:gd name="connsiteY388" fmla="*/ 37767 h 828675"/>
                <a:gd name="connsiteX389" fmla="*/ 466963 w 857250"/>
                <a:gd name="connsiteY389" fmla="*/ 37195 h 828675"/>
                <a:gd name="connsiteX390" fmla="*/ 476774 w 857250"/>
                <a:gd name="connsiteY390" fmla="*/ 34338 h 828675"/>
                <a:gd name="connsiteX391" fmla="*/ 493443 w 857250"/>
                <a:gd name="connsiteY391" fmla="*/ 23574 h 828675"/>
                <a:gd name="connsiteX392" fmla="*/ 514969 w 857250"/>
                <a:gd name="connsiteY392" fmla="*/ 16240 h 828675"/>
                <a:gd name="connsiteX393" fmla="*/ 534115 w 857250"/>
                <a:gd name="connsiteY393" fmla="*/ 5096 h 828675"/>
                <a:gd name="connsiteX394" fmla="*/ 546402 w 857250"/>
                <a:gd name="connsiteY394" fmla="*/ 4620 h 828675"/>
                <a:gd name="connsiteX395" fmla="*/ 560118 w 857250"/>
                <a:gd name="connsiteY395" fmla="*/ 7477 h 828675"/>
                <a:gd name="connsiteX396" fmla="*/ 575263 w 857250"/>
                <a:gd name="connsiteY396" fmla="*/ 3572 h 828675"/>
                <a:gd name="connsiteX397" fmla="*/ 583645 w 857250"/>
                <a:gd name="connsiteY397" fmla="*/ 3572 h 828675"/>
                <a:gd name="connsiteX398" fmla="*/ 588502 w 857250"/>
                <a:gd name="connsiteY398" fmla="*/ 14335 h 828675"/>
                <a:gd name="connsiteX399" fmla="*/ 594408 w 857250"/>
                <a:gd name="connsiteY399" fmla="*/ 18717 h 828675"/>
                <a:gd name="connsiteX400" fmla="*/ 606695 w 857250"/>
                <a:gd name="connsiteY400" fmla="*/ 24527 h 828675"/>
                <a:gd name="connsiteX401" fmla="*/ 611553 w 857250"/>
                <a:gd name="connsiteY401" fmla="*/ 25575 h 828675"/>
                <a:gd name="connsiteX402" fmla="*/ 621840 w 857250"/>
                <a:gd name="connsiteY402" fmla="*/ 23098 h 828675"/>
                <a:gd name="connsiteX403" fmla="*/ 626221 w 857250"/>
                <a:gd name="connsiteY403" fmla="*/ 26051 h 828675"/>
                <a:gd name="connsiteX404" fmla="*/ 637080 w 857250"/>
                <a:gd name="connsiteY404" fmla="*/ 39195 h 828675"/>
                <a:gd name="connsiteX405" fmla="*/ 650224 w 857250"/>
                <a:gd name="connsiteY405" fmla="*/ 44053 h 828675"/>
                <a:gd name="connsiteX406" fmla="*/ 653748 w 857250"/>
                <a:gd name="connsiteY406" fmla="*/ 44529 h 828675"/>
                <a:gd name="connsiteX407" fmla="*/ 665940 w 857250"/>
                <a:gd name="connsiteY407" fmla="*/ 37195 h 828675"/>
                <a:gd name="connsiteX408" fmla="*/ 678228 w 857250"/>
                <a:gd name="connsiteY408" fmla="*/ 35766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</a:cxnLst>
              <a:rect l="l" t="t" r="r" b="b"/>
              <a:pathLst>
                <a:path w="857250" h="828675">
                  <a:moveTo>
                    <a:pt x="684800" y="30147"/>
                  </a:moveTo>
                  <a:lnTo>
                    <a:pt x="698516" y="45101"/>
                  </a:lnTo>
                  <a:lnTo>
                    <a:pt x="705565" y="56817"/>
                  </a:lnTo>
                  <a:lnTo>
                    <a:pt x="705374" y="60912"/>
                  </a:lnTo>
                  <a:lnTo>
                    <a:pt x="699564" y="69675"/>
                  </a:lnTo>
                  <a:lnTo>
                    <a:pt x="673751" y="93012"/>
                  </a:lnTo>
                  <a:lnTo>
                    <a:pt x="664226" y="89011"/>
                  </a:lnTo>
                  <a:lnTo>
                    <a:pt x="661368" y="89106"/>
                  </a:lnTo>
                  <a:lnTo>
                    <a:pt x="665845" y="93297"/>
                  </a:lnTo>
                  <a:lnTo>
                    <a:pt x="667846" y="100060"/>
                  </a:lnTo>
                  <a:lnTo>
                    <a:pt x="666988" y="120729"/>
                  </a:lnTo>
                  <a:lnTo>
                    <a:pt x="668417" y="126444"/>
                  </a:lnTo>
                  <a:lnTo>
                    <a:pt x="676037" y="135112"/>
                  </a:lnTo>
                  <a:lnTo>
                    <a:pt x="697945" y="150257"/>
                  </a:lnTo>
                  <a:lnTo>
                    <a:pt x="711756" y="164163"/>
                  </a:lnTo>
                  <a:lnTo>
                    <a:pt x="758714" y="191786"/>
                  </a:lnTo>
                  <a:lnTo>
                    <a:pt x="763762" y="204645"/>
                  </a:lnTo>
                  <a:lnTo>
                    <a:pt x="776335" y="210455"/>
                  </a:lnTo>
                  <a:lnTo>
                    <a:pt x="781955" y="209598"/>
                  </a:lnTo>
                  <a:lnTo>
                    <a:pt x="787670" y="211312"/>
                  </a:lnTo>
                  <a:lnTo>
                    <a:pt x="817198" y="236649"/>
                  </a:lnTo>
                  <a:lnTo>
                    <a:pt x="820531" y="245412"/>
                  </a:lnTo>
                  <a:lnTo>
                    <a:pt x="827770" y="253889"/>
                  </a:lnTo>
                  <a:lnTo>
                    <a:pt x="838915" y="258366"/>
                  </a:lnTo>
                  <a:lnTo>
                    <a:pt x="841486" y="258080"/>
                  </a:lnTo>
                  <a:lnTo>
                    <a:pt x="853392" y="261985"/>
                  </a:lnTo>
                  <a:lnTo>
                    <a:pt x="855107" y="263509"/>
                  </a:lnTo>
                  <a:lnTo>
                    <a:pt x="855774" y="272558"/>
                  </a:lnTo>
                  <a:lnTo>
                    <a:pt x="850440" y="280178"/>
                  </a:lnTo>
                  <a:lnTo>
                    <a:pt x="843487" y="286750"/>
                  </a:lnTo>
                  <a:lnTo>
                    <a:pt x="820436" y="302657"/>
                  </a:lnTo>
                  <a:lnTo>
                    <a:pt x="801005" y="295323"/>
                  </a:lnTo>
                  <a:lnTo>
                    <a:pt x="772716" y="297990"/>
                  </a:lnTo>
                  <a:lnTo>
                    <a:pt x="746141" y="295608"/>
                  </a:lnTo>
                  <a:lnTo>
                    <a:pt x="716804" y="290084"/>
                  </a:lnTo>
                  <a:lnTo>
                    <a:pt x="701278" y="283035"/>
                  </a:lnTo>
                  <a:lnTo>
                    <a:pt x="694611" y="276177"/>
                  </a:lnTo>
                  <a:lnTo>
                    <a:pt x="688229" y="259032"/>
                  </a:lnTo>
                  <a:lnTo>
                    <a:pt x="681847" y="253603"/>
                  </a:lnTo>
                  <a:lnTo>
                    <a:pt x="674132" y="249793"/>
                  </a:lnTo>
                  <a:lnTo>
                    <a:pt x="671846" y="250650"/>
                  </a:lnTo>
                  <a:lnTo>
                    <a:pt x="671560" y="254841"/>
                  </a:lnTo>
                  <a:lnTo>
                    <a:pt x="694420" y="293894"/>
                  </a:lnTo>
                  <a:lnTo>
                    <a:pt x="695277" y="300942"/>
                  </a:lnTo>
                  <a:lnTo>
                    <a:pt x="693087" y="304467"/>
                  </a:lnTo>
                  <a:lnTo>
                    <a:pt x="689467" y="305133"/>
                  </a:lnTo>
                  <a:lnTo>
                    <a:pt x="686229" y="304181"/>
                  </a:lnTo>
                  <a:lnTo>
                    <a:pt x="679085" y="297513"/>
                  </a:lnTo>
                  <a:lnTo>
                    <a:pt x="673560" y="296561"/>
                  </a:lnTo>
                  <a:lnTo>
                    <a:pt x="658416" y="301419"/>
                  </a:lnTo>
                  <a:lnTo>
                    <a:pt x="646986" y="312563"/>
                  </a:lnTo>
                  <a:lnTo>
                    <a:pt x="643557" y="319897"/>
                  </a:lnTo>
                  <a:lnTo>
                    <a:pt x="643462" y="328565"/>
                  </a:lnTo>
                  <a:lnTo>
                    <a:pt x="627174" y="362188"/>
                  </a:lnTo>
                  <a:lnTo>
                    <a:pt x="618506" y="368475"/>
                  </a:lnTo>
                  <a:lnTo>
                    <a:pt x="610791" y="384953"/>
                  </a:lnTo>
                  <a:lnTo>
                    <a:pt x="604028" y="404955"/>
                  </a:lnTo>
                  <a:lnTo>
                    <a:pt x="601742" y="416671"/>
                  </a:lnTo>
                  <a:lnTo>
                    <a:pt x="605933" y="428387"/>
                  </a:lnTo>
                  <a:lnTo>
                    <a:pt x="610410" y="432387"/>
                  </a:lnTo>
                  <a:lnTo>
                    <a:pt x="611839" y="438960"/>
                  </a:lnTo>
                  <a:lnTo>
                    <a:pt x="610029" y="443055"/>
                  </a:lnTo>
                  <a:lnTo>
                    <a:pt x="604028" y="449437"/>
                  </a:lnTo>
                  <a:lnTo>
                    <a:pt x="596503" y="472964"/>
                  </a:lnTo>
                  <a:lnTo>
                    <a:pt x="596598" y="477441"/>
                  </a:lnTo>
                  <a:lnTo>
                    <a:pt x="602314" y="489633"/>
                  </a:lnTo>
                  <a:lnTo>
                    <a:pt x="598027" y="519351"/>
                  </a:lnTo>
                  <a:lnTo>
                    <a:pt x="622507" y="503444"/>
                  </a:lnTo>
                  <a:lnTo>
                    <a:pt x="626793" y="502110"/>
                  </a:lnTo>
                  <a:lnTo>
                    <a:pt x="628793" y="502968"/>
                  </a:lnTo>
                  <a:lnTo>
                    <a:pt x="629460" y="505539"/>
                  </a:lnTo>
                  <a:lnTo>
                    <a:pt x="619363" y="539734"/>
                  </a:lnTo>
                  <a:lnTo>
                    <a:pt x="627174" y="556593"/>
                  </a:lnTo>
                  <a:lnTo>
                    <a:pt x="627459" y="560784"/>
                  </a:lnTo>
                  <a:lnTo>
                    <a:pt x="626126" y="562880"/>
                  </a:lnTo>
                  <a:lnTo>
                    <a:pt x="599551" y="574691"/>
                  </a:lnTo>
                  <a:lnTo>
                    <a:pt x="579168" y="573548"/>
                  </a:lnTo>
                  <a:lnTo>
                    <a:pt x="572500" y="565642"/>
                  </a:lnTo>
                  <a:lnTo>
                    <a:pt x="568500" y="568119"/>
                  </a:lnTo>
                  <a:lnTo>
                    <a:pt x="567166" y="575739"/>
                  </a:lnTo>
                  <a:lnTo>
                    <a:pt x="548592" y="598122"/>
                  </a:lnTo>
                  <a:lnTo>
                    <a:pt x="529066" y="629936"/>
                  </a:lnTo>
                  <a:lnTo>
                    <a:pt x="525447" y="633079"/>
                  </a:lnTo>
                  <a:lnTo>
                    <a:pt x="512112" y="638985"/>
                  </a:lnTo>
                  <a:lnTo>
                    <a:pt x="494586" y="642128"/>
                  </a:lnTo>
                  <a:lnTo>
                    <a:pt x="482013" y="613839"/>
                  </a:lnTo>
                  <a:lnTo>
                    <a:pt x="484965" y="603171"/>
                  </a:lnTo>
                  <a:lnTo>
                    <a:pt x="484204" y="601266"/>
                  </a:lnTo>
                  <a:lnTo>
                    <a:pt x="481917" y="601837"/>
                  </a:lnTo>
                  <a:lnTo>
                    <a:pt x="477346" y="614124"/>
                  </a:lnTo>
                  <a:lnTo>
                    <a:pt x="477441" y="619268"/>
                  </a:lnTo>
                  <a:lnTo>
                    <a:pt x="484108" y="625935"/>
                  </a:lnTo>
                  <a:lnTo>
                    <a:pt x="489728" y="638413"/>
                  </a:lnTo>
                  <a:lnTo>
                    <a:pt x="484489" y="657463"/>
                  </a:lnTo>
                  <a:lnTo>
                    <a:pt x="463058" y="664893"/>
                  </a:lnTo>
                  <a:lnTo>
                    <a:pt x="448771" y="674894"/>
                  </a:lnTo>
                  <a:lnTo>
                    <a:pt x="447532" y="676418"/>
                  </a:lnTo>
                  <a:lnTo>
                    <a:pt x="448390" y="683657"/>
                  </a:lnTo>
                  <a:lnTo>
                    <a:pt x="453057" y="691182"/>
                  </a:lnTo>
                  <a:lnTo>
                    <a:pt x="452009" y="695754"/>
                  </a:lnTo>
                  <a:lnTo>
                    <a:pt x="448866" y="699564"/>
                  </a:lnTo>
                  <a:lnTo>
                    <a:pt x="426291" y="708517"/>
                  </a:lnTo>
                  <a:lnTo>
                    <a:pt x="410480" y="716232"/>
                  </a:lnTo>
                  <a:lnTo>
                    <a:pt x="396859" y="724805"/>
                  </a:lnTo>
                  <a:lnTo>
                    <a:pt x="398002" y="727758"/>
                  </a:lnTo>
                  <a:lnTo>
                    <a:pt x="403050" y="730329"/>
                  </a:lnTo>
                  <a:lnTo>
                    <a:pt x="409718" y="728901"/>
                  </a:lnTo>
                  <a:lnTo>
                    <a:pt x="415338" y="724424"/>
                  </a:lnTo>
                  <a:lnTo>
                    <a:pt x="423148" y="722709"/>
                  </a:lnTo>
                  <a:lnTo>
                    <a:pt x="430006" y="723471"/>
                  </a:lnTo>
                  <a:lnTo>
                    <a:pt x="433340" y="725472"/>
                  </a:lnTo>
                  <a:lnTo>
                    <a:pt x="435816" y="746808"/>
                  </a:lnTo>
                  <a:lnTo>
                    <a:pt x="435435" y="768429"/>
                  </a:lnTo>
                  <a:lnTo>
                    <a:pt x="431721" y="773097"/>
                  </a:lnTo>
                  <a:lnTo>
                    <a:pt x="421339" y="776716"/>
                  </a:lnTo>
                  <a:lnTo>
                    <a:pt x="418957" y="779383"/>
                  </a:lnTo>
                  <a:lnTo>
                    <a:pt x="431530" y="782050"/>
                  </a:lnTo>
                  <a:lnTo>
                    <a:pt x="439246" y="782050"/>
                  </a:lnTo>
                  <a:lnTo>
                    <a:pt x="443151" y="778240"/>
                  </a:lnTo>
                  <a:lnTo>
                    <a:pt x="446389" y="785289"/>
                  </a:lnTo>
                  <a:lnTo>
                    <a:pt x="445913" y="788527"/>
                  </a:lnTo>
                  <a:lnTo>
                    <a:pt x="459439" y="792147"/>
                  </a:lnTo>
                  <a:lnTo>
                    <a:pt x="458391" y="805386"/>
                  </a:lnTo>
                  <a:lnTo>
                    <a:pt x="451723" y="828913"/>
                  </a:lnTo>
                  <a:lnTo>
                    <a:pt x="451723" y="828913"/>
                  </a:lnTo>
                  <a:lnTo>
                    <a:pt x="439055" y="823103"/>
                  </a:lnTo>
                  <a:lnTo>
                    <a:pt x="428577" y="820341"/>
                  </a:lnTo>
                  <a:lnTo>
                    <a:pt x="402860" y="820055"/>
                  </a:lnTo>
                  <a:lnTo>
                    <a:pt x="390668" y="816054"/>
                  </a:lnTo>
                  <a:lnTo>
                    <a:pt x="364665" y="814626"/>
                  </a:lnTo>
                  <a:lnTo>
                    <a:pt x="360950" y="813959"/>
                  </a:lnTo>
                  <a:lnTo>
                    <a:pt x="355902" y="809292"/>
                  </a:lnTo>
                  <a:lnTo>
                    <a:pt x="350758" y="813959"/>
                  </a:lnTo>
                  <a:lnTo>
                    <a:pt x="343329" y="816721"/>
                  </a:lnTo>
                  <a:lnTo>
                    <a:pt x="342376" y="819674"/>
                  </a:lnTo>
                  <a:lnTo>
                    <a:pt x="338662" y="823103"/>
                  </a:lnTo>
                  <a:lnTo>
                    <a:pt x="333518" y="824722"/>
                  </a:lnTo>
                  <a:lnTo>
                    <a:pt x="330851" y="819674"/>
                  </a:lnTo>
                  <a:lnTo>
                    <a:pt x="331137" y="809958"/>
                  </a:lnTo>
                  <a:lnTo>
                    <a:pt x="324374" y="793480"/>
                  </a:lnTo>
                  <a:lnTo>
                    <a:pt x="326089" y="779002"/>
                  </a:lnTo>
                  <a:lnTo>
                    <a:pt x="329517" y="773668"/>
                  </a:lnTo>
                  <a:lnTo>
                    <a:pt x="328089" y="771287"/>
                  </a:lnTo>
                  <a:lnTo>
                    <a:pt x="322374" y="768906"/>
                  </a:lnTo>
                  <a:lnTo>
                    <a:pt x="317611" y="770239"/>
                  </a:lnTo>
                  <a:lnTo>
                    <a:pt x="314277" y="767572"/>
                  </a:lnTo>
                  <a:lnTo>
                    <a:pt x="312563" y="767953"/>
                  </a:lnTo>
                  <a:lnTo>
                    <a:pt x="314563" y="762238"/>
                  </a:lnTo>
                  <a:lnTo>
                    <a:pt x="311896" y="759190"/>
                  </a:lnTo>
                  <a:lnTo>
                    <a:pt x="311896" y="755190"/>
                  </a:lnTo>
                  <a:lnTo>
                    <a:pt x="314944" y="748427"/>
                  </a:lnTo>
                  <a:lnTo>
                    <a:pt x="315611" y="741664"/>
                  </a:lnTo>
                  <a:lnTo>
                    <a:pt x="314277" y="723852"/>
                  </a:lnTo>
                  <a:lnTo>
                    <a:pt x="310848" y="716804"/>
                  </a:lnTo>
                  <a:lnTo>
                    <a:pt x="306181" y="711470"/>
                  </a:lnTo>
                  <a:lnTo>
                    <a:pt x="305133" y="706707"/>
                  </a:lnTo>
                  <a:lnTo>
                    <a:pt x="306467" y="703755"/>
                  </a:lnTo>
                  <a:lnTo>
                    <a:pt x="299704" y="698325"/>
                  </a:lnTo>
                  <a:lnTo>
                    <a:pt x="298371" y="695277"/>
                  </a:lnTo>
                  <a:lnTo>
                    <a:pt x="299704" y="688610"/>
                  </a:lnTo>
                  <a:lnTo>
                    <a:pt x="297037" y="684895"/>
                  </a:lnTo>
                  <a:lnTo>
                    <a:pt x="291227" y="683847"/>
                  </a:lnTo>
                  <a:lnTo>
                    <a:pt x="285512" y="686229"/>
                  </a:lnTo>
                  <a:lnTo>
                    <a:pt x="283798" y="682895"/>
                  </a:lnTo>
                  <a:lnTo>
                    <a:pt x="284464" y="679561"/>
                  </a:lnTo>
                  <a:lnTo>
                    <a:pt x="290560" y="674132"/>
                  </a:lnTo>
                  <a:lnTo>
                    <a:pt x="294656" y="667750"/>
                  </a:lnTo>
                  <a:lnTo>
                    <a:pt x="302466" y="661083"/>
                  </a:lnTo>
                  <a:lnTo>
                    <a:pt x="305515" y="661749"/>
                  </a:lnTo>
                  <a:lnTo>
                    <a:pt x="304086" y="669084"/>
                  </a:lnTo>
                  <a:lnTo>
                    <a:pt x="306467" y="669750"/>
                  </a:lnTo>
                  <a:lnTo>
                    <a:pt x="316659" y="657654"/>
                  </a:lnTo>
                  <a:lnTo>
                    <a:pt x="319040" y="648224"/>
                  </a:lnTo>
                  <a:lnTo>
                    <a:pt x="319040" y="648224"/>
                  </a:lnTo>
                  <a:lnTo>
                    <a:pt x="318945" y="648319"/>
                  </a:lnTo>
                  <a:lnTo>
                    <a:pt x="318945" y="648319"/>
                  </a:lnTo>
                  <a:lnTo>
                    <a:pt x="321135" y="635937"/>
                  </a:lnTo>
                  <a:lnTo>
                    <a:pt x="325422" y="630888"/>
                  </a:lnTo>
                  <a:lnTo>
                    <a:pt x="334090" y="624602"/>
                  </a:lnTo>
                  <a:lnTo>
                    <a:pt x="334375" y="622125"/>
                  </a:lnTo>
                  <a:lnTo>
                    <a:pt x="327136" y="615839"/>
                  </a:lnTo>
                  <a:lnTo>
                    <a:pt x="324088" y="616506"/>
                  </a:lnTo>
                  <a:lnTo>
                    <a:pt x="320850" y="619649"/>
                  </a:lnTo>
                  <a:lnTo>
                    <a:pt x="318659" y="618315"/>
                  </a:lnTo>
                  <a:lnTo>
                    <a:pt x="316849" y="611743"/>
                  </a:lnTo>
                  <a:lnTo>
                    <a:pt x="313611" y="610410"/>
                  </a:lnTo>
                  <a:lnTo>
                    <a:pt x="309801" y="606219"/>
                  </a:lnTo>
                  <a:lnTo>
                    <a:pt x="305800" y="606695"/>
                  </a:lnTo>
                  <a:lnTo>
                    <a:pt x="303800" y="597646"/>
                  </a:lnTo>
                  <a:lnTo>
                    <a:pt x="301609" y="594884"/>
                  </a:lnTo>
                  <a:lnTo>
                    <a:pt x="289036" y="586883"/>
                  </a:lnTo>
                  <a:lnTo>
                    <a:pt x="283321" y="577548"/>
                  </a:lnTo>
                  <a:lnTo>
                    <a:pt x="275797" y="570976"/>
                  </a:lnTo>
                  <a:lnTo>
                    <a:pt x="259795" y="568119"/>
                  </a:lnTo>
                  <a:lnTo>
                    <a:pt x="255889" y="558498"/>
                  </a:lnTo>
                  <a:lnTo>
                    <a:pt x="256175" y="547164"/>
                  </a:lnTo>
                  <a:lnTo>
                    <a:pt x="253508" y="529066"/>
                  </a:lnTo>
                  <a:lnTo>
                    <a:pt x="248746" y="524970"/>
                  </a:lnTo>
                  <a:lnTo>
                    <a:pt x="245031" y="515160"/>
                  </a:lnTo>
                  <a:lnTo>
                    <a:pt x="238173" y="508111"/>
                  </a:lnTo>
                  <a:lnTo>
                    <a:pt x="235982" y="507540"/>
                  </a:lnTo>
                  <a:lnTo>
                    <a:pt x="237982" y="497157"/>
                  </a:lnTo>
                  <a:lnTo>
                    <a:pt x="234458" y="496205"/>
                  </a:lnTo>
                  <a:lnTo>
                    <a:pt x="232648" y="482298"/>
                  </a:lnTo>
                  <a:lnTo>
                    <a:pt x="236649" y="481536"/>
                  </a:lnTo>
                  <a:lnTo>
                    <a:pt x="237030" y="476964"/>
                  </a:lnTo>
                  <a:lnTo>
                    <a:pt x="234267" y="472678"/>
                  </a:lnTo>
                  <a:lnTo>
                    <a:pt x="239506" y="463629"/>
                  </a:lnTo>
                  <a:lnTo>
                    <a:pt x="239506" y="457248"/>
                  </a:lnTo>
                  <a:lnTo>
                    <a:pt x="243697" y="454771"/>
                  </a:lnTo>
                  <a:lnTo>
                    <a:pt x="247698" y="449247"/>
                  </a:lnTo>
                  <a:lnTo>
                    <a:pt x="244269" y="438579"/>
                  </a:lnTo>
                  <a:lnTo>
                    <a:pt x="221218" y="449723"/>
                  </a:lnTo>
                  <a:lnTo>
                    <a:pt x="218456" y="456009"/>
                  </a:lnTo>
                  <a:lnTo>
                    <a:pt x="213979" y="456105"/>
                  </a:lnTo>
                  <a:lnTo>
                    <a:pt x="209502" y="458295"/>
                  </a:lnTo>
                  <a:lnTo>
                    <a:pt x="202264" y="464582"/>
                  </a:lnTo>
                  <a:lnTo>
                    <a:pt x="193691" y="462296"/>
                  </a:lnTo>
                  <a:lnTo>
                    <a:pt x="183975" y="464106"/>
                  </a:lnTo>
                  <a:lnTo>
                    <a:pt x="183975" y="459057"/>
                  </a:lnTo>
                  <a:lnTo>
                    <a:pt x="181975" y="454581"/>
                  </a:lnTo>
                  <a:lnTo>
                    <a:pt x="182737" y="448485"/>
                  </a:lnTo>
                  <a:lnTo>
                    <a:pt x="178451" y="440388"/>
                  </a:lnTo>
                  <a:lnTo>
                    <a:pt x="177498" y="426672"/>
                  </a:lnTo>
                  <a:lnTo>
                    <a:pt x="175213" y="423720"/>
                  </a:lnTo>
                  <a:lnTo>
                    <a:pt x="171688" y="423910"/>
                  </a:lnTo>
                  <a:lnTo>
                    <a:pt x="168640" y="420576"/>
                  </a:lnTo>
                  <a:lnTo>
                    <a:pt x="163021" y="421624"/>
                  </a:lnTo>
                  <a:lnTo>
                    <a:pt x="160258" y="416862"/>
                  </a:lnTo>
                  <a:lnTo>
                    <a:pt x="163782" y="408480"/>
                  </a:lnTo>
                  <a:lnTo>
                    <a:pt x="163021" y="404479"/>
                  </a:lnTo>
                  <a:lnTo>
                    <a:pt x="167116" y="399907"/>
                  </a:lnTo>
                  <a:lnTo>
                    <a:pt x="167307" y="396573"/>
                  </a:lnTo>
                  <a:lnTo>
                    <a:pt x="171022" y="395907"/>
                  </a:lnTo>
                  <a:lnTo>
                    <a:pt x="172831" y="394002"/>
                  </a:lnTo>
                  <a:lnTo>
                    <a:pt x="177880" y="383238"/>
                  </a:lnTo>
                  <a:lnTo>
                    <a:pt x="184261" y="379143"/>
                  </a:lnTo>
                  <a:lnTo>
                    <a:pt x="186833" y="379714"/>
                  </a:lnTo>
                  <a:lnTo>
                    <a:pt x="187881" y="381714"/>
                  </a:lnTo>
                  <a:lnTo>
                    <a:pt x="190833" y="380190"/>
                  </a:lnTo>
                  <a:lnTo>
                    <a:pt x="197787" y="379714"/>
                  </a:lnTo>
                  <a:lnTo>
                    <a:pt x="199406" y="379905"/>
                  </a:lnTo>
                  <a:lnTo>
                    <a:pt x="202645" y="384477"/>
                  </a:lnTo>
                  <a:lnTo>
                    <a:pt x="204073" y="381429"/>
                  </a:lnTo>
                  <a:lnTo>
                    <a:pt x="215408" y="373523"/>
                  </a:lnTo>
                  <a:lnTo>
                    <a:pt x="217313" y="369808"/>
                  </a:lnTo>
                  <a:lnTo>
                    <a:pt x="217789" y="363045"/>
                  </a:lnTo>
                  <a:lnTo>
                    <a:pt x="211598" y="357616"/>
                  </a:lnTo>
                  <a:lnTo>
                    <a:pt x="208550" y="351425"/>
                  </a:lnTo>
                  <a:lnTo>
                    <a:pt x="201597" y="343233"/>
                  </a:lnTo>
                  <a:lnTo>
                    <a:pt x="196263" y="332184"/>
                  </a:lnTo>
                  <a:lnTo>
                    <a:pt x="193500" y="316849"/>
                  </a:lnTo>
                  <a:lnTo>
                    <a:pt x="189786" y="310182"/>
                  </a:lnTo>
                  <a:lnTo>
                    <a:pt x="185499" y="306657"/>
                  </a:lnTo>
                  <a:lnTo>
                    <a:pt x="180642" y="305324"/>
                  </a:lnTo>
                  <a:lnTo>
                    <a:pt x="173022" y="312468"/>
                  </a:lnTo>
                  <a:lnTo>
                    <a:pt x="172641" y="314658"/>
                  </a:lnTo>
                  <a:lnTo>
                    <a:pt x="175498" y="319230"/>
                  </a:lnTo>
                  <a:lnTo>
                    <a:pt x="171022" y="318087"/>
                  </a:lnTo>
                  <a:lnTo>
                    <a:pt x="169116" y="314087"/>
                  </a:lnTo>
                  <a:lnTo>
                    <a:pt x="164068" y="310944"/>
                  </a:lnTo>
                  <a:lnTo>
                    <a:pt x="160354" y="313230"/>
                  </a:lnTo>
                  <a:lnTo>
                    <a:pt x="155591" y="312563"/>
                  </a:lnTo>
                  <a:lnTo>
                    <a:pt x="147781" y="318278"/>
                  </a:lnTo>
                  <a:lnTo>
                    <a:pt x="144732" y="316944"/>
                  </a:lnTo>
                  <a:lnTo>
                    <a:pt x="139494" y="317897"/>
                  </a:lnTo>
                  <a:lnTo>
                    <a:pt x="134826" y="324088"/>
                  </a:lnTo>
                  <a:lnTo>
                    <a:pt x="126349" y="330184"/>
                  </a:lnTo>
                  <a:lnTo>
                    <a:pt x="118824" y="330470"/>
                  </a:lnTo>
                  <a:lnTo>
                    <a:pt x="118824" y="336471"/>
                  </a:lnTo>
                  <a:lnTo>
                    <a:pt x="116824" y="340185"/>
                  </a:lnTo>
                  <a:lnTo>
                    <a:pt x="107299" y="340471"/>
                  </a:lnTo>
                  <a:lnTo>
                    <a:pt x="100917" y="344757"/>
                  </a:lnTo>
                  <a:lnTo>
                    <a:pt x="101489" y="351139"/>
                  </a:lnTo>
                  <a:lnTo>
                    <a:pt x="99489" y="351711"/>
                  </a:lnTo>
                  <a:lnTo>
                    <a:pt x="92821" y="350568"/>
                  </a:lnTo>
                  <a:lnTo>
                    <a:pt x="87964" y="346472"/>
                  </a:lnTo>
                  <a:lnTo>
                    <a:pt x="81010" y="344757"/>
                  </a:lnTo>
                  <a:lnTo>
                    <a:pt x="66247" y="346472"/>
                  </a:lnTo>
                  <a:lnTo>
                    <a:pt x="62246" y="344757"/>
                  </a:lnTo>
                  <a:lnTo>
                    <a:pt x="61293" y="340757"/>
                  </a:lnTo>
                  <a:lnTo>
                    <a:pt x="55293" y="337614"/>
                  </a:lnTo>
                  <a:lnTo>
                    <a:pt x="55293" y="335613"/>
                  </a:lnTo>
                  <a:lnTo>
                    <a:pt x="58436" y="332470"/>
                  </a:lnTo>
                  <a:lnTo>
                    <a:pt x="55293" y="323231"/>
                  </a:lnTo>
                  <a:lnTo>
                    <a:pt x="48339" y="318945"/>
                  </a:lnTo>
                  <a:lnTo>
                    <a:pt x="45482" y="320088"/>
                  </a:lnTo>
                  <a:lnTo>
                    <a:pt x="42053" y="319230"/>
                  </a:lnTo>
                  <a:lnTo>
                    <a:pt x="29861" y="325517"/>
                  </a:lnTo>
                  <a:lnTo>
                    <a:pt x="24717" y="324660"/>
                  </a:lnTo>
                  <a:lnTo>
                    <a:pt x="18050" y="326946"/>
                  </a:lnTo>
                  <a:lnTo>
                    <a:pt x="15764" y="326374"/>
                  </a:lnTo>
                  <a:lnTo>
                    <a:pt x="13383" y="328089"/>
                  </a:lnTo>
                  <a:lnTo>
                    <a:pt x="9382" y="324945"/>
                  </a:lnTo>
                  <a:lnTo>
                    <a:pt x="4715" y="324945"/>
                  </a:lnTo>
                  <a:lnTo>
                    <a:pt x="4715" y="324945"/>
                  </a:lnTo>
                  <a:lnTo>
                    <a:pt x="3572" y="322659"/>
                  </a:lnTo>
                  <a:lnTo>
                    <a:pt x="5287" y="317516"/>
                  </a:lnTo>
                  <a:lnTo>
                    <a:pt x="11668" y="314944"/>
                  </a:lnTo>
                  <a:lnTo>
                    <a:pt x="13383" y="311515"/>
                  </a:lnTo>
                  <a:lnTo>
                    <a:pt x="12811" y="303705"/>
                  </a:lnTo>
                  <a:lnTo>
                    <a:pt x="17764" y="297704"/>
                  </a:lnTo>
                  <a:lnTo>
                    <a:pt x="17764" y="294846"/>
                  </a:lnTo>
                  <a:lnTo>
                    <a:pt x="12240" y="290274"/>
                  </a:lnTo>
                  <a:lnTo>
                    <a:pt x="9668" y="283607"/>
                  </a:lnTo>
                  <a:lnTo>
                    <a:pt x="10525" y="281035"/>
                  </a:lnTo>
                  <a:lnTo>
                    <a:pt x="15478" y="276177"/>
                  </a:lnTo>
                  <a:lnTo>
                    <a:pt x="17193" y="271320"/>
                  </a:lnTo>
                  <a:lnTo>
                    <a:pt x="16050" y="267224"/>
                  </a:lnTo>
                  <a:lnTo>
                    <a:pt x="12811" y="264366"/>
                  </a:lnTo>
                  <a:lnTo>
                    <a:pt x="13668" y="260937"/>
                  </a:lnTo>
                  <a:lnTo>
                    <a:pt x="20050" y="259509"/>
                  </a:lnTo>
                  <a:lnTo>
                    <a:pt x="22908" y="257223"/>
                  </a:lnTo>
                  <a:lnTo>
                    <a:pt x="23860" y="250936"/>
                  </a:lnTo>
                  <a:lnTo>
                    <a:pt x="28718" y="246840"/>
                  </a:lnTo>
                  <a:lnTo>
                    <a:pt x="35385" y="246269"/>
                  </a:lnTo>
                  <a:lnTo>
                    <a:pt x="38243" y="247698"/>
                  </a:lnTo>
                  <a:lnTo>
                    <a:pt x="43482" y="244269"/>
                  </a:lnTo>
                  <a:lnTo>
                    <a:pt x="48339" y="245126"/>
                  </a:lnTo>
                  <a:lnTo>
                    <a:pt x="51292" y="242268"/>
                  </a:lnTo>
                  <a:lnTo>
                    <a:pt x="53292" y="235696"/>
                  </a:lnTo>
                  <a:lnTo>
                    <a:pt x="53292" y="229124"/>
                  </a:lnTo>
                  <a:lnTo>
                    <a:pt x="56436" y="225028"/>
                  </a:lnTo>
                  <a:lnTo>
                    <a:pt x="54435" y="223314"/>
                  </a:lnTo>
                  <a:lnTo>
                    <a:pt x="55579" y="206931"/>
                  </a:lnTo>
                  <a:lnTo>
                    <a:pt x="63389" y="202930"/>
                  </a:lnTo>
                  <a:lnTo>
                    <a:pt x="63389" y="202930"/>
                  </a:lnTo>
                  <a:lnTo>
                    <a:pt x="66913" y="201501"/>
                  </a:lnTo>
                  <a:lnTo>
                    <a:pt x="66913" y="201501"/>
                  </a:lnTo>
                  <a:lnTo>
                    <a:pt x="69199" y="197215"/>
                  </a:lnTo>
                  <a:lnTo>
                    <a:pt x="75867" y="196358"/>
                  </a:lnTo>
                  <a:lnTo>
                    <a:pt x="90916" y="189976"/>
                  </a:lnTo>
                  <a:lnTo>
                    <a:pt x="96346" y="184833"/>
                  </a:lnTo>
                  <a:lnTo>
                    <a:pt x="120920" y="199215"/>
                  </a:lnTo>
                  <a:lnTo>
                    <a:pt x="124730" y="198072"/>
                  </a:lnTo>
                  <a:lnTo>
                    <a:pt x="126730" y="193977"/>
                  </a:lnTo>
                  <a:lnTo>
                    <a:pt x="126730" y="193977"/>
                  </a:lnTo>
                  <a:lnTo>
                    <a:pt x="134255" y="197977"/>
                  </a:lnTo>
                  <a:lnTo>
                    <a:pt x="136636" y="202359"/>
                  </a:lnTo>
                  <a:lnTo>
                    <a:pt x="142542" y="207216"/>
                  </a:lnTo>
                  <a:lnTo>
                    <a:pt x="157687" y="211598"/>
                  </a:lnTo>
                  <a:lnTo>
                    <a:pt x="165116" y="219885"/>
                  </a:lnTo>
                  <a:lnTo>
                    <a:pt x="167021" y="229600"/>
                  </a:lnTo>
                  <a:lnTo>
                    <a:pt x="169021" y="232077"/>
                  </a:lnTo>
                  <a:lnTo>
                    <a:pt x="176832" y="227695"/>
                  </a:lnTo>
                  <a:lnTo>
                    <a:pt x="183690" y="228648"/>
                  </a:lnTo>
                  <a:lnTo>
                    <a:pt x="188643" y="230648"/>
                  </a:lnTo>
                  <a:lnTo>
                    <a:pt x="191596" y="234458"/>
                  </a:lnTo>
                  <a:lnTo>
                    <a:pt x="193024" y="240363"/>
                  </a:lnTo>
                  <a:lnTo>
                    <a:pt x="196930" y="244745"/>
                  </a:lnTo>
                  <a:lnTo>
                    <a:pt x="201311" y="246650"/>
                  </a:lnTo>
                  <a:lnTo>
                    <a:pt x="207693" y="247126"/>
                  </a:lnTo>
                  <a:lnTo>
                    <a:pt x="216075" y="237887"/>
                  </a:lnTo>
                  <a:lnTo>
                    <a:pt x="228838" y="237887"/>
                  </a:lnTo>
                  <a:lnTo>
                    <a:pt x="234172" y="240363"/>
                  </a:lnTo>
                  <a:lnTo>
                    <a:pt x="241506" y="241316"/>
                  </a:lnTo>
                  <a:lnTo>
                    <a:pt x="249412" y="232553"/>
                  </a:lnTo>
                  <a:lnTo>
                    <a:pt x="259223" y="234458"/>
                  </a:lnTo>
                  <a:lnTo>
                    <a:pt x="266557" y="225695"/>
                  </a:lnTo>
                  <a:lnTo>
                    <a:pt x="271415" y="223314"/>
                  </a:lnTo>
                  <a:lnTo>
                    <a:pt x="273891" y="208169"/>
                  </a:lnTo>
                  <a:lnTo>
                    <a:pt x="277797" y="204264"/>
                  </a:lnTo>
                  <a:lnTo>
                    <a:pt x="296466" y="204835"/>
                  </a:lnTo>
                  <a:lnTo>
                    <a:pt x="318468" y="196548"/>
                  </a:lnTo>
                  <a:lnTo>
                    <a:pt x="340566" y="196072"/>
                  </a:lnTo>
                  <a:lnTo>
                    <a:pt x="350377" y="187785"/>
                  </a:lnTo>
                  <a:lnTo>
                    <a:pt x="355711" y="176546"/>
                  </a:lnTo>
                  <a:lnTo>
                    <a:pt x="364093" y="169212"/>
                  </a:lnTo>
                  <a:lnTo>
                    <a:pt x="379238" y="148828"/>
                  </a:lnTo>
                  <a:lnTo>
                    <a:pt x="391525" y="125397"/>
                  </a:lnTo>
                  <a:lnTo>
                    <a:pt x="388573" y="114252"/>
                  </a:lnTo>
                  <a:lnTo>
                    <a:pt x="389525" y="107871"/>
                  </a:lnTo>
                  <a:lnTo>
                    <a:pt x="394002" y="102537"/>
                  </a:lnTo>
                  <a:lnTo>
                    <a:pt x="404289" y="97203"/>
                  </a:lnTo>
                  <a:lnTo>
                    <a:pt x="406670" y="90821"/>
                  </a:lnTo>
                  <a:lnTo>
                    <a:pt x="413052" y="86916"/>
                  </a:lnTo>
                  <a:lnTo>
                    <a:pt x="414576" y="79105"/>
                  </a:lnTo>
                  <a:lnTo>
                    <a:pt x="415052" y="58150"/>
                  </a:lnTo>
                  <a:lnTo>
                    <a:pt x="416957" y="51387"/>
                  </a:lnTo>
                  <a:lnTo>
                    <a:pt x="424863" y="38243"/>
                  </a:lnTo>
                  <a:lnTo>
                    <a:pt x="428292" y="35766"/>
                  </a:lnTo>
                  <a:lnTo>
                    <a:pt x="431245" y="23098"/>
                  </a:lnTo>
                  <a:lnTo>
                    <a:pt x="433626" y="20145"/>
                  </a:lnTo>
                  <a:lnTo>
                    <a:pt x="438579" y="19669"/>
                  </a:lnTo>
                  <a:lnTo>
                    <a:pt x="443913" y="25098"/>
                  </a:lnTo>
                  <a:lnTo>
                    <a:pt x="451342" y="27956"/>
                  </a:lnTo>
                  <a:lnTo>
                    <a:pt x="454200" y="30909"/>
                  </a:lnTo>
                  <a:lnTo>
                    <a:pt x="454200" y="34814"/>
                  </a:lnTo>
                  <a:lnTo>
                    <a:pt x="460105" y="37767"/>
                  </a:lnTo>
                  <a:lnTo>
                    <a:pt x="466963" y="37195"/>
                  </a:lnTo>
                  <a:lnTo>
                    <a:pt x="476774" y="34338"/>
                  </a:lnTo>
                  <a:lnTo>
                    <a:pt x="493443" y="23574"/>
                  </a:lnTo>
                  <a:lnTo>
                    <a:pt x="514969" y="16240"/>
                  </a:lnTo>
                  <a:lnTo>
                    <a:pt x="534115" y="5096"/>
                  </a:lnTo>
                  <a:lnTo>
                    <a:pt x="546402" y="4620"/>
                  </a:lnTo>
                  <a:lnTo>
                    <a:pt x="560118" y="7477"/>
                  </a:lnTo>
                  <a:lnTo>
                    <a:pt x="575263" y="3572"/>
                  </a:lnTo>
                  <a:lnTo>
                    <a:pt x="583645" y="3572"/>
                  </a:lnTo>
                  <a:lnTo>
                    <a:pt x="588502" y="14335"/>
                  </a:lnTo>
                  <a:lnTo>
                    <a:pt x="594408" y="18717"/>
                  </a:lnTo>
                  <a:lnTo>
                    <a:pt x="606695" y="24527"/>
                  </a:lnTo>
                  <a:lnTo>
                    <a:pt x="611553" y="25575"/>
                  </a:lnTo>
                  <a:lnTo>
                    <a:pt x="621840" y="23098"/>
                  </a:lnTo>
                  <a:lnTo>
                    <a:pt x="626221" y="26051"/>
                  </a:lnTo>
                  <a:lnTo>
                    <a:pt x="637080" y="39195"/>
                  </a:lnTo>
                  <a:lnTo>
                    <a:pt x="650224" y="44053"/>
                  </a:lnTo>
                  <a:lnTo>
                    <a:pt x="653748" y="44529"/>
                  </a:lnTo>
                  <a:lnTo>
                    <a:pt x="665940" y="37195"/>
                  </a:lnTo>
                  <a:lnTo>
                    <a:pt x="678228" y="35766"/>
                  </a:lnTo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264F737-EA48-45C7-BBCB-35341759202E}"/>
                </a:ext>
              </a:extLst>
            </p:cNvPr>
            <p:cNvSpPr/>
            <p:nvPr/>
          </p:nvSpPr>
          <p:spPr>
            <a:xfrm>
              <a:off x="4933809" y="4302221"/>
              <a:ext cx="510165" cy="580533"/>
            </a:xfrm>
            <a:custGeom>
              <a:avLst/>
              <a:gdLst>
                <a:gd name="connsiteX0" fmla="*/ 196548 w 276225"/>
                <a:gd name="connsiteY0" fmla="*/ 261033 h 314325"/>
                <a:gd name="connsiteX1" fmla="*/ 197691 w 276225"/>
                <a:gd name="connsiteY1" fmla="*/ 263604 h 314325"/>
                <a:gd name="connsiteX2" fmla="*/ 204931 w 276225"/>
                <a:gd name="connsiteY2" fmla="*/ 265700 h 314325"/>
                <a:gd name="connsiteX3" fmla="*/ 206073 w 276225"/>
                <a:gd name="connsiteY3" fmla="*/ 269891 h 314325"/>
                <a:gd name="connsiteX4" fmla="*/ 211693 w 276225"/>
                <a:gd name="connsiteY4" fmla="*/ 278749 h 314325"/>
                <a:gd name="connsiteX5" fmla="*/ 215694 w 276225"/>
                <a:gd name="connsiteY5" fmla="*/ 281797 h 314325"/>
                <a:gd name="connsiteX6" fmla="*/ 215027 w 276225"/>
                <a:gd name="connsiteY6" fmla="*/ 284083 h 314325"/>
                <a:gd name="connsiteX7" fmla="*/ 205216 w 276225"/>
                <a:gd name="connsiteY7" fmla="*/ 291989 h 314325"/>
                <a:gd name="connsiteX8" fmla="*/ 201502 w 276225"/>
                <a:gd name="connsiteY8" fmla="*/ 299704 h 314325"/>
                <a:gd name="connsiteX9" fmla="*/ 200073 w 276225"/>
                <a:gd name="connsiteY9" fmla="*/ 309991 h 314325"/>
                <a:gd name="connsiteX10" fmla="*/ 198930 w 276225"/>
                <a:gd name="connsiteY10" fmla="*/ 310944 h 314325"/>
                <a:gd name="connsiteX11" fmla="*/ 194929 w 276225"/>
                <a:gd name="connsiteY11" fmla="*/ 309991 h 314325"/>
                <a:gd name="connsiteX12" fmla="*/ 188643 w 276225"/>
                <a:gd name="connsiteY12" fmla="*/ 301609 h 314325"/>
                <a:gd name="connsiteX13" fmla="*/ 186738 w 276225"/>
                <a:gd name="connsiteY13" fmla="*/ 301609 h 314325"/>
                <a:gd name="connsiteX14" fmla="*/ 182070 w 276225"/>
                <a:gd name="connsiteY14" fmla="*/ 303514 h 314325"/>
                <a:gd name="connsiteX15" fmla="*/ 180642 w 276225"/>
                <a:gd name="connsiteY15" fmla="*/ 315611 h 314325"/>
                <a:gd name="connsiteX16" fmla="*/ 175974 w 276225"/>
                <a:gd name="connsiteY16" fmla="*/ 317516 h 314325"/>
                <a:gd name="connsiteX17" fmla="*/ 173879 w 276225"/>
                <a:gd name="connsiteY17" fmla="*/ 314754 h 314325"/>
                <a:gd name="connsiteX18" fmla="*/ 172736 w 276225"/>
                <a:gd name="connsiteY18" fmla="*/ 305229 h 314325"/>
                <a:gd name="connsiteX19" fmla="*/ 169212 w 276225"/>
                <a:gd name="connsiteY19" fmla="*/ 293608 h 314325"/>
                <a:gd name="connsiteX20" fmla="*/ 163116 w 276225"/>
                <a:gd name="connsiteY20" fmla="*/ 290846 h 314325"/>
                <a:gd name="connsiteX21" fmla="*/ 157972 w 276225"/>
                <a:gd name="connsiteY21" fmla="*/ 285036 h 314325"/>
                <a:gd name="connsiteX22" fmla="*/ 160068 w 276225"/>
                <a:gd name="connsiteY22" fmla="*/ 276844 h 314325"/>
                <a:gd name="connsiteX23" fmla="*/ 162449 w 276225"/>
                <a:gd name="connsiteY23" fmla="*/ 273796 h 314325"/>
                <a:gd name="connsiteX24" fmla="*/ 162258 w 276225"/>
                <a:gd name="connsiteY24" fmla="*/ 270558 h 314325"/>
                <a:gd name="connsiteX25" fmla="*/ 168164 w 276225"/>
                <a:gd name="connsiteY25" fmla="*/ 269891 h 314325"/>
                <a:gd name="connsiteX26" fmla="*/ 169307 w 276225"/>
                <a:gd name="connsiteY26" fmla="*/ 268462 h 314325"/>
                <a:gd name="connsiteX27" fmla="*/ 169974 w 276225"/>
                <a:gd name="connsiteY27" fmla="*/ 261033 h 314325"/>
                <a:gd name="connsiteX28" fmla="*/ 172069 w 276225"/>
                <a:gd name="connsiteY28" fmla="*/ 268272 h 314325"/>
                <a:gd name="connsiteX29" fmla="*/ 167878 w 276225"/>
                <a:gd name="connsiteY29" fmla="*/ 272272 h 314325"/>
                <a:gd name="connsiteX30" fmla="*/ 171879 w 276225"/>
                <a:gd name="connsiteY30" fmla="*/ 278368 h 314325"/>
                <a:gd name="connsiteX31" fmla="*/ 173498 w 276225"/>
                <a:gd name="connsiteY31" fmla="*/ 276939 h 314325"/>
                <a:gd name="connsiteX32" fmla="*/ 173307 w 276225"/>
                <a:gd name="connsiteY32" fmla="*/ 270177 h 314325"/>
                <a:gd name="connsiteX33" fmla="*/ 174450 w 276225"/>
                <a:gd name="connsiteY33" fmla="*/ 269700 h 314325"/>
                <a:gd name="connsiteX34" fmla="*/ 176832 w 276225"/>
                <a:gd name="connsiteY34" fmla="*/ 272272 h 314325"/>
                <a:gd name="connsiteX35" fmla="*/ 182737 w 276225"/>
                <a:gd name="connsiteY35" fmla="*/ 272748 h 314325"/>
                <a:gd name="connsiteX36" fmla="*/ 187404 w 276225"/>
                <a:gd name="connsiteY36" fmla="*/ 269700 h 314325"/>
                <a:gd name="connsiteX37" fmla="*/ 187404 w 276225"/>
                <a:gd name="connsiteY37" fmla="*/ 264081 h 314325"/>
                <a:gd name="connsiteX38" fmla="*/ 189024 w 276225"/>
                <a:gd name="connsiteY38" fmla="*/ 262176 h 314325"/>
                <a:gd name="connsiteX39" fmla="*/ 194929 w 276225"/>
                <a:gd name="connsiteY39" fmla="*/ 260271 h 314325"/>
                <a:gd name="connsiteX40" fmla="*/ 196548 w 276225"/>
                <a:gd name="connsiteY40" fmla="*/ 261033 h 314325"/>
                <a:gd name="connsiteX41" fmla="*/ 246650 w 276225"/>
                <a:gd name="connsiteY41" fmla="*/ 238458 h 314325"/>
                <a:gd name="connsiteX42" fmla="*/ 248079 w 276225"/>
                <a:gd name="connsiteY42" fmla="*/ 239411 h 314325"/>
                <a:gd name="connsiteX43" fmla="*/ 251603 w 276225"/>
                <a:gd name="connsiteY43" fmla="*/ 238458 h 314325"/>
                <a:gd name="connsiteX44" fmla="*/ 251412 w 276225"/>
                <a:gd name="connsiteY44" fmla="*/ 229886 h 314325"/>
                <a:gd name="connsiteX45" fmla="*/ 253794 w 276225"/>
                <a:gd name="connsiteY45" fmla="*/ 227981 h 314325"/>
                <a:gd name="connsiteX46" fmla="*/ 265033 w 276225"/>
                <a:gd name="connsiteY46" fmla="*/ 243126 h 314325"/>
                <a:gd name="connsiteX47" fmla="*/ 273987 w 276225"/>
                <a:gd name="connsiteY47" fmla="*/ 250365 h 314325"/>
                <a:gd name="connsiteX48" fmla="*/ 281226 w 276225"/>
                <a:gd name="connsiteY48" fmla="*/ 251031 h 314325"/>
                <a:gd name="connsiteX49" fmla="*/ 281892 w 276225"/>
                <a:gd name="connsiteY49" fmla="*/ 255222 h 314325"/>
                <a:gd name="connsiteX50" fmla="*/ 279035 w 276225"/>
                <a:gd name="connsiteY50" fmla="*/ 255699 h 314325"/>
                <a:gd name="connsiteX51" fmla="*/ 267986 w 276225"/>
                <a:gd name="connsiteY51" fmla="*/ 251031 h 314325"/>
                <a:gd name="connsiteX52" fmla="*/ 265224 w 276225"/>
                <a:gd name="connsiteY52" fmla="*/ 253603 h 314325"/>
                <a:gd name="connsiteX53" fmla="*/ 269415 w 276225"/>
                <a:gd name="connsiteY53" fmla="*/ 258461 h 314325"/>
                <a:gd name="connsiteX54" fmla="*/ 268272 w 276225"/>
                <a:gd name="connsiteY54" fmla="*/ 260747 h 314325"/>
                <a:gd name="connsiteX55" fmla="*/ 259604 w 276225"/>
                <a:gd name="connsiteY55" fmla="*/ 256365 h 314325"/>
                <a:gd name="connsiteX56" fmla="*/ 255889 w 276225"/>
                <a:gd name="connsiteY56" fmla="*/ 257508 h 314325"/>
                <a:gd name="connsiteX57" fmla="*/ 247221 w 276225"/>
                <a:gd name="connsiteY57" fmla="*/ 251222 h 314325"/>
                <a:gd name="connsiteX58" fmla="*/ 247698 w 276225"/>
                <a:gd name="connsiteY58" fmla="*/ 249126 h 314325"/>
                <a:gd name="connsiteX59" fmla="*/ 246269 w 276225"/>
                <a:gd name="connsiteY59" fmla="*/ 247983 h 314325"/>
                <a:gd name="connsiteX60" fmla="*/ 242745 w 276225"/>
                <a:gd name="connsiteY60" fmla="*/ 248460 h 314325"/>
                <a:gd name="connsiteX61" fmla="*/ 239887 w 276225"/>
                <a:gd name="connsiteY61" fmla="*/ 243316 h 314325"/>
                <a:gd name="connsiteX62" fmla="*/ 232172 w 276225"/>
                <a:gd name="connsiteY62" fmla="*/ 239125 h 314325"/>
                <a:gd name="connsiteX63" fmla="*/ 223695 w 276225"/>
                <a:gd name="connsiteY63" fmla="*/ 240554 h 314325"/>
                <a:gd name="connsiteX64" fmla="*/ 215217 w 276225"/>
                <a:gd name="connsiteY64" fmla="*/ 246364 h 314325"/>
                <a:gd name="connsiteX65" fmla="*/ 210074 w 276225"/>
                <a:gd name="connsiteY65" fmla="*/ 245412 h 314325"/>
                <a:gd name="connsiteX66" fmla="*/ 203787 w 276225"/>
                <a:gd name="connsiteY66" fmla="*/ 250269 h 314325"/>
                <a:gd name="connsiteX67" fmla="*/ 200263 w 276225"/>
                <a:gd name="connsiteY67" fmla="*/ 248841 h 314325"/>
                <a:gd name="connsiteX68" fmla="*/ 198834 w 276225"/>
                <a:gd name="connsiteY68" fmla="*/ 244650 h 314325"/>
                <a:gd name="connsiteX69" fmla="*/ 192072 w 276225"/>
                <a:gd name="connsiteY69" fmla="*/ 246078 h 314325"/>
                <a:gd name="connsiteX70" fmla="*/ 187404 w 276225"/>
                <a:gd name="connsiteY70" fmla="*/ 243792 h 314325"/>
                <a:gd name="connsiteX71" fmla="*/ 186928 w 276225"/>
                <a:gd name="connsiteY71" fmla="*/ 241697 h 314325"/>
                <a:gd name="connsiteX72" fmla="*/ 187119 w 276225"/>
                <a:gd name="connsiteY72" fmla="*/ 235601 h 314325"/>
                <a:gd name="connsiteX73" fmla="*/ 193691 w 276225"/>
                <a:gd name="connsiteY73" fmla="*/ 230743 h 314325"/>
                <a:gd name="connsiteX74" fmla="*/ 194644 w 276225"/>
                <a:gd name="connsiteY74" fmla="*/ 228648 h 314325"/>
                <a:gd name="connsiteX75" fmla="*/ 200263 w 276225"/>
                <a:gd name="connsiteY75" fmla="*/ 226552 h 314325"/>
                <a:gd name="connsiteX76" fmla="*/ 198644 w 276225"/>
                <a:gd name="connsiteY76" fmla="*/ 204930 h 314325"/>
                <a:gd name="connsiteX77" fmla="*/ 206359 w 276225"/>
                <a:gd name="connsiteY77" fmla="*/ 201406 h 314325"/>
                <a:gd name="connsiteX78" fmla="*/ 216170 w 276225"/>
                <a:gd name="connsiteY78" fmla="*/ 206264 h 314325"/>
                <a:gd name="connsiteX79" fmla="*/ 222266 w 276225"/>
                <a:gd name="connsiteY79" fmla="*/ 211598 h 314325"/>
                <a:gd name="connsiteX80" fmla="*/ 227409 w 276225"/>
                <a:gd name="connsiteY80" fmla="*/ 219313 h 314325"/>
                <a:gd name="connsiteX81" fmla="*/ 229791 w 276225"/>
                <a:gd name="connsiteY81" fmla="*/ 219504 h 314325"/>
                <a:gd name="connsiteX82" fmla="*/ 232172 w 276225"/>
                <a:gd name="connsiteY82" fmla="*/ 224171 h 314325"/>
                <a:gd name="connsiteX83" fmla="*/ 238077 w 276225"/>
                <a:gd name="connsiteY83" fmla="*/ 228838 h 314325"/>
                <a:gd name="connsiteX84" fmla="*/ 238268 w 276225"/>
                <a:gd name="connsiteY84" fmla="*/ 232839 h 314325"/>
                <a:gd name="connsiteX85" fmla="*/ 240173 w 276225"/>
                <a:gd name="connsiteY85" fmla="*/ 235601 h 314325"/>
                <a:gd name="connsiteX86" fmla="*/ 246650 w 276225"/>
                <a:gd name="connsiteY86" fmla="*/ 238458 h 314325"/>
                <a:gd name="connsiteX87" fmla="*/ 180737 w 276225"/>
                <a:gd name="connsiteY87" fmla="*/ 181213 h 314325"/>
                <a:gd name="connsiteX88" fmla="*/ 182356 w 276225"/>
                <a:gd name="connsiteY88" fmla="*/ 183309 h 314325"/>
                <a:gd name="connsiteX89" fmla="*/ 183023 w 276225"/>
                <a:gd name="connsiteY89" fmla="*/ 179118 h 314325"/>
                <a:gd name="connsiteX90" fmla="*/ 185404 w 276225"/>
                <a:gd name="connsiteY90" fmla="*/ 180261 h 314325"/>
                <a:gd name="connsiteX91" fmla="*/ 187976 w 276225"/>
                <a:gd name="connsiteY91" fmla="*/ 179594 h 314325"/>
                <a:gd name="connsiteX92" fmla="*/ 206264 w 276225"/>
                <a:gd name="connsiteY92" fmla="*/ 199120 h 314325"/>
                <a:gd name="connsiteX93" fmla="*/ 202073 w 276225"/>
                <a:gd name="connsiteY93" fmla="*/ 200549 h 314325"/>
                <a:gd name="connsiteX94" fmla="*/ 200644 w 276225"/>
                <a:gd name="connsiteY94" fmla="*/ 199596 h 314325"/>
                <a:gd name="connsiteX95" fmla="*/ 196929 w 276225"/>
                <a:gd name="connsiteY95" fmla="*/ 203121 h 314325"/>
                <a:gd name="connsiteX96" fmla="*/ 192262 w 276225"/>
                <a:gd name="connsiteY96" fmla="*/ 200358 h 314325"/>
                <a:gd name="connsiteX97" fmla="*/ 180070 w 276225"/>
                <a:gd name="connsiteY97" fmla="*/ 186833 h 314325"/>
                <a:gd name="connsiteX98" fmla="*/ 171402 w 276225"/>
                <a:gd name="connsiteY98" fmla="*/ 171974 h 314325"/>
                <a:gd name="connsiteX99" fmla="*/ 173498 w 276225"/>
                <a:gd name="connsiteY99" fmla="*/ 172450 h 314325"/>
                <a:gd name="connsiteX100" fmla="*/ 180737 w 276225"/>
                <a:gd name="connsiteY100" fmla="*/ 181213 h 314325"/>
                <a:gd name="connsiteX101" fmla="*/ 203692 w 276225"/>
                <a:gd name="connsiteY101" fmla="*/ 166545 h 314325"/>
                <a:gd name="connsiteX102" fmla="*/ 220361 w 276225"/>
                <a:gd name="connsiteY102" fmla="*/ 187023 h 314325"/>
                <a:gd name="connsiteX103" fmla="*/ 227600 w 276225"/>
                <a:gd name="connsiteY103" fmla="*/ 194453 h 314325"/>
                <a:gd name="connsiteX104" fmla="*/ 233029 w 276225"/>
                <a:gd name="connsiteY104" fmla="*/ 197501 h 314325"/>
                <a:gd name="connsiteX105" fmla="*/ 233982 w 276225"/>
                <a:gd name="connsiteY105" fmla="*/ 200073 h 314325"/>
                <a:gd name="connsiteX106" fmla="*/ 232362 w 276225"/>
                <a:gd name="connsiteY106" fmla="*/ 202835 h 314325"/>
                <a:gd name="connsiteX107" fmla="*/ 226076 w 276225"/>
                <a:gd name="connsiteY107" fmla="*/ 199787 h 314325"/>
                <a:gd name="connsiteX108" fmla="*/ 220170 w 276225"/>
                <a:gd name="connsiteY108" fmla="*/ 193977 h 314325"/>
                <a:gd name="connsiteX109" fmla="*/ 211217 w 276225"/>
                <a:gd name="connsiteY109" fmla="*/ 188166 h 314325"/>
                <a:gd name="connsiteX110" fmla="*/ 202740 w 276225"/>
                <a:gd name="connsiteY110" fmla="*/ 176546 h 314325"/>
                <a:gd name="connsiteX111" fmla="*/ 195691 w 276225"/>
                <a:gd name="connsiteY111" fmla="*/ 170736 h 314325"/>
                <a:gd name="connsiteX112" fmla="*/ 195501 w 276225"/>
                <a:gd name="connsiteY112" fmla="*/ 165878 h 314325"/>
                <a:gd name="connsiteX113" fmla="*/ 201406 w 276225"/>
                <a:gd name="connsiteY113" fmla="*/ 167307 h 314325"/>
                <a:gd name="connsiteX114" fmla="*/ 201882 w 276225"/>
                <a:gd name="connsiteY114" fmla="*/ 165402 h 314325"/>
                <a:gd name="connsiteX115" fmla="*/ 203692 w 276225"/>
                <a:gd name="connsiteY115" fmla="*/ 166545 h 314325"/>
                <a:gd name="connsiteX116" fmla="*/ 184547 w 276225"/>
                <a:gd name="connsiteY116" fmla="*/ 151400 h 314325"/>
                <a:gd name="connsiteX117" fmla="*/ 189976 w 276225"/>
                <a:gd name="connsiteY117" fmla="*/ 155115 h 314325"/>
                <a:gd name="connsiteX118" fmla="*/ 189500 w 276225"/>
                <a:gd name="connsiteY118" fmla="*/ 156067 h 314325"/>
                <a:gd name="connsiteX119" fmla="*/ 185309 w 276225"/>
                <a:gd name="connsiteY119" fmla="*/ 155400 h 314325"/>
                <a:gd name="connsiteX120" fmla="*/ 184642 w 276225"/>
                <a:gd name="connsiteY120" fmla="*/ 156829 h 314325"/>
                <a:gd name="connsiteX121" fmla="*/ 187023 w 276225"/>
                <a:gd name="connsiteY121" fmla="*/ 157496 h 314325"/>
                <a:gd name="connsiteX122" fmla="*/ 187976 w 276225"/>
                <a:gd name="connsiteY122" fmla="*/ 160068 h 314325"/>
                <a:gd name="connsiteX123" fmla="*/ 185595 w 276225"/>
                <a:gd name="connsiteY123" fmla="*/ 160734 h 314325"/>
                <a:gd name="connsiteX124" fmla="*/ 179689 w 276225"/>
                <a:gd name="connsiteY124" fmla="*/ 156734 h 314325"/>
                <a:gd name="connsiteX125" fmla="*/ 180356 w 276225"/>
                <a:gd name="connsiteY125" fmla="*/ 159306 h 314325"/>
                <a:gd name="connsiteX126" fmla="*/ 178451 w 276225"/>
                <a:gd name="connsiteY126" fmla="*/ 159972 h 314325"/>
                <a:gd name="connsiteX127" fmla="*/ 176070 w 276225"/>
                <a:gd name="connsiteY127" fmla="*/ 163687 h 314325"/>
                <a:gd name="connsiteX128" fmla="*/ 173212 w 276225"/>
                <a:gd name="connsiteY128" fmla="*/ 163020 h 314325"/>
                <a:gd name="connsiteX129" fmla="*/ 168735 w 276225"/>
                <a:gd name="connsiteY129" fmla="*/ 155115 h 314325"/>
                <a:gd name="connsiteX130" fmla="*/ 166640 w 276225"/>
                <a:gd name="connsiteY130" fmla="*/ 155781 h 314325"/>
                <a:gd name="connsiteX131" fmla="*/ 165973 w 276225"/>
                <a:gd name="connsiteY131" fmla="*/ 149685 h 314325"/>
                <a:gd name="connsiteX132" fmla="*/ 166640 w 276225"/>
                <a:gd name="connsiteY132" fmla="*/ 148066 h 314325"/>
                <a:gd name="connsiteX133" fmla="*/ 171117 w 276225"/>
                <a:gd name="connsiteY133" fmla="*/ 152067 h 314325"/>
                <a:gd name="connsiteX134" fmla="*/ 172736 w 276225"/>
                <a:gd name="connsiteY134" fmla="*/ 151590 h 314325"/>
                <a:gd name="connsiteX135" fmla="*/ 173403 w 276225"/>
                <a:gd name="connsiteY135" fmla="*/ 147399 h 314325"/>
                <a:gd name="connsiteX136" fmla="*/ 169212 w 276225"/>
                <a:gd name="connsiteY136" fmla="*/ 145304 h 314325"/>
                <a:gd name="connsiteX137" fmla="*/ 167116 w 276225"/>
                <a:gd name="connsiteY137" fmla="*/ 142256 h 314325"/>
                <a:gd name="connsiteX138" fmla="*/ 170164 w 276225"/>
                <a:gd name="connsiteY138" fmla="*/ 142732 h 314325"/>
                <a:gd name="connsiteX139" fmla="*/ 184547 w 276225"/>
                <a:gd name="connsiteY139" fmla="*/ 151400 h 314325"/>
                <a:gd name="connsiteX140" fmla="*/ 161782 w 276225"/>
                <a:gd name="connsiteY140" fmla="*/ 76057 h 314325"/>
                <a:gd name="connsiteX141" fmla="*/ 159877 w 276225"/>
                <a:gd name="connsiteY141" fmla="*/ 79772 h 314325"/>
                <a:gd name="connsiteX142" fmla="*/ 160068 w 276225"/>
                <a:gd name="connsiteY142" fmla="*/ 83963 h 314325"/>
                <a:gd name="connsiteX143" fmla="*/ 166735 w 276225"/>
                <a:gd name="connsiteY143" fmla="*/ 89011 h 314325"/>
                <a:gd name="connsiteX144" fmla="*/ 163592 w 276225"/>
                <a:gd name="connsiteY144" fmla="*/ 89583 h 314325"/>
                <a:gd name="connsiteX145" fmla="*/ 159115 w 276225"/>
                <a:gd name="connsiteY145" fmla="*/ 92250 h 314325"/>
                <a:gd name="connsiteX146" fmla="*/ 167973 w 276225"/>
                <a:gd name="connsiteY146" fmla="*/ 93964 h 314325"/>
                <a:gd name="connsiteX147" fmla="*/ 168640 w 276225"/>
                <a:gd name="connsiteY147" fmla="*/ 90916 h 314325"/>
                <a:gd name="connsiteX148" fmla="*/ 172355 w 276225"/>
                <a:gd name="connsiteY148" fmla="*/ 93678 h 314325"/>
                <a:gd name="connsiteX149" fmla="*/ 170450 w 276225"/>
                <a:gd name="connsiteY149" fmla="*/ 96441 h 314325"/>
                <a:gd name="connsiteX150" fmla="*/ 164354 w 276225"/>
                <a:gd name="connsiteY150" fmla="*/ 95012 h 314325"/>
                <a:gd name="connsiteX151" fmla="*/ 164354 w 276225"/>
                <a:gd name="connsiteY151" fmla="*/ 103870 h 314325"/>
                <a:gd name="connsiteX152" fmla="*/ 163211 w 276225"/>
                <a:gd name="connsiteY152" fmla="*/ 104823 h 314325"/>
                <a:gd name="connsiteX153" fmla="*/ 157782 w 276225"/>
                <a:gd name="connsiteY153" fmla="*/ 100441 h 314325"/>
                <a:gd name="connsiteX154" fmla="*/ 145399 w 276225"/>
                <a:gd name="connsiteY154" fmla="*/ 79486 h 314325"/>
                <a:gd name="connsiteX155" fmla="*/ 145590 w 276225"/>
                <a:gd name="connsiteY155" fmla="*/ 77867 h 314325"/>
                <a:gd name="connsiteX156" fmla="*/ 150257 w 276225"/>
                <a:gd name="connsiteY156" fmla="*/ 76724 h 314325"/>
                <a:gd name="connsiteX157" fmla="*/ 153019 w 276225"/>
                <a:gd name="connsiteY157" fmla="*/ 76438 h 314325"/>
                <a:gd name="connsiteX158" fmla="*/ 159115 w 276225"/>
                <a:gd name="connsiteY158" fmla="*/ 74533 h 314325"/>
                <a:gd name="connsiteX159" fmla="*/ 161782 w 276225"/>
                <a:gd name="connsiteY159" fmla="*/ 76057 h 314325"/>
                <a:gd name="connsiteX160" fmla="*/ 104537 w 276225"/>
                <a:gd name="connsiteY160" fmla="*/ 80058 h 314325"/>
                <a:gd name="connsiteX161" fmla="*/ 103584 w 276225"/>
                <a:gd name="connsiteY161" fmla="*/ 81677 h 314325"/>
                <a:gd name="connsiteX162" fmla="*/ 99108 w 276225"/>
                <a:gd name="connsiteY162" fmla="*/ 75581 h 314325"/>
                <a:gd name="connsiteX163" fmla="*/ 89011 w 276225"/>
                <a:gd name="connsiteY163" fmla="*/ 67008 h 314325"/>
                <a:gd name="connsiteX164" fmla="*/ 86916 w 276225"/>
                <a:gd name="connsiteY164" fmla="*/ 63484 h 314325"/>
                <a:gd name="connsiteX165" fmla="*/ 86249 w 276225"/>
                <a:gd name="connsiteY165" fmla="*/ 58150 h 314325"/>
                <a:gd name="connsiteX166" fmla="*/ 95583 w 276225"/>
                <a:gd name="connsiteY166" fmla="*/ 61865 h 314325"/>
                <a:gd name="connsiteX167" fmla="*/ 101870 w 276225"/>
                <a:gd name="connsiteY167" fmla="*/ 67675 h 314325"/>
                <a:gd name="connsiteX168" fmla="*/ 103013 w 276225"/>
                <a:gd name="connsiteY168" fmla="*/ 71676 h 314325"/>
                <a:gd name="connsiteX169" fmla="*/ 107013 w 276225"/>
                <a:gd name="connsiteY169" fmla="*/ 76533 h 314325"/>
                <a:gd name="connsiteX170" fmla="*/ 106061 w 276225"/>
                <a:gd name="connsiteY170" fmla="*/ 79296 h 314325"/>
                <a:gd name="connsiteX171" fmla="*/ 104537 w 276225"/>
                <a:gd name="connsiteY171" fmla="*/ 80058 h 314325"/>
                <a:gd name="connsiteX172" fmla="*/ 90249 w 276225"/>
                <a:gd name="connsiteY172" fmla="*/ 77676 h 314325"/>
                <a:gd name="connsiteX173" fmla="*/ 88154 w 276225"/>
                <a:gd name="connsiteY173" fmla="*/ 82344 h 314325"/>
                <a:gd name="connsiteX174" fmla="*/ 86535 w 276225"/>
                <a:gd name="connsiteY174" fmla="*/ 78343 h 314325"/>
                <a:gd name="connsiteX175" fmla="*/ 83010 w 276225"/>
                <a:gd name="connsiteY175" fmla="*/ 77867 h 314325"/>
                <a:gd name="connsiteX176" fmla="*/ 75009 w 276225"/>
                <a:gd name="connsiteY176" fmla="*/ 72533 h 314325"/>
                <a:gd name="connsiteX177" fmla="*/ 70533 w 276225"/>
                <a:gd name="connsiteY177" fmla="*/ 65103 h 314325"/>
                <a:gd name="connsiteX178" fmla="*/ 70533 w 276225"/>
                <a:gd name="connsiteY178" fmla="*/ 61103 h 314325"/>
                <a:gd name="connsiteX179" fmla="*/ 73104 w 276225"/>
                <a:gd name="connsiteY179" fmla="*/ 60912 h 314325"/>
                <a:gd name="connsiteX180" fmla="*/ 76152 w 276225"/>
                <a:gd name="connsiteY180" fmla="*/ 56912 h 314325"/>
                <a:gd name="connsiteX181" fmla="*/ 86916 w 276225"/>
                <a:gd name="connsiteY181" fmla="*/ 69009 h 314325"/>
                <a:gd name="connsiteX182" fmla="*/ 90249 w 276225"/>
                <a:gd name="connsiteY182" fmla="*/ 77676 h 314325"/>
                <a:gd name="connsiteX183" fmla="*/ 31385 w 276225"/>
                <a:gd name="connsiteY183" fmla="*/ 59674 h 314325"/>
                <a:gd name="connsiteX184" fmla="*/ 32433 w 276225"/>
                <a:gd name="connsiteY184" fmla="*/ 65770 h 314325"/>
                <a:gd name="connsiteX185" fmla="*/ 43291 w 276225"/>
                <a:gd name="connsiteY185" fmla="*/ 78343 h 314325"/>
                <a:gd name="connsiteX186" fmla="*/ 41386 w 276225"/>
                <a:gd name="connsiteY186" fmla="*/ 81677 h 314325"/>
                <a:gd name="connsiteX187" fmla="*/ 32052 w 276225"/>
                <a:gd name="connsiteY187" fmla="*/ 74533 h 314325"/>
                <a:gd name="connsiteX188" fmla="*/ 35957 w 276225"/>
                <a:gd name="connsiteY188" fmla="*/ 81391 h 314325"/>
                <a:gd name="connsiteX189" fmla="*/ 34338 w 276225"/>
                <a:gd name="connsiteY189" fmla="*/ 88916 h 314325"/>
                <a:gd name="connsiteX190" fmla="*/ 37290 w 276225"/>
                <a:gd name="connsiteY190" fmla="*/ 92440 h 314325"/>
                <a:gd name="connsiteX191" fmla="*/ 33576 w 276225"/>
                <a:gd name="connsiteY191" fmla="*/ 101679 h 314325"/>
                <a:gd name="connsiteX192" fmla="*/ 31956 w 276225"/>
                <a:gd name="connsiteY192" fmla="*/ 103299 h 314325"/>
                <a:gd name="connsiteX193" fmla="*/ 28623 w 276225"/>
                <a:gd name="connsiteY193" fmla="*/ 103680 h 314325"/>
                <a:gd name="connsiteX194" fmla="*/ 26337 w 276225"/>
                <a:gd name="connsiteY194" fmla="*/ 100155 h 314325"/>
                <a:gd name="connsiteX195" fmla="*/ 24908 w 276225"/>
                <a:gd name="connsiteY195" fmla="*/ 101394 h 314325"/>
                <a:gd name="connsiteX196" fmla="*/ 19479 w 276225"/>
                <a:gd name="connsiteY196" fmla="*/ 99679 h 314325"/>
                <a:gd name="connsiteX197" fmla="*/ 16526 w 276225"/>
                <a:gd name="connsiteY197" fmla="*/ 93583 h 314325"/>
                <a:gd name="connsiteX198" fmla="*/ 10716 w 276225"/>
                <a:gd name="connsiteY198" fmla="*/ 86916 h 314325"/>
                <a:gd name="connsiteX199" fmla="*/ 9001 w 276225"/>
                <a:gd name="connsiteY199" fmla="*/ 69771 h 314325"/>
                <a:gd name="connsiteX200" fmla="*/ 12144 w 276225"/>
                <a:gd name="connsiteY200" fmla="*/ 65199 h 314325"/>
                <a:gd name="connsiteX201" fmla="*/ 12525 w 276225"/>
                <a:gd name="connsiteY201" fmla="*/ 58245 h 314325"/>
                <a:gd name="connsiteX202" fmla="*/ 17669 w 276225"/>
                <a:gd name="connsiteY202" fmla="*/ 59484 h 314325"/>
                <a:gd name="connsiteX203" fmla="*/ 19764 w 276225"/>
                <a:gd name="connsiteY203" fmla="*/ 62436 h 314325"/>
                <a:gd name="connsiteX204" fmla="*/ 18717 w 276225"/>
                <a:gd name="connsiteY204" fmla="*/ 57198 h 314325"/>
                <a:gd name="connsiteX205" fmla="*/ 19955 w 276225"/>
                <a:gd name="connsiteY205" fmla="*/ 53007 h 314325"/>
                <a:gd name="connsiteX206" fmla="*/ 18907 w 276225"/>
                <a:gd name="connsiteY206" fmla="*/ 51768 h 314325"/>
                <a:gd name="connsiteX207" fmla="*/ 24146 w 276225"/>
                <a:gd name="connsiteY207" fmla="*/ 47768 h 314325"/>
                <a:gd name="connsiteX208" fmla="*/ 28908 w 276225"/>
                <a:gd name="connsiteY208" fmla="*/ 48435 h 314325"/>
                <a:gd name="connsiteX209" fmla="*/ 30528 w 276225"/>
                <a:gd name="connsiteY209" fmla="*/ 51006 h 314325"/>
                <a:gd name="connsiteX210" fmla="*/ 31385 w 276225"/>
                <a:gd name="connsiteY210" fmla="*/ 59674 h 314325"/>
                <a:gd name="connsiteX211" fmla="*/ 136731 w 276225"/>
                <a:gd name="connsiteY211" fmla="*/ 50054 h 314325"/>
                <a:gd name="connsiteX212" fmla="*/ 139779 w 276225"/>
                <a:gd name="connsiteY212" fmla="*/ 51006 h 314325"/>
                <a:gd name="connsiteX213" fmla="*/ 141208 w 276225"/>
                <a:gd name="connsiteY213" fmla="*/ 46815 h 314325"/>
                <a:gd name="connsiteX214" fmla="*/ 145209 w 276225"/>
                <a:gd name="connsiteY214" fmla="*/ 46339 h 314325"/>
                <a:gd name="connsiteX215" fmla="*/ 148257 w 276225"/>
                <a:gd name="connsiteY215" fmla="*/ 50054 h 314325"/>
                <a:gd name="connsiteX216" fmla="*/ 146828 w 276225"/>
                <a:gd name="connsiteY216" fmla="*/ 54912 h 314325"/>
                <a:gd name="connsiteX217" fmla="*/ 143970 w 276225"/>
                <a:gd name="connsiteY217" fmla="*/ 55578 h 314325"/>
                <a:gd name="connsiteX218" fmla="*/ 144923 w 276225"/>
                <a:gd name="connsiteY218" fmla="*/ 60436 h 314325"/>
                <a:gd name="connsiteX219" fmla="*/ 148923 w 276225"/>
                <a:gd name="connsiteY219" fmla="*/ 61865 h 314325"/>
                <a:gd name="connsiteX220" fmla="*/ 152448 w 276225"/>
                <a:gd name="connsiteY220" fmla="*/ 61198 h 314325"/>
                <a:gd name="connsiteX221" fmla="*/ 159973 w 276225"/>
                <a:gd name="connsiteY221" fmla="*/ 64437 h 314325"/>
                <a:gd name="connsiteX222" fmla="*/ 159973 w 276225"/>
                <a:gd name="connsiteY222" fmla="*/ 66342 h 314325"/>
                <a:gd name="connsiteX223" fmla="*/ 156924 w 276225"/>
                <a:gd name="connsiteY223" fmla="*/ 69866 h 314325"/>
                <a:gd name="connsiteX224" fmla="*/ 147781 w 276225"/>
                <a:gd name="connsiteY224" fmla="*/ 76057 h 314325"/>
                <a:gd name="connsiteX225" fmla="*/ 144447 w 276225"/>
                <a:gd name="connsiteY225" fmla="*/ 76343 h 314325"/>
                <a:gd name="connsiteX226" fmla="*/ 140923 w 276225"/>
                <a:gd name="connsiteY226" fmla="*/ 64913 h 314325"/>
                <a:gd name="connsiteX227" fmla="*/ 134636 w 276225"/>
                <a:gd name="connsiteY227" fmla="*/ 61865 h 314325"/>
                <a:gd name="connsiteX228" fmla="*/ 132255 w 276225"/>
                <a:gd name="connsiteY228" fmla="*/ 62817 h 314325"/>
                <a:gd name="connsiteX229" fmla="*/ 132064 w 276225"/>
                <a:gd name="connsiteY229" fmla="*/ 53769 h 314325"/>
                <a:gd name="connsiteX230" fmla="*/ 130159 w 276225"/>
                <a:gd name="connsiteY230" fmla="*/ 52149 h 314325"/>
                <a:gd name="connsiteX231" fmla="*/ 126921 w 276225"/>
                <a:gd name="connsiteY231" fmla="*/ 55197 h 314325"/>
                <a:gd name="connsiteX232" fmla="*/ 124349 w 276225"/>
                <a:gd name="connsiteY232" fmla="*/ 52911 h 314325"/>
                <a:gd name="connsiteX233" fmla="*/ 125968 w 276225"/>
                <a:gd name="connsiteY233" fmla="*/ 46625 h 314325"/>
                <a:gd name="connsiteX234" fmla="*/ 130635 w 276225"/>
                <a:gd name="connsiteY234" fmla="*/ 45672 h 314325"/>
                <a:gd name="connsiteX235" fmla="*/ 136255 w 276225"/>
                <a:gd name="connsiteY235" fmla="*/ 48244 h 314325"/>
                <a:gd name="connsiteX236" fmla="*/ 136731 w 276225"/>
                <a:gd name="connsiteY236" fmla="*/ 50054 h 314325"/>
                <a:gd name="connsiteX237" fmla="*/ 84630 w 276225"/>
                <a:gd name="connsiteY237" fmla="*/ 47196 h 314325"/>
                <a:gd name="connsiteX238" fmla="*/ 82725 w 276225"/>
                <a:gd name="connsiteY238" fmla="*/ 47196 h 314325"/>
                <a:gd name="connsiteX239" fmla="*/ 75962 w 276225"/>
                <a:gd name="connsiteY239" fmla="*/ 39767 h 314325"/>
                <a:gd name="connsiteX240" fmla="*/ 75962 w 276225"/>
                <a:gd name="connsiteY240" fmla="*/ 36719 h 314325"/>
                <a:gd name="connsiteX241" fmla="*/ 79962 w 276225"/>
                <a:gd name="connsiteY241" fmla="*/ 33480 h 314325"/>
                <a:gd name="connsiteX242" fmla="*/ 84630 w 276225"/>
                <a:gd name="connsiteY242" fmla="*/ 38148 h 314325"/>
                <a:gd name="connsiteX243" fmla="*/ 84630 w 276225"/>
                <a:gd name="connsiteY243" fmla="*/ 47196 h 314325"/>
                <a:gd name="connsiteX244" fmla="*/ 95869 w 276225"/>
                <a:gd name="connsiteY244" fmla="*/ 28813 h 314325"/>
                <a:gd name="connsiteX245" fmla="*/ 95393 w 276225"/>
                <a:gd name="connsiteY245" fmla="*/ 31385 h 314325"/>
                <a:gd name="connsiteX246" fmla="*/ 98441 w 276225"/>
                <a:gd name="connsiteY246" fmla="*/ 34909 h 314325"/>
                <a:gd name="connsiteX247" fmla="*/ 100822 w 276225"/>
                <a:gd name="connsiteY247" fmla="*/ 37005 h 314325"/>
                <a:gd name="connsiteX248" fmla="*/ 103394 w 276225"/>
                <a:gd name="connsiteY248" fmla="*/ 39576 h 314325"/>
                <a:gd name="connsiteX249" fmla="*/ 115110 w 276225"/>
                <a:gd name="connsiteY249" fmla="*/ 45863 h 314325"/>
                <a:gd name="connsiteX250" fmla="*/ 115586 w 276225"/>
                <a:gd name="connsiteY250" fmla="*/ 50530 h 314325"/>
                <a:gd name="connsiteX251" fmla="*/ 112728 w 276225"/>
                <a:gd name="connsiteY251" fmla="*/ 49863 h 314325"/>
                <a:gd name="connsiteX252" fmla="*/ 111585 w 276225"/>
                <a:gd name="connsiteY252" fmla="*/ 51483 h 314325"/>
                <a:gd name="connsiteX253" fmla="*/ 110442 w 276225"/>
                <a:gd name="connsiteY253" fmla="*/ 53388 h 314325"/>
                <a:gd name="connsiteX254" fmla="*/ 111395 w 276225"/>
                <a:gd name="connsiteY254" fmla="*/ 57102 h 314325"/>
                <a:gd name="connsiteX255" fmla="*/ 109966 w 276225"/>
                <a:gd name="connsiteY255" fmla="*/ 58531 h 314325"/>
                <a:gd name="connsiteX256" fmla="*/ 107871 w 276225"/>
                <a:gd name="connsiteY256" fmla="*/ 58531 h 314325"/>
                <a:gd name="connsiteX257" fmla="*/ 103203 w 276225"/>
                <a:gd name="connsiteY257" fmla="*/ 52721 h 314325"/>
                <a:gd name="connsiteX258" fmla="*/ 96155 w 276225"/>
                <a:gd name="connsiteY258" fmla="*/ 50435 h 314325"/>
                <a:gd name="connsiteX259" fmla="*/ 89869 w 276225"/>
                <a:gd name="connsiteY259" fmla="*/ 45577 h 314325"/>
                <a:gd name="connsiteX260" fmla="*/ 89869 w 276225"/>
                <a:gd name="connsiteY260" fmla="*/ 40243 h 314325"/>
                <a:gd name="connsiteX261" fmla="*/ 91773 w 276225"/>
                <a:gd name="connsiteY261" fmla="*/ 38148 h 314325"/>
                <a:gd name="connsiteX262" fmla="*/ 85677 w 276225"/>
                <a:gd name="connsiteY262" fmla="*/ 32337 h 314325"/>
                <a:gd name="connsiteX263" fmla="*/ 86820 w 276225"/>
                <a:gd name="connsiteY263" fmla="*/ 29575 h 314325"/>
                <a:gd name="connsiteX264" fmla="*/ 90059 w 276225"/>
                <a:gd name="connsiteY264" fmla="*/ 31194 h 314325"/>
                <a:gd name="connsiteX265" fmla="*/ 93583 w 276225"/>
                <a:gd name="connsiteY265" fmla="*/ 28908 h 314325"/>
                <a:gd name="connsiteX266" fmla="*/ 93583 w 276225"/>
                <a:gd name="connsiteY266" fmla="*/ 24241 h 314325"/>
                <a:gd name="connsiteX267" fmla="*/ 95202 w 276225"/>
                <a:gd name="connsiteY267" fmla="*/ 25194 h 314325"/>
                <a:gd name="connsiteX268" fmla="*/ 95869 w 276225"/>
                <a:gd name="connsiteY268" fmla="*/ 28813 h 314325"/>
                <a:gd name="connsiteX269" fmla="*/ 19383 w 276225"/>
                <a:gd name="connsiteY269" fmla="*/ 18145 h 314325"/>
                <a:gd name="connsiteX270" fmla="*/ 19955 w 276225"/>
                <a:gd name="connsiteY270" fmla="*/ 19764 h 314325"/>
                <a:gd name="connsiteX271" fmla="*/ 18717 w 276225"/>
                <a:gd name="connsiteY271" fmla="*/ 20431 h 314325"/>
                <a:gd name="connsiteX272" fmla="*/ 15383 w 276225"/>
                <a:gd name="connsiteY272" fmla="*/ 19383 h 314325"/>
                <a:gd name="connsiteX273" fmla="*/ 14811 w 276225"/>
                <a:gd name="connsiteY273" fmla="*/ 26527 h 314325"/>
                <a:gd name="connsiteX274" fmla="*/ 17288 w 276225"/>
                <a:gd name="connsiteY274" fmla="*/ 32242 h 314325"/>
                <a:gd name="connsiteX275" fmla="*/ 20622 w 276225"/>
                <a:gd name="connsiteY275" fmla="*/ 32814 h 314325"/>
                <a:gd name="connsiteX276" fmla="*/ 25384 w 276225"/>
                <a:gd name="connsiteY276" fmla="*/ 43482 h 314325"/>
                <a:gd name="connsiteX277" fmla="*/ 17098 w 276225"/>
                <a:gd name="connsiteY277" fmla="*/ 43101 h 314325"/>
                <a:gd name="connsiteX278" fmla="*/ 16240 w 276225"/>
                <a:gd name="connsiteY278" fmla="*/ 41005 h 314325"/>
                <a:gd name="connsiteX279" fmla="*/ 10620 w 276225"/>
                <a:gd name="connsiteY279" fmla="*/ 40338 h 314325"/>
                <a:gd name="connsiteX280" fmla="*/ 3762 w 276225"/>
                <a:gd name="connsiteY280" fmla="*/ 35290 h 314325"/>
                <a:gd name="connsiteX281" fmla="*/ 3572 w 276225"/>
                <a:gd name="connsiteY281" fmla="*/ 27956 h 314325"/>
                <a:gd name="connsiteX282" fmla="*/ 5286 w 276225"/>
                <a:gd name="connsiteY282" fmla="*/ 26718 h 314325"/>
                <a:gd name="connsiteX283" fmla="*/ 6525 w 276225"/>
                <a:gd name="connsiteY283" fmla="*/ 22146 h 314325"/>
                <a:gd name="connsiteX284" fmla="*/ 13192 w 276225"/>
                <a:gd name="connsiteY284" fmla="*/ 20241 h 314325"/>
                <a:gd name="connsiteX285" fmla="*/ 16335 w 276225"/>
                <a:gd name="connsiteY285" fmla="*/ 14811 h 314325"/>
                <a:gd name="connsiteX286" fmla="*/ 19383 w 276225"/>
                <a:gd name="connsiteY286" fmla="*/ 18145 h 314325"/>
                <a:gd name="connsiteX287" fmla="*/ 141113 w 276225"/>
                <a:gd name="connsiteY287" fmla="*/ 17859 h 314325"/>
                <a:gd name="connsiteX288" fmla="*/ 141589 w 276225"/>
                <a:gd name="connsiteY288" fmla="*/ 22527 h 314325"/>
                <a:gd name="connsiteX289" fmla="*/ 139494 w 276225"/>
                <a:gd name="connsiteY289" fmla="*/ 24622 h 314325"/>
                <a:gd name="connsiteX290" fmla="*/ 139494 w 276225"/>
                <a:gd name="connsiteY290" fmla="*/ 36052 h 314325"/>
                <a:gd name="connsiteX291" fmla="*/ 132445 w 276225"/>
                <a:gd name="connsiteY291" fmla="*/ 36528 h 314325"/>
                <a:gd name="connsiteX292" fmla="*/ 130826 w 276225"/>
                <a:gd name="connsiteY292" fmla="*/ 40719 h 314325"/>
                <a:gd name="connsiteX293" fmla="*/ 132731 w 276225"/>
                <a:gd name="connsiteY293" fmla="*/ 44910 h 314325"/>
                <a:gd name="connsiteX294" fmla="*/ 124730 w 276225"/>
                <a:gd name="connsiteY294" fmla="*/ 42815 h 314325"/>
                <a:gd name="connsiteX295" fmla="*/ 122349 w 276225"/>
                <a:gd name="connsiteY295" fmla="*/ 44910 h 314325"/>
                <a:gd name="connsiteX296" fmla="*/ 117681 w 276225"/>
                <a:gd name="connsiteY296" fmla="*/ 43482 h 314325"/>
                <a:gd name="connsiteX297" fmla="*/ 116253 w 276225"/>
                <a:gd name="connsiteY297" fmla="*/ 41196 h 314325"/>
                <a:gd name="connsiteX298" fmla="*/ 109014 w 276225"/>
                <a:gd name="connsiteY298" fmla="*/ 40434 h 314325"/>
                <a:gd name="connsiteX299" fmla="*/ 102251 w 276225"/>
                <a:gd name="connsiteY299" fmla="*/ 36052 h 314325"/>
                <a:gd name="connsiteX300" fmla="*/ 99203 w 276225"/>
                <a:gd name="connsiteY300" fmla="*/ 26241 h 314325"/>
                <a:gd name="connsiteX301" fmla="*/ 99679 w 276225"/>
                <a:gd name="connsiteY301" fmla="*/ 23670 h 314325"/>
                <a:gd name="connsiteX302" fmla="*/ 103489 w 276225"/>
                <a:gd name="connsiteY302" fmla="*/ 23098 h 314325"/>
                <a:gd name="connsiteX303" fmla="*/ 102727 w 276225"/>
                <a:gd name="connsiteY303" fmla="*/ 28337 h 314325"/>
                <a:gd name="connsiteX304" fmla="*/ 106252 w 276225"/>
                <a:gd name="connsiteY304" fmla="*/ 28146 h 314325"/>
                <a:gd name="connsiteX305" fmla="*/ 105585 w 276225"/>
                <a:gd name="connsiteY305" fmla="*/ 21384 h 314325"/>
                <a:gd name="connsiteX306" fmla="*/ 103965 w 276225"/>
                <a:gd name="connsiteY306" fmla="*/ 20717 h 314325"/>
                <a:gd name="connsiteX307" fmla="*/ 103775 w 276225"/>
                <a:gd name="connsiteY307" fmla="*/ 18145 h 314325"/>
                <a:gd name="connsiteX308" fmla="*/ 115300 w 276225"/>
                <a:gd name="connsiteY308" fmla="*/ 19288 h 314325"/>
                <a:gd name="connsiteX309" fmla="*/ 116919 w 276225"/>
                <a:gd name="connsiteY309" fmla="*/ 11573 h 314325"/>
                <a:gd name="connsiteX310" fmla="*/ 120444 w 276225"/>
                <a:gd name="connsiteY310" fmla="*/ 10906 h 314325"/>
                <a:gd name="connsiteX311" fmla="*/ 125873 w 276225"/>
                <a:gd name="connsiteY311" fmla="*/ 17669 h 314325"/>
                <a:gd name="connsiteX312" fmla="*/ 129111 w 276225"/>
                <a:gd name="connsiteY312" fmla="*/ 18621 h 314325"/>
                <a:gd name="connsiteX313" fmla="*/ 130731 w 276225"/>
                <a:gd name="connsiteY313" fmla="*/ 16335 h 314325"/>
                <a:gd name="connsiteX314" fmla="*/ 128349 w 276225"/>
                <a:gd name="connsiteY314" fmla="*/ 14716 h 314325"/>
                <a:gd name="connsiteX315" fmla="*/ 128349 w 276225"/>
                <a:gd name="connsiteY315" fmla="*/ 11478 h 314325"/>
                <a:gd name="connsiteX316" fmla="*/ 133779 w 276225"/>
                <a:gd name="connsiteY316" fmla="*/ 9192 h 314325"/>
                <a:gd name="connsiteX317" fmla="*/ 137970 w 276225"/>
                <a:gd name="connsiteY317" fmla="*/ 12716 h 314325"/>
                <a:gd name="connsiteX318" fmla="*/ 141113 w 276225"/>
                <a:gd name="connsiteY318" fmla="*/ 17859 h 314325"/>
                <a:gd name="connsiteX319" fmla="*/ 212169 w 276225"/>
                <a:gd name="connsiteY319" fmla="*/ 12716 h 314325"/>
                <a:gd name="connsiteX320" fmla="*/ 213598 w 276225"/>
                <a:gd name="connsiteY320" fmla="*/ 19002 h 314325"/>
                <a:gd name="connsiteX321" fmla="*/ 220647 w 276225"/>
                <a:gd name="connsiteY321" fmla="*/ 23193 h 314325"/>
                <a:gd name="connsiteX322" fmla="*/ 225123 w 276225"/>
                <a:gd name="connsiteY322" fmla="*/ 34623 h 314325"/>
                <a:gd name="connsiteX323" fmla="*/ 222742 w 276225"/>
                <a:gd name="connsiteY323" fmla="*/ 46244 h 314325"/>
                <a:gd name="connsiteX324" fmla="*/ 223409 w 276225"/>
                <a:gd name="connsiteY324" fmla="*/ 49959 h 314325"/>
                <a:gd name="connsiteX325" fmla="*/ 225314 w 276225"/>
                <a:gd name="connsiteY325" fmla="*/ 51864 h 314325"/>
                <a:gd name="connsiteX326" fmla="*/ 225314 w 276225"/>
                <a:gd name="connsiteY326" fmla="*/ 55864 h 314325"/>
                <a:gd name="connsiteX327" fmla="*/ 222742 w 276225"/>
                <a:gd name="connsiteY327" fmla="*/ 56531 h 314325"/>
                <a:gd name="connsiteX328" fmla="*/ 222742 w 276225"/>
                <a:gd name="connsiteY328" fmla="*/ 58817 h 314325"/>
                <a:gd name="connsiteX329" fmla="*/ 225123 w 276225"/>
                <a:gd name="connsiteY329" fmla="*/ 59960 h 314325"/>
                <a:gd name="connsiteX330" fmla="*/ 231029 w 276225"/>
                <a:gd name="connsiteY330" fmla="*/ 59293 h 314325"/>
                <a:gd name="connsiteX331" fmla="*/ 229886 w 276225"/>
                <a:gd name="connsiteY331" fmla="*/ 64151 h 314325"/>
                <a:gd name="connsiteX332" fmla="*/ 222647 w 276225"/>
                <a:gd name="connsiteY332" fmla="*/ 73962 h 314325"/>
                <a:gd name="connsiteX333" fmla="*/ 217218 w 276225"/>
                <a:gd name="connsiteY333" fmla="*/ 71676 h 314325"/>
                <a:gd name="connsiteX334" fmla="*/ 208074 w 276225"/>
                <a:gd name="connsiteY334" fmla="*/ 71866 h 314325"/>
                <a:gd name="connsiteX335" fmla="*/ 202644 w 276225"/>
                <a:gd name="connsiteY335" fmla="*/ 69961 h 314325"/>
                <a:gd name="connsiteX336" fmla="*/ 195406 w 276225"/>
                <a:gd name="connsiteY336" fmla="*/ 63675 h 314325"/>
                <a:gd name="connsiteX337" fmla="*/ 193024 w 276225"/>
                <a:gd name="connsiteY337" fmla="*/ 64627 h 314325"/>
                <a:gd name="connsiteX338" fmla="*/ 186452 w 276225"/>
                <a:gd name="connsiteY338" fmla="*/ 63008 h 314325"/>
                <a:gd name="connsiteX339" fmla="*/ 186642 w 276225"/>
                <a:gd name="connsiteY339" fmla="*/ 61389 h 314325"/>
                <a:gd name="connsiteX340" fmla="*/ 193215 w 276225"/>
                <a:gd name="connsiteY340" fmla="*/ 59769 h 314325"/>
                <a:gd name="connsiteX341" fmla="*/ 188738 w 276225"/>
                <a:gd name="connsiteY341" fmla="*/ 55769 h 314325"/>
                <a:gd name="connsiteX342" fmla="*/ 189690 w 276225"/>
                <a:gd name="connsiteY342" fmla="*/ 53197 h 314325"/>
                <a:gd name="connsiteX343" fmla="*/ 188548 w 276225"/>
                <a:gd name="connsiteY343" fmla="*/ 51578 h 314325"/>
                <a:gd name="connsiteX344" fmla="*/ 184356 w 276225"/>
                <a:gd name="connsiteY344" fmla="*/ 48054 h 314325"/>
                <a:gd name="connsiteX345" fmla="*/ 186452 w 276225"/>
                <a:gd name="connsiteY345" fmla="*/ 44815 h 314325"/>
                <a:gd name="connsiteX346" fmla="*/ 191881 w 276225"/>
                <a:gd name="connsiteY346" fmla="*/ 45291 h 314325"/>
                <a:gd name="connsiteX347" fmla="*/ 189976 w 276225"/>
                <a:gd name="connsiteY347" fmla="*/ 41100 h 314325"/>
                <a:gd name="connsiteX348" fmla="*/ 193977 w 276225"/>
                <a:gd name="connsiteY348" fmla="*/ 36243 h 314325"/>
                <a:gd name="connsiteX349" fmla="*/ 189786 w 276225"/>
                <a:gd name="connsiteY349" fmla="*/ 32242 h 314325"/>
                <a:gd name="connsiteX350" fmla="*/ 182261 w 276225"/>
                <a:gd name="connsiteY350" fmla="*/ 36243 h 314325"/>
                <a:gd name="connsiteX351" fmla="*/ 182452 w 276225"/>
                <a:gd name="connsiteY351" fmla="*/ 41577 h 314325"/>
                <a:gd name="connsiteX352" fmla="*/ 180832 w 276225"/>
                <a:gd name="connsiteY352" fmla="*/ 43005 h 314325"/>
                <a:gd name="connsiteX353" fmla="*/ 177975 w 276225"/>
                <a:gd name="connsiteY353" fmla="*/ 43005 h 314325"/>
                <a:gd name="connsiteX354" fmla="*/ 178451 w 276225"/>
                <a:gd name="connsiteY354" fmla="*/ 39481 h 314325"/>
                <a:gd name="connsiteX355" fmla="*/ 173974 w 276225"/>
                <a:gd name="connsiteY355" fmla="*/ 37862 h 314325"/>
                <a:gd name="connsiteX356" fmla="*/ 172355 w 276225"/>
                <a:gd name="connsiteY356" fmla="*/ 41386 h 314325"/>
                <a:gd name="connsiteX357" fmla="*/ 170259 w 276225"/>
                <a:gd name="connsiteY357" fmla="*/ 42529 h 314325"/>
                <a:gd name="connsiteX358" fmla="*/ 159020 w 276225"/>
                <a:gd name="connsiteY358" fmla="*/ 41862 h 314325"/>
                <a:gd name="connsiteX359" fmla="*/ 155496 w 276225"/>
                <a:gd name="connsiteY359" fmla="*/ 38814 h 314325"/>
                <a:gd name="connsiteX360" fmla="*/ 152924 w 276225"/>
                <a:gd name="connsiteY360" fmla="*/ 33004 h 314325"/>
                <a:gd name="connsiteX361" fmla="*/ 151781 w 276225"/>
                <a:gd name="connsiteY361" fmla="*/ 28813 h 314325"/>
                <a:gd name="connsiteX362" fmla="*/ 156734 w 276225"/>
                <a:gd name="connsiteY362" fmla="*/ 21574 h 314325"/>
                <a:gd name="connsiteX363" fmla="*/ 171021 w 276225"/>
                <a:gd name="connsiteY363" fmla="*/ 19288 h 314325"/>
                <a:gd name="connsiteX364" fmla="*/ 168450 w 276225"/>
                <a:gd name="connsiteY364" fmla="*/ 12049 h 314325"/>
                <a:gd name="connsiteX365" fmla="*/ 172164 w 276225"/>
                <a:gd name="connsiteY365" fmla="*/ 10430 h 314325"/>
                <a:gd name="connsiteX366" fmla="*/ 178927 w 276225"/>
                <a:gd name="connsiteY366" fmla="*/ 11859 h 314325"/>
                <a:gd name="connsiteX367" fmla="*/ 179880 w 276225"/>
                <a:gd name="connsiteY367" fmla="*/ 9954 h 314325"/>
                <a:gd name="connsiteX368" fmla="*/ 183594 w 276225"/>
                <a:gd name="connsiteY368" fmla="*/ 8525 h 314325"/>
                <a:gd name="connsiteX369" fmla="*/ 194358 w 276225"/>
                <a:gd name="connsiteY369" fmla="*/ 12906 h 314325"/>
                <a:gd name="connsiteX370" fmla="*/ 200263 w 276225"/>
                <a:gd name="connsiteY370" fmla="*/ 13097 h 314325"/>
                <a:gd name="connsiteX371" fmla="*/ 205883 w 276225"/>
                <a:gd name="connsiteY371" fmla="*/ 9573 h 314325"/>
                <a:gd name="connsiteX372" fmla="*/ 207788 w 276225"/>
                <a:gd name="connsiteY372" fmla="*/ 4715 h 314325"/>
                <a:gd name="connsiteX373" fmla="*/ 211788 w 276225"/>
                <a:gd name="connsiteY373" fmla="*/ 3572 h 314325"/>
                <a:gd name="connsiteX374" fmla="*/ 213217 w 276225"/>
                <a:gd name="connsiteY374" fmla="*/ 4524 h 314325"/>
                <a:gd name="connsiteX375" fmla="*/ 212169 w 276225"/>
                <a:gd name="connsiteY375" fmla="*/ 12716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</a:cxnLst>
              <a:rect l="l" t="t" r="r" b="b"/>
              <a:pathLst>
                <a:path w="276225" h="314325">
                  <a:moveTo>
                    <a:pt x="196548" y="261033"/>
                  </a:moveTo>
                  <a:lnTo>
                    <a:pt x="197691" y="263604"/>
                  </a:lnTo>
                  <a:lnTo>
                    <a:pt x="204931" y="265700"/>
                  </a:lnTo>
                  <a:lnTo>
                    <a:pt x="206073" y="269891"/>
                  </a:lnTo>
                  <a:lnTo>
                    <a:pt x="211693" y="278749"/>
                  </a:lnTo>
                  <a:lnTo>
                    <a:pt x="215694" y="281797"/>
                  </a:lnTo>
                  <a:lnTo>
                    <a:pt x="215027" y="284083"/>
                  </a:lnTo>
                  <a:lnTo>
                    <a:pt x="205216" y="291989"/>
                  </a:lnTo>
                  <a:lnTo>
                    <a:pt x="201502" y="299704"/>
                  </a:lnTo>
                  <a:lnTo>
                    <a:pt x="200073" y="309991"/>
                  </a:lnTo>
                  <a:lnTo>
                    <a:pt x="198930" y="310944"/>
                  </a:lnTo>
                  <a:lnTo>
                    <a:pt x="194929" y="309991"/>
                  </a:lnTo>
                  <a:lnTo>
                    <a:pt x="188643" y="301609"/>
                  </a:lnTo>
                  <a:lnTo>
                    <a:pt x="186738" y="301609"/>
                  </a:lnTo>
                  <a:lnTo>
                    <a:pt x="182070" y="303514"/>
                  </a:lnTo>
                  <a:lnTo>
                    <a:pt x="180642" y="315611"/>
                  </a:lnTo>
                  <a:lnTo>
                    <a:pt x="175974" y="317516"/>
                  </a:lnTo>
                  <a:lnTo>
                    <a:pt x="173879" y="314754"/>
                  </a:lnTo>
                  <a:lnTo>
                    <a:pt x="172736" y="305229"/>
                  </a:lnTo>
                  <a:lnTo>
                    <a:pt x="169212" y="293608"/>
                  </a:lnTo>
                  <a:lnTo>
                    <a:pt x="163116" y="290846"/>
                  </a:lnTo>
                  <a:lnTo>
                    <a:pt x="157972" y="285036"/>
                  </a:lnTo>
                  <a:lnTo>
                    <a:pt x="160068" y="276844"/>
                  </a:lnTo>
                  <a:lnTo>
                    <a:pt x="162449" y="273796"/>
                  </a:lnTo>
                  <a:lnTo>
                    <a:pt x="162258" y="270558"/>
                  </a:lnTo>
                  <a:lnTo>
                    <a:pt x="168164" y="269891"/>
                  </a:lnTo>
                  <a:lnTo>
                    <a:pt x="169307" y="268462"/>
                  </a:lnTo>
                  <a:lnTo>
                    <a:pt x="169974" y="261033"/>
                  </a:lnTo>
                  <a:lnTo>
                    <a:pt x="172069" y="268272"/>
                  </a:lnTo>
                  <a:lnTo>
                    <a:pt x="167878" y="272272"/>
                  </a:lnTo>
                  <a:lnTo>
                    <a:pt x="171879" y="278368"/>
                  </a:lnTo>
                  <a:lnTo>
                    <a:pt x="173498" y="276939"/>
                  </a:lnTo>
                  <a:lnTo>
                    <a:pt x="173307" y="270177"/>
                  </a:lnTo>
                  <a:lnTo>
                    <a:pt x="174450" y="269700"/>
                  </a:lnTo>
                  <a:lnTo>
                    <a:pt x="176832" y="272272"/>
                  </a:lnTo>
                  <a:lnTo>
                    <a:pt x="182737" y="272748"/>
                  </a:lnTo>
                  <a:lnTo>
                    <a:pt x="187404" y="269700"/>
                  </a:lnTo>
                  <a:lnTo>
                    <a:pt x="187404" y="264081"/>
                  </a:lnTo>
                  <a:lnTo>
                    <a:pt x="189024" y="262176"/>
                  </a:lnTo>
                  <a:lnTo>
                    <a:pt x="194929" y="260271"/>
                  </a:lnTo>
                  <a:lnTo>
                    <a:pt x="196548" y="261033"/>
                  </a:lnTo>
                  <a:close/>
                  <a:moveTo>
                    <a:pt x="246650" y="238458"/>
                  </a:moveTo>
                  <a:lnTo>
                    <a:pt x="248079" y="239411"/>
                  </a:lnTo>
                  <a:lnTo>
                    <a:pt x="251603" y="238458"/>
                  </a:lnTo>
                  <a:lnTo>
                    <a:pt x="251412" y="229886"/>
                  </a:lnTo>
                  <a:lnTo>
                    <a:pt x="253794" y="227981"/>
                  </a:lnTo>
                  <a:lnTo>
                    <a:pt x="265033" y="243126"/>
                  </a:lnTo>
                  <a:lnTo>
                    <a:pt x="273987" y="250365"/>
                  </a:lnTo>
                  <a:lnTo>
                    <a:pt x="281226" y="251031"/>
                  </a:lnTo>
                  <a:lnTo>
                    <a:pt x="281892" y="255222"/>
                  </a:lnTo>
                  <a:lnTo>
                    <a:pt x="279035" y="255699"/>
                  </a:lnTo>
                  <a:lnTo>
                    <a:pt x="267986" y="251031"/>
                  </a:lnTo>
                  <a:lnTo>
                    <a:pt x="265224" y="253603"/>
                  </a:lnTo>
                  <a:lnTo>
                    <a:pt x="269415" y="258461"/>
                  </a:lnTo>
                  <a:lnTo>
                    <a:pt x="268272" y="260747"/>
                  </a:lnTo>
                  <a:lnTo>
                    <a:pt x="259604" y="256365"/>
                  </a:lnTo>
                  <a:lnTo>
                    <a:pt x="255889" y="257508"/>
                  </a:lnTo>
                  <a:lnTo>
                    <a:pt x="247221" y="251222"/>
                  </a:lnTo>
                  <a:lnTo>
                    <a:pt x="247698" y="249126"/>
                  </a:lnTo>
                  <a:lnTo>
                    <a:pt x="246269" y="247983"/>
                  </a:lnTo>
                  <a:lnTo>
                    <a:pt x="242745" y="248460"/>
                  </a:lnTo>
                  <a:lnTo>
                    <a:pt x="239887" y="243316"/>
                  </a:lnTo>
                  <a:lnTo>
                    <a:pt x="232172" y="239125"/>
                  </a:lnTo>
                  <a:lnTo>
                    <a:pt x="223695" y="240554"/>
                  </a:lnTo>
                  <a:lnTo>
                    <a:pt x="215217" y="246364"/>
                  </a:lnTo>
                  <a:lnTo>
                    <a:pt x="210074" y="245412"/>
                  </a:lnTo>
                  <a:lnTo>
                    <a:pt x="203787" y="250269"/>
                  </a:lnTo>
                  <a:lnTo>
                    <a:pt x="200263" y="248841"/>
                  </a:lnTo>
                  <a:lnTo>
                    <a:pt x="198834" y="244650"/>
                  </a:lnTo>
                  <a:lnTo>
                    <a:pt x="192072" y="246078"/>
                  </a:lnTo>
                  <a:lnTo>
                    <a:pt x="187404" y="243792"/>
                  </a:lnTo>
                  <a:lnTo>
                    <a:pt x="186928" y="241697"/>
                  </a:lnTo>
                  <a:lnTo>
                    <a:pt x="187119" y="235601"/>
                  </a:lnTo>
                  <a:lnTo>
                    <a:pt x="193691" y="230743"/>
                  </a:lnTo>
                  <a:lnTo>
                    <a:pt x="194644" y="228648"/>
                  </a:lnTo>
                  <a:lnTo>
                    <a:pt x="200263" y="226552"/>
                  </a:lnTo>
                  <a:lnTo>
                    <a:pt x="198644" y="204930"/>
                  </a:lnTo>
                  <a:lnTo>
                    <a:pt x="206359" y="201406"/>
                  </a:lnTo>
                  <a:lnTo>
                    <a:pt x="216170" y="206264"/>
                  </a:lnTo>
                  <a:lnTo>
                    <a:pt x="222266" y="211598"/>
                  </a:lnTo>
                  <a:lnTo>
                    <a:pt x="227409" y="219313"/>
                  </a:lnTo>
                  <a:lnTo>
                    <a:pt x="229791" y="219504"/>
                  </a:lnTo>
                  <a:lnTo>
                    <a:pt x="232172" y="224171"/>
                  </a:lnTo>
                  <a:lnTo>
                    <a:pt x="238077" y="228838"/>
                  </a:lnTo>
                  <a:lnTo>
                    <a:pt x="238268" y="232839"/>
                  </a:lnTo>
                  <a:lnTo>
                    <a:pt x="240173" y="235601"/>
                  </a:lnTo>
                  <a:lnTo>
                    <a:pt x="246650" y="238458"/>
                  </a:lnTo>
                  <a:close/>
                  <a:moveTo>
                    <a:pt x="180737" y="181213"/>
                  </a:moveTo>
                  <a:lnTo>
                    <a:pt x="182356" y="183309"/>
                  </a:lnTo>
                  <a:lnTo>
                    <a:pt x="183023" y="179118"/>
                  </a:lnTo>
                  <a:lnTo>
                    <a:pt x="185404" y="180261"/>
                  </a:lnTo>
                  <a:lnTo>
                    <a:pt x="187976" y="179594"/>
                  </a:lnTo>
                  <a:lnTo>
                    <a:pt x="206264" y="199120"/>
                  </a:lnTo>
                  <a:lnTo>
                    <a:pt x="202073" y="200549"/>
                  </a:lnTo>
                  <a:lnTo>
                    <a:pt x="200644" y="199596"/>
                  </a:lnTo>
                  <a:lnTo>
                    <a:pt x="196929" y="203121"/>
                  </a:lnTo>
                  <a:lnTo>
                    <a:pt x="192262" y="200358"/>
                  </a:lnTo>
                  <a:lnTo>
                    <a:pt x="180070" y="186833"/>
                  </a:lnTo>
                  <a:lnTo>
                    <a:pt x="171402" y="171974"/>
                  </a:lnTo>
                  <a:lnTo>
                    <a:pt x="173498" y="172450"/>
                  </a:lnTo>
                  <a:lnTo>
                    <a:pt x="180737" y="181213"/>
                  </a:lnTo>
                  <a:close/>
                  <a:moveTo>
                    <a:pt x="203692" y="166545"/>
                  </a:moveTo>
                  <a:lnTo>
                    <a:pt x="220361" y="187023"/>
                  </a:lnTo>
                  <a:lnTo>
                    <a:pt x="227600" y="194453"/>
                  </a:lnTo>
                  <a:lnTo>
                    <a:pt x="233029" y="197501"/>
                  </a:lnTo>
                  <a:lnTo>
                    <a:pt x="233982" y="200073"/>
                  </a:lnTo>
                  <a:lnTo>
                    <a:pt x="232362" y="202835"/>
                  </a:lnTo>
                  <a:lnTo>
                    <a:pt x="226076" y="199787"/>
                  </a:lnTo>
                  <a:lnTo>
                    <a:pt x="220170" y="193977"/>
                  </a:lnTo>
                  <a:lnTo>
                    <a:pt x="211217" y="188166"/>
                  </a:lnTo>
                  <a:lnTo>
                    <a:pt x="202740" y="176546"/>
                  </a:lnTo>
                  <a:lnTo>
                    <a:pt x="195691" y="170736"/>
                  </a:lnTo>
                  <a:lnTo>
                    <a:pt x="195501" y="165878"/>
                  </a:lnTo>
                  <a:lnTo>
                    <a:pt x="201406" y="167307"/>
                  </a:lnTo>
                  <a:lnTo>
                    <a:pt x="201882" y="165402"/>
                  </a:lnTo>
                  <a:lnTo>
                    <a:pt x="203692" y="166545"/>
                  </a:lnTo>
                  <a:close/>
                  <a:moveTo>
                    <a:pt x="184547" y="151400"/>
                  </a:moveTo>
                  <a:lnTo>
                    <a:pt x="189976" y="155115"/>
                  </a:lnTo>
                  <a:lnTo>
                    <a:pt x="189500" y="156067"/>
                  </a:lnTo>
                  <a:lnTo>
                    <a:pt x="185309" y="155400"/>
                  </a:lnTo>
                  <a:lnTo>
                    <a:pt x="184642" y="156829"/>
                  </a:lnTo>
                  <a:lnTo>
                    <a:pt x="187023" y="157496"/>
                  </a:lnTo>
                  <a:lnTo>
                    <a:pt x="187976" y="160068"/>
                  </a:lnTo>
                  <a:lnTo>
                    <a:pt x="185595" y="160734"/>
                  </a:lnTo>
                  <a:lnTo>
                    <a:pt x="179689" y="156734"/>
                  </a:lnTo>
                  <a:lnTo>
                    <a:pt x="180356" y="159306"/>
                  </a:lnTo>
                  <a:lnTo>
                    <a:pt x="178451" y="159972"/>
                  </a:lnTo>
                  <a:lnTo>
                    <a:pt x="176070" y="163687"/>
                  </a:lnTo>
                  <a:lnTo>
                    <a:pt x="173212" y="163020"/>
                  </a:lnTo>
                  <a:lnTo>
                    <a:pt x="168735" y="155115"/>
                  </a:lnTo>
                  <a:lnTo>
                    <a:pt x="166640" y="155781"/>
                  </a:lnTo>
                  <a:lnTo>
                    <a:pt x="165973" y="149685"/>
                  </a:lnTo>
                  <a:lnTo>
                    <a:pt x="166640" y="148066"/>
                  </a:lnTo>
                  <a:lnTo>
                    <a:pt x="171117" y="152067"/>
                  </a:lnTo>
                  <a:lnTo>
                    <a:pt x="172736" y="151590"/>
                  </a:lnTo>
                  <a:lnTo>
                    <a:pt x="173403" y="147399"/>
                  </a:lnTo>
                  <a:lnTo>
                    <a:pt x="169212" y="145304"/>
                  </a:lnTo>
                  <a:lnTo>
                    <a:pt x="167116" y="142256"/>
                  </a:lnTo>
                  <a:lnTo>
                    <a:pt x="170164" y="142732"/>
                  </a:lnTo>
                  <a:lnTo>
                    <a:pt x="184547" y="151400"/>
                  </a:lnTo>
                  <a:close/>
                  <a:moveTo>
                    <a:pt x="161782" y="76057"/>
                  </a:moveTo>
                  <a:lnTo>
                    <a:pt x="159877" y="79772"/>
                  </a:lnTo>
                  <a:lnTo>
                    <a:pt x="160068" y="83963"/>
                  </a:lnTo>
                  <a:lnTo>
                    <a:pt x="166735" y="89011"/>
                  </a:lnTo>
                  <a:lnTo>
                    <a:pt x="163592" y="89583"/>
                  </a:lnTo>
                  <a:lnTo>
                    <a:pt x="159115" y="92250"/>
                  </a:lnTo>
                  <a:lnTo>
                    <a:pt x="167973" y="93964"/>
                  </a:lnTo>
                  <a:lnTo>
                    <a:pt x="168640" y="90916"/>
                  </a:lnTo>
                  <a:lnTo>
                    <a:pt x="172355" y="93678"/>
                  </a:lnTo>
                  <a:lnTo>
                    <a:pt x="170450" y="96441"/>
                  </a:lnTo>
                  <a:lnTo>
                    <a:pt x="164354" y="95012"/>
                  </a:lnTo>
                  <a:lnTo>
                    <a:pt x="164354" y="103870"/>
                  </a:lnTo>
                  <a:lnTo>
                    <a:pt x="163211" y="104823"/>
                  </a:lnTo>
                  <a:lnTo>
                    <a:pt x="157782" y="100441"/>
                  </a:lnTo>
                  <a:lnTo>
                    <a:pt x="145399" y="79486"/>
                  </a:lnTo>
                  <a:lnTo>
                    <a:pt x="145590" y="77867"/>
                  </a:lnTo>
                  <a:lnTo>
                    <a:pt x="150257" y="76724"/>
                  </a:lnTo>
                  <a:lnTo>
                    <a:pt x="153019" y="76438"/>
                  </a:lnTo>
                  <a:lnTo>
                    <a:pt x="159115" y="74533"/>
                  </a:lnTo>
                  <a:lnTo>
                    <a:pt x="161782" y="76057"/>
                  </a:lnTo>
                  <a:close/>
                  <a:moveTo>
                    <a:pt x="104537" y="80058"/>
                  </a:moveTo>
                  <a:lnTo>
                    <a:pt x="103584" y="81677"/>
                  </a:lnTo>
                  <a:lnTo>
                    <a:pt x="99108" y="75581"/>
                  </a:lnTo>
                  <a:lnTo>
                    <a:pt x="89011" y="67008"/>
                  </a:lnTo>
                  <a:lnTo>
                    <a:pt x="86916" y="63484"/>
                  </a:lnTo>
                  <a:lnTo>
                    <a:pt x="86249" y="58150"/>
                  </a:lnTo>
                  <a:lnTo>
                    <a:pt x="95583" y="61865"/>
                  </a:lnTo>
                  <a:lnTo>
                    <a:pt x="101870" y="67675"/>
                  </a:lnTo>
                  <a:lnTo>
                    <a:pt x="103013" y="71676"/>
                  </a:lnTo>
                  <a:lnTo>
                    <a:pt x="107013" y="76533"/>
                  </a:lnTo>
                  <a:lnTo>
                    <a:pt x="106061" y="79296"/>
                  </a:lnTo>
                  <a:lnTo>
                    <a:pt x="104537" y="80058"/>
                  </a:lnTo>
                  <a:close/>
                  <a:moveTo>
                    <a:pt x="90249" y="77676"/>
                  </a:moveTo>
                  <a:lnTo>
                    <a:pt x="88154" y="82344"/>
                  </a:lnTo>
                  <a:lnTo>
                    <a:pt x="86535" y="78343"/>
                  </a:lnTo>
                  <a:lnTo>
                    <a:pt x="83010" y="77867"/>
                  </a:lnTo>
                  <a:lnTo>
                    <a:pt x="75009" y="72533"/>
                  </a:lnTo>
                  <a:lnTo>
                    <a:pt x="70533" y="65103"/>
                  </a:lnTo>
                  <a:lnTo>
                    <a:pt x="70533" y="61103"/>
                  </a:lnTo>
                  <a:lnTo>
                    <a:pt x="73104" y="60912"/>
                  </a:lnTo>
                  <a:lnTo>
                    <a:pt x="76152" y="56912"/>
                  </a:lnTo>
                  <a:lnTo>
                    <a:pt x="86916" y="69009"/>
                  </a:lnTo>
                  <a:lnTo>
                    <a:pt x="90249" y="77676"/>
                  </a:lnTo>
                  <a:close/>
                  <a:moveTo>
                    <a:pt x="31385" y="59674"/>
                  </a:moveTo>
                  <a:lnTo>
                    <a:pt x="32433" y="65770"/>
                  </a:lnTo>
                  <a:lnTo>
                    <a:pt x="43291" y="78343"/>
                  </a:lnTo>
                  <a:lnTo>
                    <a:pt x="41386" y="81677"/>
                  </a:lnTo>
                  <a:lnTo>
                    <a:pt x="32052" y="74533"/>
                  </a:lnTo>
                  <a:lnTo>
                    <a:pt x="35957" y="81391"/>
                  </a:lnTo>
                  <a:lnTo>
                    <a:pt x="34338" y="88916"/>
                  </a:lnTo>
                  <a:lnTo>
                    <a:pt x="37290" y="92440"/>
                  </a:lnTo>
                  <a:lnTo>
                    <a:pt x="33576" y="101679"/>
                  </a:lnTo>
                  <a:lnTo>
                    <a:pt x="31956" y="103299"/>
                  </a:lnTo>
                  <a:lnTo>
                    <a:pt x="28623" y="103680"/>
                  </a:lnTo>
                  <a:lnTo>
                    <a:pt x="26337" y="100155"/>
                  </a:lnTo>
                  <a:lnTo>
                    <a:pt x="24908" y="101394"/>
                  </a:lnTo>
                  <a:lnTo>
                    <a:pt x="19479" y="99679"/>
                  </a:lnTo>
                  <a:lnTo>
                    <a:pt x="16526" y="93583"/>
                  </a:lnTo>
                  <a:lnTo>
                    <a:pt x="10716" y="86916"/>
                  </a:lnTo>
                  <a:lnTo>
                    <a:pt x="9001" y="69771"/>
                  </a:lnTo>
                  <a:lnTo>
                    <a:pt x="12144" y="65199"/>
                  </a:lnTo>
                  <a:lnTo>
                    <a:pt x="12525" y="58245"/>
                  </a:lnTo>
                  <a:lnTo>
                    <a:pt x="17669" y="59484"/>
                  </a:lnTo>
                  <a:lnTo>
                    <a:pt x="19764" y="62436"/>
                  </a:lnTo>
                  <a:lnTo>
                    <a:pt x="18717" y="57198"/>
                  </a:lnTo>
                  <a:lnTo>
                    <a:pt x="19955" y="53007"/>
                  </a:lnTo>
                  <a:lnTo>
                    <a:pt x="18907" y="51768"/>
                  </a:lnTo>
                  <a:lnTo>
                    <a:pt x="24146" y="47768"/>
                  </a:lnTo>
                  <a:lnTo>
                    <a:pt x="28908" y="48435"/>
                  </a:lnTo>
                  <a:lnTo>
                    <a:pt x="30528" y="51006"/>
                  </a:lnTo>
                  <a:lnTo>
                    <a:pt x="31385" y="59674"/>
                  </a:lnTo>
                  <a:close/>
                  <a:moveTo>
                    <a:pt x="136731" y="50054"/>
                  </a:moveTo>
                  <a:lnTo>
                    <a:pt x="139779" y="51006"/>
                  </a:lnTo>
                  <a:lnTo>
                    <a:pt x="141208" y="46815"/>
                  </a:lnTo>
                  <a:lnTo>
                    <a:pt x="145209" y="46339"/>
                  </a:lnTo>
                  <a:lnTo>
                    <a:pt x="148257" y="50054"/>
                  </a:lnTo>
                  <a:lnTo>
                    <a:pt x="146828" y="54912"/>
                  </a:lnTo>
                  <a:lnTo>
                    <a:pt x="143970" y="55578"/>
                  </a:lnTo>
                  <a:lnTo>
                    <a:pt x="144923" y="60436"/>
                  </a:lnTo>
                  <a:lnTo>
                    <a:pt x="148923" y="61865"/>
                  </a:lnTo>
                  <a:lnTo>
                    <a:pt x="152448" y="61198"/>
                  </a:lnTo>
                  <a:lnTo>
                    <a:pt x="159973" y="64437"/>
                  </a:lnTo>
                  <a:lnTo>
                    <a:pt x="159973" y="66342"/>
                  </a:lnTo>
                  <a:lnTo>
                    <a:pt x="156924" y="69866"/>
                  </a:lnTo>
                  <a:lnTo>
                    <a:pt x="147781" y="76057"/>
                  </a:lnTo>
                  <a:lnTo>
                    <a:pt x="144447" y="76343"/>
                  </a:lnTo>
                  <a:lnTo>
                    <a:pt x="140923" y="64913"/>
                  </a:lnTo>
                  <a:lnTo>
                    <a:pt x="134636" y="61865"/>
                  </a:lnTo>
                  <a:lnTo>
                    <a:pt x="132255" y="62817"/>
                  </a:lnTo>
                  <a:lnTo>
                    <a:pt x="132064" y="53769"/>
                  </a:lnTo>
                  <a:lnTo>
                    <a:pt x="130159" y="52149"/>
                  </a:lnTo>
                  <a:lnTo>
                    <a:pt x="126921" y="55197"/>
                  </a:lnTo>
                  <a:lnTo>
                    <a:pt x="124349" y="52911"/>
                  </a:lnTo>
                  <a:lnTo>
                    <a:pt x="125968" y="46625"/>
                  </a:lnTo>
                  <a:lnTo>
                    <a:pt x="130635" y="45672"/>
                  </a:lnTo>
                  <a:lnTo>
                    <a:pt x="136255" y="48244"/>
                  </a:lnTo>
                  <a:lnTo>
                    <a:pt x="136731" y="50054"/>
                  </a:lnTo>
                  <a:close/>
                  <a:moveTo>
                    <a:pt x="84630" y="47196"/>
                  </a:moveTo>
                  <a:lnTo>
                    <a:pt x="82725" y="47196"/>
                  </a:lnTo>
                  <a:lnTo>
                    <a:pt x="75962" y="39767"/>
                  </a:lnTo>
                  <a:lnTo>
                    <a:pt x="75962" y="36719"/>
                  </a:lnTo>
                  <a:lnTo>
                    <a:pt x="79962" y="33480"/>
                  </a:lnTo>
                  <a:lnTo>
                    <a:pt x="84630" y="38148"/>
                  </a:lnTo>
                  <a:lnTo>
                    <a:pt x="84630" y="47196"/>
                  </a:lnTo>
                  <a:close/>
                  <a:moveTo>
                    <a:pt x="95869" y="28813"/>
                  </a:moveTo>
                  <a:lnTo>
                    <a:pt x="95393" y="31385"/>
                  </a:lnTo>
                  <a:lnTo>
                    <a:pt x="98441" y="34909"/>
                  </a:lnTo>
                  <a:lnTo>
                    <a:pt x="100822" y="37005"/>
                  </a:lnTo>
                  <a:lnTo>
                    <a:pt x="103394" y="39576"/>
                  </a:lnTo>
                  <a:lnTo>
                    <a:pt x="115110" y="45863"/>
                  </a:lnTo>
                  <a:lnTo>
                    <a:pt x="115586" y="50530"/>
                  </a:lnTo>
                  <a:lnTo>
                    <a:pt x="112728" y="49863"/>
                  </a:lnTo>
                  <a:lnTo>
                    <a:pt x="111585" y="51483"/>
                  </a:lnTo>
                  <a:lnTo>
                    <a:pt x="110442" y="53388"/>
                  </a:lnTo>
                  <a:lnTo>
                    <a:pt x="111395" y="57102"/>
                  </a:lnTo>
                  <a:lnTo>
                    <a:pt x="109966" y="58531"/>
                  </a:lnTo>
                  <a:lnTo>
                    <a:pt x="107871" y="58531"/>
                  </a:lnTo>
                  <a:lnTo>
                    <a:pt x="103203" y="52721"/>
                  </a:lnTo>
                  <a:lnTo>
                    <a:pt x="96155" y="50435"/>
                  </a:lnTo>
                  <a:lnTo>
                    <a:pt x="89869" y="45577"/>
                  </a:lnTo>
                  <a:lnTo>
                    <a:pt x="89869" y="40243"/>
                  </a:lnTo>
                  <a:lnTo>
                    <a:pt x="91773" y="38148"/>
                  </a:lnTo>
                  <a:lnTo>
                    <a:pt x="85677" y="32337"/>
                  </a:lnTo>
                  <a:lnTo>
                    <a:pt x="86820" y="29575"/>
                  </a:lnTo>
                  <a:lnTo>
                    <a:pt x="90059" y="31194"/>
                  </a:lnTo>
                  <a:lnTo>
                    <a:pt x="93583" y="28908"/>
                  </a:lnTo>
                  <a:lnTo>
                    <a:pt x="93583" y="24241"/>
                  </a:lnTo>
                  <a:lnTo>
                    <a:pt x="95202" y="25194"/>
                  </a:lnTo>
                  <a:lnTo>
                    <a:pt x="95869" y="28813"/>
                  </a:lnTo>
                  <a:close/>
                  <a:moveTo>
                    <a:pt x="19383" y="18145"/>
                  </a:moveTo>
                  <a:lnTo>
                    <a:pt x="19955" y="19764"/>
                  </a:lnTo>
                  <a:lnTo>
                    <a:pt x="18717" y="20431"/>
                  </a:lnTo>
                  <a:lnTo>
                    <a:pt x="15383" y="19383"/>
                  </a:lnTo>
                  <a:lnTo>
                    <a:pt x="14811" y="26527"/>
                  </a:lnTo>
                  <a:lnTo>
                    <a:pt x="17288" y="32242"/>
                  </a:lnTo>
                  <a:lnTo>
                    <a:pt x="20622" y="32814"/>
                  </a:lnTo>
                  <a:lnTo>
                    <a:pt x="25384" y="43482"/>
                  </a:lnTo>
                  <a:lnTo>
                    <a:pt x="17098" y="43101"/>
                  </a:lnTo>
                  <a:lnTo>
                    <a:pt x="16240" y="41005"/>
                  </a:lnTo>
                  <a:lnTo>
                    <a:pt x="10620" y="40338"/>
                  </a:lnTo>
                  <a:lnTo>
                    <a:pt x="3762" y="35290"/>
                  </a:lnTo>
                  <a:lnTo>
                    <a:pt x="3572" y="27956"/>
                  </a:lnTo>
                  <a:lnTo>
                    <a:pt x="5286" y="26718"/>
                  </a:lnTo>
                  <a:lnTo>
                    <a:pt x="6525" y="22146"/>
                  </a:lnTo>
                  <a:lnTo>
                    <a:pt x="13192" y="20241"/>
                  </a:lnTo>
                  <a:lnTo>
                    <a:pt x="16335" y="14811"/>
                  </a:lnTo>
                  <a:lnTo>
                    <a:pt x="19383" y="18145"/>
                  </a:lnTo>
                  <a:close/>
                  <a:moveTo>
                    <a:pt x="141113" y="17859"/>
                  </a:moveTo>
                  <a:lnTo>
                    <a:pt x="141589" y="22527"/>
                  </a:lnTo>
                  <a:lnTo>
                    <a:pt x="139494" y="24622"/>
                  </a:lnTo>
                  <a:lnTo>
                    <a:pt x="139494" y="36052"/>
                  </a:lnTo>
                  <a:lnTo>
                    <a:pt x="132445" y="36528"/>
                  </a:lnTo>
                  <a:lnTo>
                    <a:pt x="130826" y="40719"/>
                  </a:lnTo>
                  <a:lnTo>
                    <a:pt x="132731" y="44910"/>
                  </a:lnTo>
                  <a:lnTo>
                    <a:pt x="124730" y="42815"/>
                  </a:lnTo>
                  <a:lnTo>
                    <a:pt x="122349" y="44910"/>
                  </a:lnTo>
                  <a:lnTo>
                    <a:pt x="117681" y="43482"/>
                  </a:lnTo>
                  <a:lnTo>
                    <a:pt x="116253" y="41196"/>
                  </a:lnTo>
                  <a:lnTo>
                    <a:pt x="109014" y="40434"/>
                  </a:lnTo>
                  <a:lnTo>
                    <a:pt x="102251" y="36052"/>
                  </a:lnTo>
                  <a:lnTo>
                    <a:pt x="99203" y="26241"/>
                  </a:lnTo>
                  <a:lnTo>
                    <a:pt x="99679" y="23670"/>
                  </a:lnTo>
                  <a:lnTo>
                    <a:pt x="103489" y="23098"/>
                  </a:lnTo>
                  <a:lnTo>
                    <a:pt x="102727" y="28337"/>
                  </a:lnTo>
                  <a:lnTo>
                    <a:pt x="106252" y="28146"/>
                  </a:lnTo>
                  <a:lnTo>
                    <a:pt x="105585" y="21384"/>
                  </a:lnTo>
                  <a:lnTo>
                    <a:pt x="103965" y="20717"/>
                  </a:lnTo>
                  <a:lnTo>
                    <a:pt x="103775" y="18145"/>
                  </a:lnTo>
                  <a:lnTo>
                    <a:pt x="115300" y="19288"/>
                  </a:lnTo>
                  <a:lnTo>
                    <a:pt x="116919" y="11573"/>
                  </a:lnTo>
                  <a:lnTo>
                    <a:pt x="120444" y="10906"/>
                  </a:lnTo>
                  <a:lnTo>
                    <a:pt x="125873" y="17669"/>
                  </a:lnTo>
                  <a:lnTo>
                    <a:pt x="129111" y="18621"/>
                  </a:lnTo>
                  <a:lnTo>
                    <a:pt x="130731" y="16335"/>
                  </a:lnTo>
                  <a:lnTo>
                    <a:pt x="128349" y="14716"/>
                  </a:lnTo>
                  <a:lnTo>
                    <a:pt x="128349" y="11478"/>
                  </a:lnTo>
                  <a:lnTo>
                    <a:pt x="133779" y="9192"/>
                  </a:lnTo>
                  <a:lnTo>
                    <a:pt x="137970" y="12716"/>
                  </a:lnTo>
                  <a:lnTo>
                    <a:pt x="141113" y="17859"/>
                  </a:lnTo>
                  <a:close/>
                  <a:moveTo>
                    <a:pt x="212169" y="12716"/>
                  </a:moveTo>
                  <a:lnTo>
                    <a:pt x="213598" y="19002"/>
                  </a:lnTo>
                  <a:lnTo>
                    <a:pt x="220647" y="23193"/>
                  </a:lnTo>
                  <a:lnTo>
                    <a:pt x="225123" y="34623"/>
                  </a:lnTo>
                  <a:lnTo>
                    <a:pt x="222742" y="46244"/>
                  </a:lnTo>
                  <a:lnTo>
                    <a:pt x="223409" y="49959"/>
                  </a:lnTo>
                  <a:lnTo>
                    <a:pt x="225314" y="51864"/>
                  </a:lnTo>
                  <a:lnTo>
                    <a:pt x="225314" y="55864"/>
                  </a:lnTo>
                  <a:lnTo>
                    <a:pt x="222742" y="56531"/>
                  </a:lnTo>
                  <a:lnTo>
                    <a:pt x="222742" y="58817"/>
                  </a:lnTo>
                  <a:lnTo>
                    <a:pt x="225123" y="59960"/>
                  </a:lnTo>
                  <a:lnTo>
                    <a:pt x="231029" y="59293"/>
                  </a:lnTo>
                  <a:lnTo>
                    <a:pt x="229886" y="64151"/>
                  </a:lnTo>
                  <a:lnTo>
                    <a:pt x="222647" y="73962"/>
                  </a:lnTo>
                  <a:lnTo>
                    <a:pt x="217218" y="71676"/>
                  </a:lnTo>
                  <a:lnTo>
                    <a:pt x="208074" y="71866"/>
                  </a:lnTo>
                  <a:lnTo>
                    <a:pt x="202644" y="69961"/>
                  </a:lnTo>
                  <a:lnTo>
                    <a:pt x="195406" y="63675"/>
                  </a:lnTo>
                  <a:lnTo>
                    <a:pt x="193024" y="64627"/>
                  </a:lnTo>
                  <a:lnTo>
                    <a:pt x="186452" y="63008"/>
                  </a:lnTo>
                  <a:lnTo>
                    <a:pt x="186642" y="61389"/>
                  </a:lnTo>
                  <a:lnTo>
                    <a:pt x="193215" y="59769"/>
                  </a:lnTo>
                  <a:lnTo>
                    <a:pt x="188738" y="55769"/>
                  </a:lnTo>
                  <a:lnTo>
                    <a:pt x="189690" y="53197"/>
                  </a:lnTo>
                  <a:lnTo>
                    <a:pt x="188548" y="51578"/>
                  </a:lnTo>
                  <a:lnTo>
                    <a:pt x="184356" y="48054"/>
                  </a:lnTo>
                  <a:lnTo>
                    <a:pt x="186452" y="44815"/>
                  </a:lnTo>
                  <a:lnTo>
                    <a:pt x="191881" y="45291"/>
                  </a:lnTo>
                  <a:lnTo>
                    <a:pt x="189976" y="41100"/>
                  </a:lnTo>
                  <a:lnTo>
                    <a:pt x="193977" y="36243"/>
                  </a:lnTo>
                  <a:lnTo>
                    <a:pt x="189786" y="32242"/>
                  </a:lnTo>
                  <a:lnTo>
                    <a:pt x="182261" y="36243"/>
                  </a:lnTo>
                  <a:lnTo>
                    <a:pt x="182452" y="41577"/>
                  </a:lnTo>
                  <a:lnTo>
                    <a:pt x="180832" y="43005"/>
                  </a:lnTo>
                  <a:lnTo>
                    <a:pt x="177975" y="43005"/>
                  </a:lnTo>
                  <a:lnTo>
                    <a:pt x="178451" y="39481"/>
                  </a:lnTo>
                  <a:lnTo>
                    <a:pt x="173974" y="37862"/>
                  </a:lnTo>
                  <a:lnTo>
                    <a:pt x="172355" y="41386"/>
                  </a:lnTo>
                  <a:lnTo>
                    <a:pt x="170259" y="42529"/>
                  </a:lnTo>
                  <a:lnTo>
                    <a:pt x="159020" y="41862"/>
                  </a:lnTo>
                  <a:lnTo>
                    <a:pt x="155496" y="38814"/>
                  </a:lnTo>
                  <a:lnTo>
                    <a:pt x="152924" y="33004"/>
                  </a:lnTo>
                  <a:lnTo>
                    <a:pt x="151781" y="28813"/>
                  </a:lnTo>
                  <a:lnTo>
                    <a:pt x="156734" y="21574"/>
                  </a:lnTo>
                  <a:lnTo>
                    <a:pt x="171021" y="19288"/>
                  </a:lnTo>
                  <a:lnTo>
                    <a:pt x="168450" y="12049"/>
                  </a:lnTo>
                  <a:lnTo>
                    <a:pt x="172164" y="10430"/>
                  </a:lnTo>
                  <a:lnTo>
                    <a:pt x="178927" y="11859"/>
                  </a:lnTo>
                  <a:lnTo>
                    <a:pt x="179880" y="9954"/>
                  </a:lnTo>
                  <a:lnTo>
                    <a:pt x="183594" y="8525"/>
                  </a:lnTo>
                  <a:lnTo>
                    <a:pt x="194358" y="12906"/>
                  </a:lnTo>
                  <a:lnTo>
                    <a:pt x="200263" y="13097"/>
                  </a:lnTo>
                  <a:lnTo>
                    <a:pt x="205883" y="9573"/>
                  </a:lnTo>
                  <a:lnTo>
                    <a:pt x="207788" y="4715"/>
                  </a:lnTo>
                  <a:lnTo>
                    <a:pt x="211788" y="3572"/>
                  </a:lnTo>
                  <a:lnTo>
                    <a:pt x="213217" y="4524"/>
                  </a:lnTo>
                  <a:lnTo>
                    <a:pt x="212169" y="12716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BF2BF01-783E-4C8B-8D46-D9F42918F5A4}"/>
                </a:ext>
              </a:extLst>
            </p:cNvPr>
            <p:cNvSpPr/>
            <p:nvPr/>
          </p:nvSpPr>
          <p:spPr>
            <a:xfrm>
              <a:off x="8292103" y="5070988"/>
              <a:ext cx="668492" cy="879594"/>
            </a:xfrm>
            <a:custGeom>
              <a:avLst/>
              <a:gdLst>
                <a:gd name="connsiteX0" fmla="*/ 340090 w 361950"/>
                <a:gd name="connsiteY0" fmla="*/ 383905 h 476250"/>
                <a:gd name="connsiteX1" fmla="*/ 338471 w 361950"/>
                <a:gd name="connsiteY1" fmla="*/ 385810 h 476250"/>
                <a:gd name="connsiteX2" fmla="*/ 327994 w 361950"/>
                <a:gd name="connsiteY2" fmla="*/ 368856 h 476250"/>
                <a:gd name="connsiteX3" fmla="*/ 334185 w 361950"/>
                <a:gd name="connsiteY3" fmla="*/ 353139 h 476250"/>
                <a:gd name="connsiteX4" fmla="*/ 342376 w 361950"/>
                <a:gd name="connsiteY4" fmla="*/ 342757 h 476250"/>
                <a:gd name="connsiteX5" fmla="*/ 344567 w 361950"/>
                <a:gd name="connsiteY5" fmla="*/ 342186 h 476250"/>
                <a:gd name="connsiteX6" fmla="*/ 346472 w 361950"/>
                <a:gd name="connsiteY6" fmla="*/ 346472 h 476250"/>
                <a:gd name="connsiteX7" fmla="*/ 346472 w 361950"/>
                <a:gd name="connsiteY7" fmla="*/ 352092 h 476250"/>
                <a:gd name="connsiteX8" fmla="*/ 340090 w 361950"/>
                <a:gd name="connsiteY8" fmla="*/ 383905 h 476250"/>
                <a:gd name="connsiteX9" fmla="*/ 295228 w 361950"/>
                <a:gd name="connsiteY9" fmla="*/ 450104 h 476250"/>
                <a:gd name="connsiteX10" fmla="*/ 289894 w 361950"/>
                <a:gd name="connsiteY10" fmla="*/ 451628 h 476250"/>
                <a:gd name="connsiteX11" fmla="*/ 284845 w 361950"/>
                <a:gd name="connsiteY11" fmla="*/ 451152 h 476250"/>
                <a:gd name="connsiteX12" fmla="*/ 284179 w 361950"/>
                <a:gd name="connsiteY12" fmla="*/ 449151 h 476250"/>
                <a:gd name="connsiteX13" fmla="*/ 284750 w 361950"/>
                <a:gd name="connsiteY13" fmla="*/ 441817 h 476250"/>
                <a:gd name="connsiteX14" fmla="*/ 288465 w 361950"/>
                <a:gd name="connsiteY14" fmla="*/ 429625 h 476250"/>
                <a:gd name="connsiteX15" fmla="*/ 287893 w 361950"/>
                <a:gd name="connsiteY15" fmla="*/ 412575 h 476250"/>
                <a:gd name="connsiteX16" fmla="*/ 279321 w 361950"/>
                <a:gd name="connsiteY16" fmla="*/ 400669 h 476250"/>
                <a:gd name="connsiteX17" fmla="*/ 276940 w 361950"/>
                <a:gd name="connsiteY17" fmla="*/ 392954 h 476250"/>
                <a:gd name="connsiteX18" fmla="*/ 277130 w 361950"/>
                <a:gd name="connsiteY18" fmla="*/ 386667 h 476250"/>
                <a:gd name="connsiteX19" fmla="*/ 295228 w 361950"/>
                <a:gd name="connsiteY19" fmla="*/ 333708 h 476250"/>
                <a:gd name="connsiteX20" fmla="*/ 318564 w 361950"/>
                <a:gd name="connsiteY20" fmla="*/ 317040 h 476250"/>
                <a:gd name="connsiteX21" fmla="*/ 320755 w 361950"/>
                <a:gd name="connsiteY21" fmla="*/ 317611 h 476250"/>
                <a:gd name="connsiteX22" fmla="*/ 321326 w 361950"/>
                <a:gd name="connsiteY22" fmla="*/ 320945 h 476250"/>
                <a:gd name="connsiteX23" fmla="*/ 317897 w 361950"/>
                <a:gd name="connsiteY23" fmla="*/ 342757 h 476250"/>
                <a:gd name="connsiteX24" fmla="*/ 320469 w 361950"/>
                <a:gd name="connsiteY24" fmla="*/ 367998 h 476250"/>
                <a:gd name="connsiteX25" fmla="*/ 328279 w 361950"/>
                <a:gd name="connsiteY25" fmla="*/ 405908 h 476250"/>
                <a:gd name="connsiteX26" fmla="*/ 325993 w 361950"/>
                <a:gd name="connsiteY26" fmla="*/ 429054 h 476250"/>
                <a:gd name="connsiteX27" fmla="*/ 302086 w 361950"/>
                <a:gd name="connsiteY27" fmla="*/ 446961 h 476250"/>
                <a:gd name="connsiteX28" fmla="*/ 295228 w 361950"/>
                <a:gd name="connsiteY28" fmla="*/ 450104 h 476250"/>
                <a:gd name="connsiteX29" fmla="*/ 234839 w 361950"/>
                <a:gd name="connsiteY29" fmla="*/ 3572 h 476250"/>
                <a:gd name="connsiteX30" fmla="*/ 232458 w 361950"/>
                <a:gd name="connsiteY30" fmla="*/ 13002 h 476250"/>
                <a:gd name="connsiteX31" fmla="*/ 222361 w 361950"/>
                <a:gd name="connsiteY31" fmla="*/ 25098 h 476250"/>
                <a:gd name="connsiteX32" fmla="*/ 219980 w 361950"/>
                <a:gd name="connsiteY32" fmla="*/ 24432 h 476250"/>
                <a:gd name="connsiteX33" fmla="*/ 221314 w 361950"/>
                <a:gd name="connsiteY33" fmla="*/ 17002 h 476250"/>
                <a:gd name="connsiteX34" fmla="*/ 218265 w 361950"/>
                <a:gd name="connsiteY34" fmla="*/ 16335 h 476250"/>
                <a:gd name="connsiteX35" fmla="*/ 210455 w 361950"/>
                <a:gd name="connsiteY35" fmla="*/ 23098 h 476250"/>
                <a:gd name="connsiteX36" fmla="*/ 206359 w 361950"/>
                <a:gd name="connsiteY36" fmla="*/ 29480 h 476250"/>
                <a:gd name="connsiteX37" fmla="*/ 200263 w 361950"/>
                <a:gd name="connsiteY37" fmla="*/ 34814 h 476250"/>
                <a:gd name="connsiteX38" fmla="*/ 199597 w 361950"/>
                <a:gd name="connsiteY38" fmla="*/ 38148 h 476250"/>
                <a:gd name="connsiteX39" fmla="*/ 201311 w 361950"/>
                <a:gd name="connsiteY39" fmla="*/ 41481 h 476250"/>
                <a:gd name="connsiteX40" fmla="*/ 207026 w 361950"/>
                <a:gd name="connsiteY40" fmla="*/ 39100 h 476250"/>
                <a:gd name="connsiteX41" fmla="*/ 212741 w 361950"/>
                <a:gd name="connsiteY41" fmla="*/ 40148 h 476250"/>
                <a:gd name="connsiteX42" fmla="*/ 215408 w 361950"/>
                <a:gd name="connsiteY42" fmla="*/ 43863 h 476250"/>
                <a:gd name="connsiteX43" fmla="*/ 214074 w 361950"/>
                <a:gd name="connsiteY43" fmla="*/ 50625 h 476250"/>
                <a:gd name="connsiteX44" fmla="*/ 215408 w 361950"/>
                <a:gd name="connsiteY44" fmla="*/ 53673 h 476250"/>
                <a:gd name="connsiteX45" fmla="*/ 222171 w 361950"/>
                <a:gd name="connsiteY45" fmla="*/ 59007 h 476250"/>
                <a:gd name="connsiteX46" fmla="*/ 220837 w 361950"/>
                <a:gd name="connsiteY46" fmla="*/ 62055 h 476250"/>
                <a:gd name="connsiteX47" fmla="*/ 221885 w 361950"/>
                <a:gd name="connsiteY47" fmla="*/ 66723 h 476250"/>
                <a:gd name="connsiteX48" fmla="*/ 226648 w 361950"/>
                <a:gd name="connsiteY48" fmla="*/ 72057 h 476250"/>
                <a:gd name="connsiteX49" fmla="*/ 229981 w 361950"/>
                <a:gd name="connsiteY49" fmla="*/ 79105 h 476250"/>
                <a:gd name="connsiteX50" fmla="*/ 231315 w 361950"/>
                <a:gd name="connsiteY50" fmla="*/ 96917 h 476250"/>
                <a:gd name="connsiteX51" fmla="*/ 230648 w 361950"/>
                <a:gd name="connsiteY51" fmla="*/ 103680 h 476250"/>
                <a:gd name="connsiteX52" fmla="*/ 227600 w 361950"/>
                <a:gd name="connsiteY52" fmla="*/ 110442 h 476250"/>
                <a:gd name="connsiteX53" fmla="*/ 227600 w 361950"/>
                <a:gd name="connsiteY53" fmla="*/ 114443 h 476250"/>
                <a:gd name="connsiteX54" fmla="*/ 230267 w 361950"/>
                <a:gd name="connsiteY54" fmla="*/ 117491 h 476250"/>
                <a:gd name="connsiteX55" fmla="*/ 228267 w 361950"/>
                <a:gd name="connsiteY55" fmla="*/ 123206 h 476250"/>
                <a:gd name="connsiteX56" fmla="*/ 229981 w 361950"/>
                <a:gd name="connsiteY56" fmla="*/ 122825 h 476250"/>
                <a:gd name="connsiteX57" fmla="*/ 233315 w 361950"/>
                <a:gd name="connsiteY57" fmla="*/ 125492 h 476250"/>
                <a:gd name="connsiteX58" fmla="*/ 238078 w 361950"/>
                <a:gd name="connsiteY58" fmla="*/ 124158 h 476250"/>
                <a:gd name="connsiteX59" fmla="*/ 243792 w 361950"/>
                <a:gd name="connsiteY59" fmla="*/ 126540 h 476250"/>
                <a:gd name="connsiteX60" fmla="*/ 245126 w 361950"/>
                <a:gd name="connsiteY60" fmla="*/ 128921 h 476250"/>
                <a:gd name="connsiteX61" fmla="*/ 241792 w 361950"/>
                <a:gd name="connsiteY61" fmla="*/ 134255 h 476250"/>
                <a:gd name="connsiteX62" fmla="*/ 240078 w 361950"/>
                <a:gd name="connsiteY62" fmla="*/ 148733 h 476250"/>
                <a:gd name="connsiteX63" fmla="*/ 246840 w 361950"/>
                <a:gd name="connsiteY63" fmla="*/ 165211 h 476250"/>
                <a:gd name="connsiteX64" fmla="*/ 246459 w 361950"/>
                <a:gd name="connsiteY64" fmla="*/ 174927 h 476250"/>
                <a:gd name="connsiteX65" fmla="*/ 249126 w 361950"/>
                <a:gd name="connsiteY65" fmla="*/ 179975 h 476250"/>
                <a:gd name="connsiteX66" fmla="*/ 254175 w 361950"/>
                <a:gd name="connsiteY66" fmla="*/ 178260 h 476250"/>
                <a:gd name="connsiteX67" fmla="*/ 257889 w 361950"/>
                <a:gd name="connsiteY67" fmla="*/ 174927 h 476250"/>
                <a:gd name="connsiteX68" fmla="*/ 258937 w 361950"/>
                <a:gd name="connsiteY68" fmla="*/ 171879 h 476250"/>
                <a:gd name="connsiteX69" fmla="*/ 266367 w 361950"/>
                <a:gd name="connsiteY69" fmla="*/ 169212 h 476250"/>
                <a:gd name="connsiteX70" fmla="*/ 271415 w 361950"/>
                <a:gd name="connsiteY70" fmla="*/ 164544 h 476250"/>
                <a:gd name="connsiteX71" fmla="*/ 276463 w 361950"/>
                <a:gd name="connsiteY71" fmla="*/ 169212 h 476250"/>
                <a:gd name="connsiteX72" fmla="*/ 280178 w 361950"/>
                <a:gd name="connsiteY72" fmla="*/ 169878 h 476250"/>
                <a:gd name="connsiteX73" fmla="*/ 306181 w 361950"/>
                <a:gd name="connsiteY73" fmla="*/ 171212 h 476250"/>
                <a:gd name="connsiteX74" fmla="*/ 318373 w 361950"/>
                <a:gd name="connsiteY74" fmla="*/ 175212 h 476250"/>
                <a:gd name="connsiteX75" fmla="*/ 344091 w 361950"/>
                <a:gd name="connsiteY75" fmla="*/ 175593 h 476250"/>
                <a:gd name="connsiteX76" fmla="*/ 354568 w 361950"/>
                <a:gd name="connsiteY76" fmla="*/ 178260 h 476250"/>
                <a:gd name="connsiteX77" fmla="*/ 367237 w 361950"/>
                <a:gd name="connsiteY77" fmla="*/ 184166 h 476250"/>
                <a:gd name="connsiteX78" fmla="*/ 367237 w 361950"/>
                <a:gd name="connsiteY78" fmla="*/ 184166 h 476250"/>
                <a:gd name="connsiteX79" fmla="*/ 363522 w 361950"/>
                <a:gd name="connsiteY79" fmla="*/ 201978 h 476250"/>
                <a:gd name="connsiteX80" fmla="*/ 358569 w 361950"/>
                <a:gd name="connsiteY80" fmla="*/ 208264 h 476250"/>
                <a:gd name="connsiteX81" fmla="*/ 354759 w 361950"/>
                <a:gd name="connsiteY81" fmla="*/ 208455 h 476250"/>
                <a:gd name="connsiteX82" fmla="*/ 353235 w 361950"/>
                <a:gd name="connsiteY82" fmla="*/ 206931 h 476250"/>
                <a:gd name="connsiteX83" fmla="*/ 352092 w 361950"/>
                <a:gd name="connsiteY83" fmla="*/ 201120 h 476250"/>
                <a:gd name="connsiteX84" fmla="*/ 344853 w 361950"/>
                <a:gd name="connsiteY84" fmla="*/ 197310 h 476250"/>
                <a:gd name="connsiteX85" fmla="*/ 325993 w 361950"/>
                <a:gd name="connsiteY85" fmla="*/ 201120 h 476250"/>
                <a:gd name="connsiteX86" fmla="*/ 325517 w 361950"/>
                <a:gd name="connsiteY86" fmla="*/ 216551 h 476250"/>
                <a:gd name="connsiteX87" fmla="*/ 335137 w 361950"/>
                <a:gd name="connsiteY87" fmla="*/ 225219 h 476250"/>
                <a:gd name="connsiteX88" fmla="*/ 337042 w 361950"/>
                <a:gd name="connsiteY88" fmla="*/ 254841 h 476250"/>
                <a:gd name="connsiteX89" fmla="*/ 333899 w 361950"/>
                <a:gd name="connsiteY89" fmla="*/ 262938 h 476250"/>
                <a:gd name="connsiteX90" fmla="*/ 320659 w 361950"/>
                <a:gd name="connsiteY90" fmla="*/ 280083 h 476250"/>
                <a:gd name="connsiteX91" fmla="*/ 315801 w 361950"/>
                <a:gd name="connsiteY91" fmla="*/ 282559 h 476250"/>
                <a:gd name="connsiteX92" fmla="*/ 313611 w 361950"/>
                <a:gd name="connsiteY92" fmla="*/ 282083 h 476250"/>
                <a:gd name="connsiteX93" fmla="*/ 311325 w 361950"/>
                <a:gd name="connsiteY93" fmla="*/ 278749 h 476250"/>
                <a:gd name="connsiteX94" fmla="*/ 309324 w 361950"/>
                <a:gd name="connsiteY94" fmla="*/ 267319 h 476250"/>
                <a:gd name="connsiteX95" fmla="*/ 300276 w 361950"/>
                <a:gd name="connsiteY95" fmla="*/ 251603 h 476250"/>
                <a:gd name="connsiteX96" fmla="*/ 298371 w 361950"/>
                <a:gd name="connsiteY96" fmla="*/ 249793 h 476250"/>
                <a:gd name="connsiteX97" fmla="*/ 297132 w 361950"/>
                <a:gd name="connsiteY97" fmla="*/ 251127 h 476250"/>
                <a:gd name="connsiteX98" fmla="*/ 293513 w 361950"/>
                <a:gd name="connsiteY98" fmla="*/ 267510 h 476250"/>
                <a:gd name="connsiteX99" fmla="*/ 295323 w 361950"/>
                <a:gd name="connsiteY99" fmla="*/ 275987 h 476250"/>
                <a:gd name="connsiteX100" fmla="*/ 304657 w 361950"/>
                <a:gd name="connsiteY100" fmla="*/ 289322 h 476250"/>
                <a:gd name="connsiteX101" fmla="*/ 310087 w 361950"/>
                <a:gd name="connsiteY101" fmla="*/ 294084 h 476250"/>
                <a:gd name="connsiteX102" fmla="*/ 311039 w 361950"/>
                <a:gd name="connsiteY102" fmla="*/ 303419 h 476250"/>
                <a:gd name="connsiteX103" fmla="*/ 303705 w 361950"/>
                <a:gd name="connsiteY103" fmla="*/ 307134 h 476250"/>
                <a:gd name="connsiteX104" fmla="*/ 291798 w 361950"/>
                <a:gd name="connsiteY104" fmla="*/ 323421 h 476250"/>
                <a:gd name="connsiteX105" fmla="*/ 277321 w 361950"/>
                <a:gd name="connsiteY105" fmla="*/ 350758 h 476250"/>
                <a:gd name="connsiteX106" fmla="*/ 273701 w 361950"/>
                <a:gd name="connsiteY106" fmla="*/ 374094 h 476250"/>
                <a:gd name="connsiteX107" fmla="*/ 271415 w 361950"/>
                <a:gd name="connsiteY107" fmla="*/ 378571 h 476250"/>
                <a:gd name="connsiteX108" fmla="*/ 267796 w 361950"/>
                <a:gd name="connsiteY108" fmla="*/ 380667 h 476250"/>
                <a:gd name="connsiteX109" fmla="*/ 248936 w 361950"/>
                <a:gd name="connsiteY109" fmla="*/ 383429 h 476250"/>
                <a:gd name="connsiteX110" fmla="*/ 237982 w 361950"/>
                <a:gd name="connsiteY110" fmla="*/ 393906 h 476250"/>
                <a:gd name="connsiteX111" fmla="*/ 231791 w 361950"/>
                <a:gd name="connsiteY111" fmla="*/ 397907 h 476250"/>
                <a:gd name="connsiteX112" fmla="*/ 200930 w 361950"/>
                <a:gd name="connsiteY112" fmla="*/ 411051 h 476250"/>
                <a:gd name="connsiteX113" fmla="*/ 157782 w 361950"/>
                <a:gd name="connsiteY113" fmla="*/ 426577 h 476250"/>
                <a:gd name="connsiteX114" fmla="*/ 98727 w 361950"/>
                <a:gd name="connsiteY114" fmla="*/ 451247 h 476250"/>
                <a:gd name="connsiteX115" fmla="*/ 62627 w 361950"/>
                <a:gd name="connsiteY115" fmla="*/ 472964 h 476250"/>
                <a:gd name="connsiteX116" fmla="*/ 50816 w 361950"/>
                <a:gd name="connsiteY116" fmla="*/ 474488 h 476250"/>
                <a:gd name="connsiteX117" fmla="*/ 47387 w 361950"/>
                <a:gd name="connsiteY117" fmla="*/ 470773 h 476250"/>
                <a:gd name="connsiteX118" fmla="*/ 46149 w 361950"/>
                <a:gd name="connsiteY118" fmla="*/ 465344 h 476250"/>
                <a:gd name="connsiteX119" fmla="*/ 46054 w 361950"/>
                <a:gd name="connsiteY119" fmla="*/ 395621 h 476250"/>
                <a:gd name="connsiteX120" fmla="*/ 45006 w 361950"/>
                <a:gd name="connsiteY120" fmla="*/ 387620 h 476250"/>
                <a:gd name="connsiteX121" fmla="*/ 41672 w 361950"/>
                <a:gd name="connsiteY121" fmla="*/ 380952 h 476250"/>
                <a:gd name="connsiteX122" fmla="*/ 31956 w 361950"/>
                <a:gd name="connsiteY122" fmla="*/ 368189 h 476250"/>
                <a:gd name="connsiteX123" fmla="*/ 25194 w 361950"/>
                <a:gd name="connsiteY123" fmla="*/ 361902 h 476250"/>
                <a:gd name="connsiteX124" fmla="*/ 18240 w 361950"/>
                <a:gd name="connsiteY124" fmla="*/ 362664 h 476250"/>
                <a:gd name="connsiteX125" fmla="*/ 3572 w 361950"/>
                <a:gd name="connsiteY125" fmla="*/ 354282 h 476250"/>
                <a:gd name="connsiteX126" fmla="*/ 3572 w 361950"/>
                <a:gd name="connsiteY126" fmla="*/ 354282 h 476250"/>
                <a:gd name="connsiteX127" fmla="*/ 3572 w 361950"/>
                <a:gd name="connsiteY127" fmla="*/ 345615 h 476250"/>
                <a:gd name="connsiteX128" fmla="*/ 11001 w 361950"/>
                <a:gd name="connsiteY128" fmla="*/ 323040 h 476250"/>
                <a:gd name="connsiteX129" fmla="*/ 24908 w 361950"/>
                <a:gd name="connsiteY129" fmla="*/ 301228 h 476250"/>
                <a:gd name="connsiteX130" fmla="*/ 28623 w 361950"/>
                <a:gd name="connsiteY130" fmla="*/ 279702 h 476250"/>
                <a:gd name="connsiteX131" fmla="*/ 43196 w 361950"/>
                <a:gd name="connsiteY131" fmla="*/ 251127 h 476250"/>
                <a:gd name="connsiteX132" fmla="*/ 52626 w 361950"/>
                <a:gd name="connsiteY132" fmla="*/ 248460 h 476250"/>
                <a:gd name="connsiteX133" fmla="*/ 55959 w 361950"/>
                <a:gd name="connsiteY133" fmla="*/ 245793 h 476250"/>
                <a:gd name="connsiteX134" fmla="*/ 57674 w 361950"/>
                <a:gd name="connsiteY134" fmla="*/ 243792 h 476250"/>
                <a:gd name="connsiteX135" fmla="*/ 56340 w 361950"/>
                <a:gd name="connsiteY135" fmla="*/ 241411 h 476250"/>
                <a:gd name="connsiteX136" fmla="*/ 58341 w 361950"/>
                <a:gd name="connsiteY136" fmla="*/ 237696 h 476250"/>
                <a:gd name="connsiteX137" fmla="*/ 61770 w 361950"/>
                <a:gd name="connsiteY137" fmla="*/ 238744 h 476250"/>
                <a:gd name="connsiteX138" fmla="*/ 69866 w 361950"/>
                <a:gd name="connsiteY138" fmla="*/ 235696 h 476250"/>
                <a:gd name="connsiteX139" fmla="*/ 74248 w 361950"/>
                <a:gd name="connsiteY139" fmla="*/ 229981 h 476250"/>
                <a:gd name="connsiteX140" fmla="*/ 77296 w 361950"/>
                <a:gd name="connsiteY140" fmla="*/ 212836 h 476250"/>
                <a:gd name="connsiteX141" fmla="*/ 83963 w 361950"/>
                <a:gd name="connsiteY141" fmla="*/ 207597 h 476250"/>
                <a:gd name="connsiteX142" fmla="*/ 88725 w 361950"/>
                <a:gd name="connsiteY142" fmla="*/ 200168 h 476250"/>
                <a:gd name="connsiteX143" fmla="*/ 88345 w 361950"/>
                <a:gd name="connsiteY143" fmla="*/ 194072 h 476250"/>
                <a:gd name="connsiteX144" fmla="*/ 90345 w 361950"/>
                <a:gd name="connsiteY144" fmla="*/ 191024 h 476250"/>
                <a:gd name="connsiteX145" fmla="*/ 95774 w 361950"/>
                <a:gd name="connsiteY145" fmla="*/ 191405 h 476250"/>
                <a:gd name="connsiteX146" fmla="*/ 151972 w 361950"/>
                <a:gd name="connsiteY146" fmla="*/ 150733 h 476250"/>
                <a:gd name="connsiteX147" fmla="*/ 155686 w 361950"/>
                <a:gd name="connsiteY147" fmla="*/ 153400 h 476250"/>
                <a:gd name="connsiteX148" fmla="*/ 158734 w 361950"/>
                <a:gd name="connsiteY148" fmla="*/ 153019 h 476250"/>
                <a:gd name="connsiteX149" fmla="*/ 160734 w 361950"/>
                <a:gd name="connsiteY149" fmla="*/ 140541 h 476250"/>
                <a:gd name="connsiteX150" fmla="*/ 164449 w 361950"/>
                <a:gd name="connsiteY150" fmla="*/ 132826 h 476250"/>
                <a:gd name="connsiteX151" fmla="*/ 157687 w 361950"/>
                <a:gd name="connsiteY151" fmla="*/ 118062 h 476250"/>
                <a:gd name="connsiteX152" fmla="*/ 157687 w 361950"/>
                <a:gd name="connsiteY152" fmla="*/ 114348 h 476250"/>
                <a:gd name="connsiteX153" fmla="*/ 166831 w 361950"/>
                <a:gd name="connsiteY153" fmla="*/ 107299 h 476250"/>
                <a:gd name="connsiteX154" fmla="*/ 169212 w 361950"/>
                <a:gd name="connsiteY154" fmla="*/ 99584 h 476250"/>
                <a:gd name="connsiteX155" fmla="*/ 162830 w 361950"/>
                <a:gd name="connsiteY155" fmla="*/ 90821 h 476250"/>
                <a:gd name="connsiteX156" fmla="*/ 161782 w 361950"/>
                <a:gd name="connsiteY156" fmla="*/ 83391 h 476250"/>
                <a:gd name="connsiteX157" fmla="*/ 168545 w 361950"/>
                <a:gd name="connsiteY157" fmla="*/ 62246 h 476250"/>
                <a:gd name="connsiteX158" fmla="*/ 177022 w 361950"/>
                <a:gd name="connsiteY158" fmla="*/ 25289 h 476250"/>
                <a:gd name="connsiteX159" fmla="*/ 178356 w 361950"/>
                <a:gd name="connsiteY159" fmla="*/ 23574 h 476250"/>
                <a:gd name="connsiteX160" fmla="*/ 195977 w 361950"/>
                <a:gd name="connsiteY160" fmla="*/ 22241 h 476250"/>
                <a:gd name="connsiteX161" fmla="*/ 213217 w 361950"/>
                <a:gd name="connsiteY161" fmla="*/ 15859 h 476250"/>
                <a:gd name="connsiteX162" fmla="*/ 216932 w 361950"/>
                <a:gd name="connsiteY162" fmla="*/ 12811 h 476250"/>
                <a:gd name="connsiteX163" fmla="*/ 221695 w 361950"/>
                <a:gd name="connsiteY163" fmla="*/ 13859 h 476250"/>
                <a:gd name="connsiteX164" fmla="*/ 231124 w 361950"/>
                <a:gd name="connsiteY164" fmla="*/ 6429 h 476250"/>
                <a:gd name="connsiteX165" fmla="*/ 231124 w 361950"/>
                <a:gd name="connsiteY165" fmla="*/ 6429 h 476250"/>
                <a:gd name="connsiteX166" fmla="*/ 234839 w 361950"/>
                <a:gd name="connsiteY166" fmla="*/ 357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361950" h="476250">
                  <a:moveTo>
                    <a:pt x="340090" y="383905"/>
                  </a:moveTo>
                  <a:lnTo>
                    <a:pt x="338471" y="385810"/>
                  </a:lnTo>
                  <a:lnTo>
                    <a:pt x="327994" y="368856"/>
                  </a:lnTo>
                  <a:lnTo>
                    <a:pt x="334185" y="353139"/>
                  </a:lnTo>
                  <a:lnTo>
                    <a:pt x="342376" y="342757"/>
                  </a:lnTo>
                  <a:lnTo>
                    <a:pt x="344567" y="342186"/>
                  </a:lnTo>
                  <a:lnTo>
                    <a:pt x="346472" y="346472"/>
                  </a:lnTo>
                  <a:lnTo>
                    <a:pt x="346472" y="352092"/>
                  </a:lnTo>
                  <a:lnTo>
                    <a:pt x="340090" y="383905"/>
                  </a:lnTo>
                  <a:close/>
                  <a:moveTo>
                    <a:pt x="295228" y="450104"/>
                  </a:moveTo>
                  <a:lnTo>
                    <a:pt x="289894" y="451628"/>
                  </a:lnTo>
                  <a:lnTo>
                    <a:pt x="284845" y="451152"/>
                  </a:lnTo>
                  <a:lnTo>
                    <a:pt x="284179" y="449151"/>
                  </a:lnTo>
                  <a:lnTo>
                    <a:pt x="284750" y="441817"/>
                  </a:lnTo>
                  <a:lnTo>
                    <a:pt x="288465" y="429625"/>
                  </a:lnTo>
                  <a:lnTo>
                    <a:pt x="287893" y="412575"/>
                  </a:lnTo>
                  <a:lnTo>
                    <a:pt x="279321" y="400669"/>
                  </a:lnTo>
                  <a:lnTo>
                    <a:pt x="276940" y="392954"/>
                  </a:lnTo>
                  <a:lnTo>
                    <a:pt x="277130" y="386667"/>
                  </a:lnTo>
                  <a:lnTo>
                    <a:pt x="295228" y="333708"/>
                  </a:lnTo>
                  <a:lnTo>
                    <a:pt x="318564" y="317040"/>
                  </a:lnTo>
                  <a:lnTo>
                    <a:pt x="320755" y="317611"/>
                  </a:lnTo>
                  <a:lnTo>
                    <a:pt x="321326" y="320945"/>
                  </a:lnTo>
                  <a:lnTo>
                    <a:pt x="317897" y="342757"/>
                  </a:lnTo>
                  <a:lnTo>
                    <a:pt x="320469" y="367998"/>
                  </a:lnTo>
                  <a:lnTo>
                    <a:pt x="328279" y="405908"/>
                  </a:lnTo>
                  <a:lnTo>
                    <a:pt x="325993" y="429054"/>
                  </a:lnTo>
                  <a:lnTo>
                    <a:pt x="302086" y="446961"/>
                  </a:lnTo>
                  <a:lnTo>
                    <a:pt x="295228" y="450104"/>
                  </a:lnTo>
                  <a:close/>
                  <a:moveTo>
                    <a:pt x="234839" y="3572"/>
                  </a:moveTo>
                  <a:lnTo>
                    <a:pt x="232458" y="13002"/>
                  </a:lnTo>
                  <a:lnTo>
                    <a:pt x="222361" y="25098"/>
                  </a:lnTo>
                  <a:lnTo>
                    <a:pt x="219980" y="24432"/>
                  </a:lnTo>
                  <a:lnTo>
                    <a:pt x="221314" y="17002"/>
                  </a:lnTo>
                  <a:lnTo>
                    <a:pt x="218265" y="16335"/>
                  </a:lnTo>
                  <a:lnTo>
                    <a:pt x="210455" y="23098"/>
                  </a:lnTo>
                  <a:lnTo>
                    <a:pt x="206359" y="29480"/>
                  </a:lnTo>
                  <a:lnTo>
                    <a:pt x="200263" y="34814"/>
                  </a:lnTo>
                  <a:lnTo>
                    <a:pt x="199597" y="38148"/>
                  </a:lnTo>
                  <a:lnTo>
                    <a:pt x="201311" y="41481"/>
                  </a:lnTo>
                  <a:lnTo>
                    <a:pt x="207026" y="39100"/>
                  </a:lnTo>
                  <a:lnTo>
                    <a:pt x="212741" y="40148"/>
                  </a:lnTo>
                  <a:lnTo>
                    <a:pt x="215408" y="43863"/>
                  </a:lnTo>
                  <a:lnTo>
                    <a:pt x="214074" y="50625"/>
                  </a:lnTo>
                  <a:lnTo>
                    <a:pt x="215408" y="53673"/>
                  </a:lnTo>
                  <a:lnTo>
                    <a:pt x="222171" y="59007"/>
                  </a:lnTo>
                  <a:lnTo>
                    <a:pt x="220837" y="62055"/>
                  </a:lnTo>
                  <a:lnTo>
                    <a:pt x="221885" y="66723"/>
                  </a:lnTo>
                  <a:lnTo>
                    <a:pt x="226648" y="72057"/>
                  </a:lnTo>
                  <a:lnTo>
                    <a:pt x="229981" y="79105"/>
                  </a:lnTo>
                  <a:lnTo>
                    <a:pt x="231315" y="96917"/>
                  </a:lnTo>
                  <a:lnTo>
                    <a:pt x="230648" y="103680"/>
                  </a:lnTo>
                  <a:lnTo>
                    <a:pt x="227600" y="110442"/>
                  </a:lnTo>
                  <a:lnTo>
                    <a:pt x="227600" y="114443"/>
                  </a:lnTo>
                  <a:lnTo>
                    <a:pt x="230267" y="117491"/>
                  </a:lnTo>
                  <a:lnTo>
                    <a:pt x="228267" y="123206"/>
                  </a:lnTo>
                  <a:lnTo>
                    <a:pt x="229981" y="122825"/>
                  </a:lnTo>
                  <a:lnTo>
                    <a:pt x="233315" y="125492"/>
                  </a:lnTo>
                  <a:lnTo>
                    <a:pt x="238078" y="124158"/>
                  </a:lnTo>
                  <a:lnTo>
                    <a:pt x="243792" y="126540"/>
                  </a:lnTo>
                  <a:lnTo>
                    <a:pt x="245126" y="128921"/>
                  </a:lnTo>
                  <a:lnTo>
                    <a:pt x="241792" y="134255"/>
                  </a:lnTo>
                  <a:lnTo>
                    <a:pt x="240078" y="148733"/>
                  </a:lnTo>
                  <a:lnTo>
                    <a:pt x="246840" y="165211"/>
                  </a:lnTo>
                  <a:lnTo>
                    <a:pt x="246459" y="174927"/>
                  </a:lnTo>
                  <a:lnTo>
                    <a:pt x="249126" y="179975"/>
                  </a:lnTo>
                  <a:lnTo>
                    <a:pt x="254175" y="178260"/>
                  </a:lnTo>
                  <a:lnTo>
                    <a:pt x="257889" y="174927"/>
                  </a:lnTo>
                  <a:lnTo>
                    <a:pt x="258937" y="171879"/>
                  </a:lnTo>
                  <a:lnTo>
                    <a:pt x="266367" y="169212"/>
                  </a:lnTo>
                  <a:lnTo>
                    <a:pt x="271415" y="164544"/>
                  </a:lnTo>
                  <a:lnTo>
                    <a:pt x="276463" y="169212"/>
                  </a:lnTo>
                  <a:lnTo>
                    <a:pt x="280178" y="169878"/>
                  </a:lnTo>
                  <a:lnTo>
                    <a:pt x="306181" y="171212"/>
                  </a:lnTo>
                  <a:lnTo>
                    <a:pt x="318373" y="175212"/>
                  </a:lnTo>
                  <a:lnTo>
                    <a:pt x="344091" y="175593"/>
                  </a:lnTo>
                  <a:lnTo>
                    <a:pt x="354568" y="178260"/>
                  </a:lnTo>
                  <a:lnTo>
                    <a:pt x="367237" y="184166"/>
                  </a:lnTo>
                  <a:lnTo>
                    <a:pt x="367237" y="184166"/>
                  </a:lnTo>
                  <a:lnTo>
                    <a:pt x="363522" y="201978"/>
                  </a:lnTo>
                  <a:lnTo>
                    <a:pt x="358569" y="208264"/>
                  </a:lnTo>
                  <a:lnTo>
                    <a:pt x="354759" y="208455"/>
                  </a:lnTo>
                  <a:lnTo>
                    <a:pt x="353235" y="206931"/>
                  </a:lnTo>
                  <a:lnTo>
                    <a:pt x="352092" y="201120"/>
                  </a:lnTo>
                  <a:lnTo>
                    <a:pt x="344853" y="197310"/>
                  </a:lnTo>
                  <a:lnTo>
                    <a:pt x="325993" y="201120"/>
                  </a:lnTo>
                  <a:lnTo>
                    <a:pt x="325517" y="216551"/>
                  </a:lnTo>
                  <a:lnTo>
                    <a:pt x="335137" y="225219"/>
                  </a:lnTo>
                  <a:lnTo>
                    <a:pt x="337042" y="254841"/>
                  </a:lnTo>
                  <a:lnTo>
                    <a:pt x="333899" y="262938"/>
                  </a:lnTo>
                  <a:lnTo>
                    <a:pt x="320659" y="280083"/>
                  </a:lnTo>
                  <a:lnTo>
                    <a:pt x="315801" y="282559"/>
                  </a:lnTo>
                  <a:lnTo>
                    <a:pt x="313611" y="282083"/>
                  </a:lnTo>
                  <a:lnTo>
                    <a:pt x="311325" y="278749"/>
                  </a:lnTo>
                  <a:lnTo>
                    <a:pt x="309324" y="267319"/>
                  </a:lnTo>
                  <a:lnTo>
                    <a:pt x="300276" y="251603"/>
                  </a:lnTo>
                  <a:lnTo>
                    <a:pt x="298371" y="249793"/>
                  </a:lnTo>
                  <a:lnTo>
                    <a:pt x="297132" y="251127"/>
                  </a:lnTo>
                  <a:lnTo>
                    <a:pt x="293513" y="267510"/>
                  </a:lnTo>
                  <a:lnTo>
                    <a:pt x="295323" y="275987"/>
                  </a:lnTo>
                  <a:lnTo>
                    <a:pt x="304657" y="289322"/>
                  </a:lnTo>
                  <a:lnTo>
                    <a:pt x="310087" y="294084"/>
                  </a:lnTo>
                  <a:lnTo>
                    <a:pt x="311039" y="303419"/>
                  </a:lnTo>
                  <a:lnTo>
                    <a:pt x="303705" y="307134"/>
                  </a:lnTo>
                  <a:lnTo>
                    <a:pt x="291798" y="323421"/>
                  </a:lnTo>
                  <a:lnTo>
                    <a:pt x="277321" y="350758"/>
                  </a:lnTo>
                  <a:lnTo>
                    <a:pt x="273701" y="374094"/>
                  </a:lnTo>
                  <a:lnTo>
                    <a:pt x="271415" y="378571"/>
                  </a:lnTo>
                  <a:lnTo>
                    <a:pt x="267796" y="380667"/>
                  </a:lnTo>
                  <a:lnTo>
                    <a:pt x="248936" y="383429"/>
                  </a:lnTo>
                  <a:lnTo>
                    <a:pt x="237982" y="393906"/>
                  </a:lnTo>
                  <a:lnTo>
                    <a:pt x="231791" y="397907"/>
                  </a:lnTo>
                  <a:lnTo>
                    <a:pt x="200930" y="411051"/>
                  </a:lnTo>
                  <a:lnTo>
                    <a:pt x="157782" y="426577"/>
                  </a:lnTo>
                  <a:lnTo>
                    <a:pt x="98727" y="451247"/>
                  </a:lnTo>
                  <a:lnTo>
                    <a:pt x="62627" y="472964"/>
                  </a:lnTo>
                  <a:lnTo>
                    <a:pt x="50816" y="474488"/>
                  </a:lnTo>
                  <a:lnTo>
                    <a:pt x="47387" y="470773"/>
                  </a:lnTo>
                  <a:lnTo>
                    <a:pt x="46149" y="465344"/>
                  </a:lnTo>
                  <a:lnTo>
                    <a:pt x="46054" y="395621"/>
                  </a:lnTo>
                  <a:lnTo>
                    <a:pt x="45006" y="387620"/>
                  </a:lnTo>
                  <a:lnTo>
                    <a:pt x="41672" y="380952"/>
                  </a:lnTo>
                  <a:lnTo>
                    <a:pt x="31956" y="368189"/>
                  </a:lnTo>
                  <a:lnTo>
                    <a:pt x="25194" y="361902"/>
                  </a:lnTo>
                  <a:lnTo>
                    <a:pt x="18240" y="362664"/>
                  </a:lnTo>
                  <a:lnTo>
                    <a:pt x="3572" y="354282"/>
                  </a:lnTo>
                  <a:lnTo>
                    <a:pt x="3572" y="354282"/>
                  </a:lnTo>
                  <a:lnTo>
                    <a:pt x="3572" y="345615"/>
                  </a:lnTo>
                  <a:lnTo>
                    <a:pt x="11001" y="323040"/>
                  </a:lnTo>
                  <a:lnTo>
                    <a:pt x="24908" y="301228"/>
                  </a:lnTo>
                  <a:lnTo>
                    <a:pt x="28623" y="279702"/>
                  </a:lnTo>
                  <a:lnTo>
                    <a:pt x="43196" y="251127"/>
                  </a:lnTo>
                  <a:lnTo>
                    <a:pt x="52626" y="248460"/>
                  </a:lnTo>
                  <a:lnTo>
                    <a:pt x="55959" y="245793"/>
                  </a:lnTo>
                  <a:lnTo>
                    <a:pt x="57674" y="243792"/>
                  </a:lnTo>
                  <a:lnTo>
                    <a:pt x="56340" y="241411"/>
                  </a:lnTo>
                  <a:lnTo>
                    <a:pt x="58341" y="237696"/>
                  </a:lnTo>
                  <a:lnTo>
                    <a:pt x="61770" y="238744"/>
                  </a:lnTo>
                  <a:lnTo>
                    <a:pt x="69866" y="235696"/>
                  </a:lnTo>
                  <a:lnTo>
                    <a:pt x="74248" y="229981"/>
                  </a:lnTo>
                  <a:lnTo>
                    <a:pt x="77296" y="212836"/>
                  </a:lnTo>
                  <a:lnTo>
                    <a:pt x="83963" y="207597"/>
                  </a:lnTo>
                  <a:lnTo>
                    <a:pt x="88725" y="200168"/>
                  </a:lnTo>
                  <a:lnTo>
                    <a:pt x="88345" y="194072"/>
                  </a:lnTo>
                  <a:lnTo>
                    <a:pt x="90345" y="191024"/>
                  </a:lnTo>
                  <a:lnTo>
                    <a:pt x="95774" y="191405"/>
                  </a:lnTo>
                  <a:lnTo>
                    <a:pt x="151972" y="150733"/>
                  </a:lnTo>
                  <a:lnTo>
                    <a:pt x="155686" y="153400"/>
                  </a:lnTo>
                  <a:lnTo>
                    <a:pt x="158734" y="153019"/>
                  </a:lnTo>
                  <a:lnTo>
                    <a:pt x="160734" y="140541"/>
                  </a:lnTo>
                  <a:lnTo>
                    <a:pt x="164449" y="132826"/>
                  </a:lnTo>
                  <a:lnTo>
                    <a:pt x="157687" y="118062"/>
                  </a:lnTo>
                  <a:lnTo>
                    <a:pt x="157687" y="114348"/>
                  </a:lnTo>
                  <a:lnTo>
                    <a:pt x="166831" y="107299"/>
                  </a:lnTo>
                  <a:lnTo>
                    <a:pt x="169212" y="99584"/>
                  </a:lnTo>
                  <a:lnTo>
                    <a:pt x="162830" y="90821"/>
                  </a:lnTo>
                  <a:lnTo>
                    <a:pt x="161782" y="83391"/>
                  </a:lnTo>
                  <a:lnTo>
                    <a:pt x="168545" y="62246"/>
                  </a:lnTo>
                  <a:lnTo>
                    <a:pt x="177022" y="25289"/>
                  </a:lnTo>
                  <a:lnTo>
                    <a:pt x="178356" y="23574"/>
                  </a:lnTo>
                  <a:lnTo>
                    <a:pt x="195977" y="22241"/>
                  </a:lnTo>
                  <a:lnTo>
                    <a:pt x="213217" y="15859"/>
                  </a:lnTo>
                  <a:lnTo>
                    <a:pt x="216932" y="12811"/>
                  </a:lnTo>
                  <a:lnTo>
                    <a:pt x="221695" y="13859"/>
                  </a:lnTo>
                  <a:lnTo>
                    <a:pt x="231124" y="6429"/>
                  </a:lnTo>
                  <a:lnTo>
                    <a:pt x="231124" y="6429"/>
                  </a:lnTo>
                  <a:lnTo>
                    <a:pt x="234839" y="3572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207922E-CF33-4209-BF5C-647FB5EFB5F2}"/>
                </a:ext>
              </a:extLst>
            </p:cNvPr>
            <p:cNvSpPr/>
            <p:nvPr/>
          </p:nvSpPr>
          <p:spPr>
            <a:xfrm>
              <a:off x="7193136" y="4437679"/>
              <a:ext cx="1565679" cy="1319393"/>
            </a:xfrm>
            <a:custGeom>
              <a:avLst/>
              <a:gdLst>
                <a:gd name="connsiteX0" fmla="*/ 3572 w 847725"/>
                <a:gd name="connsiteY0" fmla="*/ 622125 h 714375"/>
                <a:gd name="connsiteX1" fmla="*/ 6906 w 847725"/>
                <a:gd name="connsiteY1" fmla="*/ 613267 h 714375"/>
                <a:gd name="connsiteX2" fmla="*/ 10525 w 847725"/>
                <a:gd name="connsiteY2" fmla="*/ 610505 h 714375"/>
                <a:gd name="connsiteX3" fmla="*/ 21955 w 847725"/>
                <a:gd name="connsiteY3" fmla="*/ 606600 h 714375"/>
                <a:gd name="connsiteX4" fmla="*/ 29385 w 847725"/>
                <a:gd name="connsiteY4" fmla="*/ 602123 h 714375"/>
                <a:gd name="connsiteX5" fmla="*/ 40624 w 847725"/>
                <a:gd name="connsiteY5" fmla="*/ 600123 h 714375"/>
                <a:gd name="connsiteX6" fmla="*/ 46530 w 847725"/>
                <a:gd name="connsiteY6" fmla="*/ 595170 h 714375"/>
                <a:gd name="connsiteX7" fmla="*/ 47958 w 847725"/>
                <a:gd name="connsiteY7" fmla="*/ 589740 h 714375"/>
                <a:gd name="connsiteX8" fmla="*/ 61770 w 847725"/>
                <a:gd name="connsiteY8" fmla="*/ 586216 h 714375"/>
                <a:gd name="connsiteX9" fmla="*/ 70438 w 847725"/>
                <a:gd name="connsiteY9" fmla="*/ 581930 h 714375"/>
                <a:gd name="connsiteX10" fmla="*/ 75390 w 847725"/>
                <a:gd name="connsiteY10" fmla="*/ 573262 h 714375"/>
                <a:gd name="connsiteX11" fmla="*/ 73866 w 847725"/>
                <a:gd name="connsiteY11" fmla="*/ 568976 h 714375"/>
                <a:gd name="connsiteX12" fmla="*/ 70628 w 847725"/>
                <a:gd name="connsiteY12" fmla="*/ 569166 h 714375"/>
                <a:gd name="connsiteX13" fmla="*/ 66342 w 847725"/>
                <a:gd name="connsiteY13" fmla="*/ 566499 h 714375"/>
                <a:gd name="connsiteX14" fmla="*/ 69485 w 847725"/>
                <a:gd name="connsiteY14" fmla="*/ 558784 h 714375"/>
                <a:gd name="connsiteX15" fmla="*/ 64437 w 847725"/>
                <a:gd name="connsiteY15" fmla="*/ 539067 h 714375"/>
                <a:gd name="connsiteX16" fmla="*/ 63580 w 847725"/>
                <a:gd name="connsiteY16" fmla="*/ 526685 h 714375"/>
                <a:gd name="connsiteX17" fmla="*/ 58627 w 847725"/>
                <a:gd name="connsiteY17" fmla="*/ 509254 h 714375"/>
                <a:gd name="connsiteX18" fmla="*/ 52149 w 847725"/>
                <a:gd name="connsiteY18" fmla="*/ 498491 h 714375"/>
                <a:gd name="connsiteX19" fmla="*/ 57960 w 847725"/>
                <a:gd name="connsiteY19" fmla="*/ 491633 h 714375"/>
                <a:gd name="connsiteX20" fmla="*/ 57769 w 847725"/>
                <a:gd name="connsiteY20" fmla="*/ 488871 h 714375"/>
                <a:gd name="connsiteX21" fmla="*/ 59579 w 847725"/>
                <a:gd name="connsiteY21" fmla="*/ 486680 h 714375"/>
                <a:gd name="connsiteX22" fmla="*/ 59960 w 847725"/>
                <a:gd name="connsiteY22" fmla="*/ 484489 h 714375"/>
                <a:gd name="connsiteX23" fmla="*/ 53388 w 847725"/>
                <a:gd name="connsiteY23" fmla="*/ 472202 h 714375"/>
                <a:gd name="connsiteX24" fmla="*/ 60055 w 847725"/>
                <a:gd name="connsiteY24" fmla="*/ 466582 h 714375"/>
                <a:gd name="connsiteX25" fmla="*/ 59389 w 847725"/>
                <a:gd name="connsiteY25" fmla="*/ 462582 h 714375"/>
                <a:gd name="connsiteX26" fmla="*/ 60913 w 847725"/>
                <a:gd name="connsiteY26" fmla="*/ 458867 h 714375"/>
                <a:gd name="connsiteX27" fmla="*/ 60436 w 847725"/>
                <a:gd name="connsiteY27" fmla="*/ 457438 h 714375"/>
                <a:gd name="connsiteX28" fmla="*/ 51959 w 847725"/>
                <a:gd name="connsiteY28" fmla="*/ 456200 h 714375"/>
                <a:gd name="connsiteX29" fmla="*/ 47006 w 847725"/>
                <a:gd name="connsiteY29" fmla="*/ 457533 h 714375"/>
                <a:gd name="connsiteX30" fmla="*/ 43767 w 847725"/>
                <a:gd name="connsiteY30" fmla="*/ 455343 h 714375"/>
                <a:gd name="connsiteX31" fmla="*/ 42339 w 847725"/>
                <a:gd name="connsiteY31" fmla="*/ 451342 h 714375"/>
                <a:gd name="connsiteX32" fmla="*/ 45577 w 847725"/>
                <a:gd name="connsiteY32" fmla="*/ 447246 h 714375"/>
                <a:gd name="connsiteX33" fmla="*/ 45958 w 847725"/>
                <a:gd name="connsiteY33" fmla="*/ 443817 h 714375"/>
                <a:gd name="connsiteX34" fmla="*/ 42910 w 847725"/>
                <a:gd name="connsiteY34" fmla="*/ 439912 h 714375"/>
                <a:gd name="connsiteX35" fmla="*/ 43101 w 847725"/>
                <a:gd name="connsiteY35" fmla="*/ 433816 h 714375"/>
                <a:gd name="connsiteX36" fmla="*/ 44148 w 847725"/>
                <a:gd name="connsiteY36" fmla="*/ 429625 h 714375"/>
                <a:gd name="connsiteX37" fmla="*/ 47673 w 847725"/>
                <a:gd name="connsiteY37" fmla="*/ 426387 h 714375"/>
                <a:gd name="connsiteX38" fmla="*/ 49102 w 847725"/>
                <a:gd name="connsiteY38" fmla="*/ 422767 h 714375"/>
                <a:gd name="connsiteX39" fmla="*/ 47958 w 847725"/>
                <a:gd name="connsiteY39" fmla="*/ 411337 h 714375"/>
                <a:gd name="connsiteX40" fmla="*/ 45863 w 847725"/>
                <a:gd name="connsiteY40" fmla="*/ 406384 h 714375"/>
                <a:gd name="connsiteX41" fmla="*/ 43101 w 847725"/>
                <a:gd name="connsiteY41" fmla="*/ 404860 h 714375"/>
                <a:gd name="connsiteX42" fmla="*/ 39100 w 847725"/>
                <a:gd name="connsiteY42" fmla="*/ 406575 h 714375"/>
                <a:gd name="connsiteX43" fmla="*/ 38053 w 847725"/>
                <a:gd name="connsiteY43" fmla="*/ 410861 h 714375"/>
                <a:gd name="connsiteX44" fmla="*/ 36338 w 847725"/>
                <a:gd name="connsiteY44" fmla="*/ 412099 h 714375"/>
                <a:gd name="connsiteX45" fmla="*/ 32338 w 847725"/>
                <a:gd name="connsiteY45" fmla="*/ 413052 h 714375"/>
                <a:gd name="connsiteX46" fmla="*/ 29861 w 847725"/>
                <a:gd name="connsiteY46" fmla="*/ 411242 h 714375"/>
                <a:gd name="connsiteX47" fmla="*/ 28147 w 847725"/>
                <a:gd name="connsiteY47" fmla="*/ 407051 h 714375"/>
                <a:gd name="connsiteX48" fmla="*/ 23956 w 847725"/>
                <a:gd name="connsiteY48" fmla="*/ 406003 h 714375"/>
                <a:gd name="connsiteX49" fmla="*/ 23574 w 847725"/>
                <a:gd name="connsiteY49" fmla="*/ 398669 h 714375"/>
                <a:gd name="connsiteX50" fmla="*/ 28813 w 847725"/>
                <a:gd name="connsiteY50" fmla="*/ 395049 h 714375"/>
                <a:gd name="connsiteX51" fmla="*/ 31480 w 847725"/>
                <a:gd name="connsiteY51" fmla="*/ 390954 h 714375"/>
                <a:gd name="connsiteX52" fmla="*/ 39862 w 847725"/>
                <a:gd name="connsiteY52" fmla="*/ 388953 h 714375"/>
                <a:gd name="connsiteX53" fmla="*/ 44053 w 847725"/>
                <a:gd name="connsiteY53" fmla="*/ 383715 h 714375"/>
                <a:gd name="connsiteX54" fmla="*/ 48721 w 847725"/>
                <a:gd name="connsiteY54" fmla="*/ 387525 h 714375"/>
                <a:gd name="connsiteX55" fmla="*/ 51578 w 847725"/>
                <a:gd name="connsiteY55" fmla="*/ 384667 h 714375"/>
                <a:gd name="connsiteX56" fmla="*/ 56150 w 847725"/>
                <a:gd name="connsiteY56" fmla="*/ 383238 h 714375"/>
                <a:gd name="connsiteX57" fmla="*/ 59674 w 847725"/>
                <a:gd name="connsiteY57" fmla="*/ 387239 h 714375"/>
                <a:gd name="connsiteX58" fmla="*/ 67389 w 847725"/>
                <a:gd name="connsiteY58" fmla="*/ 385143 h 714375"/>
                <a:gd name="connsiteX59" fmla="*/ 66723 w 847725"/>
                <a:gd name="connsiteY59" fmla="*/ 380857 h 714375"/>
                <a:gd name="connsiteX60" fmla="*/ 64246 w 847725"/>
                <a:gd name="connsiteY60" fmla="*/ 377142 h 714375"/>
                <a:gd name="connsiteX61" fmla="*/ 72057 w 847725"/>
                <a:gd name="connsiteY61" fmla="*/ 372475 h 714375"/>
                <a:gd name="connsiteX62" fmla="*/ 74724 w 847725"/>
                <a:gd name="connsiteY62" fmla="*/ 373999 h 714375"/>
                <a:gd name="connsiteX63" fmla="*/ 75105 w 847725"/>
                <a:gd name="connsiteY63" fmla="*/ 378666 h 714375"/>
                <a:gd name="connsiteX64" fmla="*/ 78057 w 847725"/>
                <a:gd name="connsiteY64" fmla="*/ 380000 h 714375"/>
                <a:gd name="connsiteX65" fmla="*/ 78915 w 847725"/>
                <a:gd name="connsiteY65" fmla="*/ 373713 h 714375"/>
                <a:gd name="connsiteX66" fmla="*/ 77581 w 847725"/>
                <a:gd name="connsiteY66" fmla="*/ 366189 h 714375"/>
                <a:gd name="connsiteX67" fmla="*/ 81201 w 847725"/>
                <a:gd name="connsiteY67" fmla="*/ 367522 h 714375"/>
                <a:gd name="connsiteX68" fmla="*/ 82439 w 847725"/>
                <a:gd name="connsiteY68" fmla="*/ 362474 h 714375"/>
                <a:gd name="connsiteX69" fmla="*/ 93012 w 847725"/>
                <a:gd name="connsiteY69" fmla="*/ 364569 h 714375"/>
                <a:gd name="connsiteX70" fmla="*/ 92536 w 847725"/>
                <a:gd name="connsiteY70" fmla="*/ 361807 h 714375"/>
                <a:gd name="connsiteX71" fmla="*/ 94536 w 847725"/>
                <a:gd name="connsiteY71" fmla="*/ 361426 h 714375"/>
                <a:gd name="connsiteX72" fmla="*/ 98536 w 847725"/>
                <a:gd name="connsiteY72" fmla="*/ 356854 h 714375"/>
                <a:gd name="connsiteX73" fmla="*/ 100156 w 847725"/>
                <a:gd name="connsiteY73" fmla="*/ 351234 h 714375"/>
                <a:gd name="connsiteX74" fmla="*/ 106156 w 847725"/>
                <a:gd name="connsiteY74" fmla="*/ 348091 h 714375"/>
                <a:gd name="connsiteX75" fmla="*/ 109585 w 847725"/>
                <a:gd name="connsiteY75" fmla="*/ 340947 h 714375"/>
                <a:gd name="connsiteX76" fmla="*/ 112443 w 847725"/>
                <a:gd name="connsiteY76" fmla="*/ 340947 h 714375"/>
                <a:gd name="connsiteX77" fmla="*/ 113586 w 847725"/>
                <a:gd name="connsiteY77" fmla="*/ 335804 h 714375"/>
                <a:gd name="connsiteX78" fmla="*/ 115681 w 847725"/>
                <a:gd name="connsiteY78" fmla="*/ 334089 h 714375"/>
                <a:gd name="connsiteX79" fmla="*/ 126254 w 847725"/>
                <a:gd name="connsiteY79" fmla="*/ 333994 h 714375"/>
                <a:gd name="connsiteX80" fmla="*/ 129207 w 847725"/>
                <a:gd name="connsiteY80" fmla="*/ 331518 h 714375"/>
                <a:gd name="connsiteX81" fmla="*/ 140637 w 847725"/>
                <a:gd name="connsiteY81" fmla="*/ 329517 h 714375"/>
                <a:gd name="connsiteX82" fmla="*/ 141780 w 847725"/>
                <a:gd name="connsiteY82" fmla="*/ 326660 h 714375"/>
                <a:gd name="connsiteX83" fmla="*/ 138637 w 847725"/>
                <a:gd name="connsiteY83" fmla="*/ 323993 h 714375"/>
                <a:gd name="connsiteX84" fmla="*/ 141113 w 847725"/>
                <a:gd name="connsiteY84" fmla="*/ 319421 h 714375"/>
                <a:gd name="connsiteX85" fmla="*/ 138065 w 847725"/>
                <a:gd name="connsiteY85" fmla="*/ 313325 h 714375"/>
                <a:gd name="connsiteX86" fmla="*/ 140732 w 847725"/>
                <a:gd name="connsiteY86" fmla="*/ 308181 h 714375"/>
                <a:gd name="connsiteX87" fmla="*/ 145304 w 847725"/>
                <a:gd name="connsiteY87" fmla="*/ 306753 h 714375"/>
                <a:gd name="connsiteX88" fmla="*/ 149686 w 847725"/>
                <a:gd name="connsiteY88" fmla="*/ 302181 h 714375"/>
                <a:gd name="connsiteX89" fmla="*/ 148066 w 847725"/>
                <a:gd name="connsiteY89" fmla="*/ 295608 h 714375"/>
                <a:gd name="connsiteX90" fmla="*/ 150924 w 847725"/>
                <a:gd name="connsiteY90" fmla="*/ 292084 h 714375"/>
                <a:gd name="connsiteX91" fmla="*/ 156544 w 847725"/>
                <a:gd name="connsiteY91" fmla="*/ 291703 h 714375"/>
                <a:gd name="connsiteX92" fmla="*/ 165402 w 847725"/>
                <a:gd name="connsiteY92" fmla="*/ 286369 h 714375"/>
                <a:gd name="connsiteX93" fmla="*/ 167497 w 847725"/>
                <a:gd name="connsiteY93" fmla="*/ 283607 h 714375"/>
                <a:gd name="connsiteX94" fmla="*/ 174736 w 847725"/>
                <a:gd name="connsiteY94" fmla="*/ 280940 h 714375"/>
                <a:gd name="connsiteX95" fmla="*/ 184452 w 847725"/>
                <a:gd name="connsiteY95" fmla="*/ 281607 h 714375"/>
                <a:gd name="connsiteX96" fmla="*/ 188833 w 847725"/>
                <a:gd name="connsiteY96" fmla="*/ 279130 h 714375"/>
                <a:gd name="connsiteX97" fmla="*/ 190357 w 847725"/>
                <a:gd name="connsiteY97" fmla="*/ 273701 h 714375"/>
                <a:gd name="connsiteX98" fmla="*/ 191786 w 847725"/>
                <a:gd name="connsiteY98" fmla="*/ 273034 h 714375"/>
                <a:gd name="connsiteX99" fmla="*/ 198263 w 847725"/>
                <a:gd name="connsiteY99" fmla="*/ 274463 h 714375"/>
                <a:gd name="connsiteX100" fmla="*/ 195501 w 847725"/>
                <a:gd name="connsiteY100" fmla="*/ 267224 h 714375"/>
                <a:gd name="connsiteX101" fmla="*/ 196834 w 847725"/>
                <a:gd name="connsiteY101" fmla="*/ 259032 h 714375"/>
                <a:gd name="connsiteX102" fmla="*/ 201502 w 847725"/>
                <a:gd name="connsiteY102" fmla="*/ 264081 h 714375"/>
                <a:gd name="connsiteX103" fmla="*/ 205026 w 847725"/>
                <a:gd name="connsiteY103" fmla="*/ 265509 h 714375"/>
                <a:gd name="connsiteX104" fmla="*/ 216456 w 847725"/>
                <a:gd name="connsiteY104" fmla="*/ 262271 h 714375"/>
                <a:gd name="connsiteX105" fmla="*/ 217123 w 847725"/>
                <a:gd name="connsiteY105" fmla="*/ 259318 h 714375"/>
                <a:gd name="connsiteX106" fmla="*/ 214170 w 847725"/>
                <a:gd name="connsiteY106" fmla="*/ 248745 h 714375"/>
                <a:gd name="connsiteX107" fmla="*/ 215980 w 847725"/>
                <a:gd name="connsiteY107" fmla="*/ 247031 h 714375"/>
                <a:gd name="connsiteX108" fmla="*/ 226266 w 847725"/>
                <a:gd name="connsiteY108" fmla="*/ 248079 h 714375"/>
                <a:gd name="connsiteX109" fmla="*/ 233601 w 847725"/>
                <a:gd name="connsiteY109" fmla="*/ 251031 h 714375"/>
                <a:gd name="connsiteX110" fmla="*/ 237220 w 847725"/>
                <a:gd name="connsiteY110" fmla="*/ 251031 h 714375"/>
                <a:gd name="connsiteX111" fmla="*/ 238173 w 847725"/>
                <a:gd name="connsiteY111" fmla="*/ 250365 h 714375"/>
                <a:gd name="connsiteX112" fmla="*/ 235887 w 847725"/>
                <a:gd name="connsiteY112" fmla="*/ 243507 h 714375"/>
                <a:gd name="connsiteX113" fmla="*/ 243792 w 847725"/>
                <a:gd name="connsiteY113" fmla="*/ 232648 h 714375"/>
                <a:gd name="connsiteX114" fmla="*/ 248936 w 847725"/>
                <a:gd name="connsiteY114" fmla="*/ 232934 h 714375"/>
                <a:gd name="connsiteX115" fmla="*/ 252270 w 847725"/>
                <a:gd name="connsiteY115" fmla="*/ 235601 h 714375"/>
                <a:gd name="connsiteX116" fmla="*/ 258366 w 847725"/>
                <a:gd name="connsiteY116" fmla="*/ 247126 h 714375"/>
                <a:gd name="connsiteX117" fmla="*/ 262271 w 847725"/>
                <a:gd name="connsiteY117" fmla="*/ 251698 h 714375"/>
                <a:gd name="connsiteX118" fmla="*/ 265700 w 847725"/>
                <a:gd name="connsiteY118" fmla="*/ 247507 h 714375"/>
                <a:gd name="connsiteX119" fmla="*/ 269605 w 847725"/>
                <a:gd name="connsiteY119" fmla="*/ 249222 h 714375"/>
                <a:gd name="connsiteX120" fmla="*/ 277702 w 847725"/>
                <a:gd name="connsiteY120" fmla="*/ 246269 h 714375"/>
                <a:gd name="connsiteX121" fmla="*/ 282369 w 847725"/>
                <a:gd name="connsiteY121" fmla="*/ 242078 h 714375"/>
                <a:gd name="connsiteX122" fmla="*/ 285893 w 847725"/>
                <a:gd name="connsiteY122" fmla="*/ 243411 h 714375"/>
                <a:gd name="connsiteX123" fmla="*/ 285988 w 847725"/>
                <a:gd name="connsiteY123" fmla="*/ 249222 h 714375"/>
                <a:gd name="connsiteX124" fmla="*/ 289513 w 847725"/>
                <a:gd name="connsiteY124" fmla="*/ 251698 h 714375"/>
                <a:gd name="connsiteX125" fmla="*/ 291798 w 847725"/>
                <a:gd name="connsiteY125" fmla="*/ 249507 h 714375"/>
                <a:gd name="connsiteX126" fmla="*/ 292561 w 847725"/>
                <a:gd name="connsiteY126" fmla="*/ 245031 h 714375"/>
                <a:gd name="connsiteX127" fmla="*/ 300657 w 847725"/>
                <a:gd name="connsiteY127" fmla="*/ 246650 h 714375"/>
                <a:gd name="connsiteX128" fmla="*/ 301514 w 847725"/>
                <a:gd name="connsiteY128" fmla="*/ 244840 h 714375"/>
                <a:gd name="connsiteX129" fmla="*/ 310277 w 847725"/>
                <a:gd name="connsiteY129" fmla="*/ 244078 h 714375"/>
                <a:gd name="connsiteX130" fmla="*/ 310277 w 847725"/>
                <a:gd name="connsiteY130" fmla="*/ 242078 h 714375"/>
                <a:gd name="connsiteX131" fmla="*/ 315992 w 847725"/>
                <a:gd name="connsiteY131" fmla="*/ 238744 h 714375"/>
                <a:gd name="connsiteX132" fmla="*/ 324469 w 847725"/>
                <a:gd name="connsiteY132" fmla="*/ 238458 h 714375"/>
                <a:gd name="connsiteX133" fmla="*/ 326850 w 847725"/>
                <a:gd name="connsiteY133" fmla="*/ 234458 h 714375"/>
                <a:gd name="connsiteX134" fmla="*/ 333899 w 847725"/>
                <a:gd name="connsiteY134" fmla="*/ 234172 h 714375"/>
                <a:gd name="connsiteX135" fmla="*/ 334661 w 847725"/>
                <a:gd name="connsiteY135" fmla="*/ 226076 h 714375"/>
                <a:gd name="connsiteX136" fmla="*/ 340186 w 847725"/>
                <a:gd name="connsiteY136" fmla="*/ 224647 h 714375"/>
                <a:gd name="connsiteX137" fmla="*/ 345615 w 847725"/>
                <a:gd name="connsiteY137" fmla="*/ 226266 h 714375"/>
                <a:gd name="connsiteX138" fmla="*/ 352282 w 847725"/>
                <a:gd name="connsiteY138" fmla="*/ 225123 h 714375"/>
                <a:gd name="connsiteX139" fmla="*/ 358664 w 847725"/>
                <a:gd name="connsiteY139" fmla="*/ 219123 h 714375"/>
                <a:gd name="connsiteX140" fmla="*/ 372380 w 847725"/>
                <a:gd name="connsiteY140" fmla="*/ 215122 h 714375"/>
                <a:gd name="connsiteX141" fmla="*/ 375523 w 847725"/>
                <a:gd name="connsiteY141" fmla="*/ 212169 h 714375"/>
                <a:gd name="connsiteX142" fmla="*/ 388191 w 847725"/>
                <a:gd name="connsiteY142" fmla="*/ 213503 h 714375"/>
                <a:gd name="connsiteX143" fmla="*/ 391335 w 847725"/>
                <a:gd name="connsiteY143" fmla="*/ 211217 h 714375"/>
                <a:gd name="connsiteX144" fmla="*/ 394859 w 847725"/>
                <a:gd name="connsiteY144" fmla="*/ 211217 h 714375"/>
                <a:gd name="connsiteX145" fmla="*/ 397431 w 847725"/>
                <a:gd name="connsiteY145" fmla="*/ 206359 h 714375"/>
                <a:gd name="connsiteX146" fmla="*/ 401146 w 847725"/>
                <a:gd name="connsiteY146" fmla="*/ 205216 h 714375"/>
                <a:gd name="connsiteX147" fmla="*/ 402384 w 847725"/>
                <a:gd name="connsiteY147" fmla="*/ 208550 h 714375"/>
                <a:gd name="connsiteX148" fmla="*/ 407146 w 847725"/>
                <a:gd name="connsiteY148" fmla="*/ 208645 h 714375"/>
                <a:gd name="connsiteX149" fmla="*/ 409813 w 847725"/>
                <a:gd name="connsiteY149" fmla="*/ 213503 h 714375"/>
                <a:gd name="connsiteX150" fmla="*/ 411242 w 847725"/>
                <a:gd name="connsiteY150" fmla="*/ 214741 h 714375"/>
                <a:gd name="connsiteX151" fmla="*/ 412480 w 847725"/>
                <a:gd name="connsiteY151" fmla="*/ 213979 h 714375"/>
                <a:gd name="connsiteX152" fmla="*/ 414004 w 847725"/>
                <a:gd name="connsiteY152" fmla="*/ 209312 h 714375"/>
                <a:gd name="connsiteX153" fmla="*/ 420291 w 847725"/>
                <a:gd name="connsiteY153" fmla="*/ 201692 h 714375"/>
                <a:gd name="connsiteX154" fmla="*/ 418481 w 847725"/>
                <a:gd name="connsiteY154" fmla="*/ 194262 h 714375"/>
                <a:gd name="connsiteX155" fmla="*/ 411052 w 847725"/>
                <a:gd name="connsiteY155" fmla="*/ 187500 h 714375"/>
                <a:gd name="connsiteX156" fmla="*/ 413719 w 847725"/>
                <a:gd name="connsiteY156" fmla="*/ 185499 h 714375"/>
                <a:gd name="connsiteX157" fmla="*/ 415623 w 847725"/>
                <a:gd name="connsiteY157" fmla="*/ 179784 h 714375"/>
                <a:gd name="connsiteX158" fmla="*/ 420672 w 847725"/>
                <a:gd name="connsiteY158" fmla="*/ 176260 h 714375"/>
                <a:gd name="connsiteX159" fmla="*/ 424672 w 847725"/>
                <a:gd name="connsiteY159" fmla="*/ 170545 h 714375"/>
                <a:gd name="connsiteX160" fmla="*/ 432864 w 847725"/>
                <a:gd name="connsiteY160" fmla="*/ 168831 h 714375"/>
                <a:gd name="connsiteX161" fmla="*/ 438198 w 847725"/>
                <a:gd name="connsiteY161" fmla="*/ 163973 h 714375"/>
                <a:gd name="connsiteX162" fmla="*/ 440770 w 847725"/>
                <a:gd name="connsiteY162" fmla="*/ 158544 h 714375"/>
                <a:gd name="connsiteX163" fmla="*/ 444198 w 847725"/>
                <a:gd name="connsiteY163" fmla="*/ 157877 h 714375"/>
                <a:gd name="connsiteX164" fmla="*/ 444961 w 847725"/>
                <a:gd name="connsiteY164" fmla="*/ 154734 h 714375"/>
                <a:gd name="connsiteX165" fmla="*/ 441722 w 847725"/>
                <a:gd name="connsiteY165" fmla="*/ 152829 h 714375"/>
                <a:gd name="connsiteX166" fmla="*/ 445913 w 847725"/>
                <a:gd name="connsiteY166" fmla="*/ 150352 h 714375"/>
                <a:gd name="connsiteX167" fmla="*/ 449247 w 847725"/>
                <a:gd name="connsiteY167" fmla="*/ 142827 h 714375"/>
                <a:gd name="connsiteX168" fmla="*/ 448580 w 847725"/>
                <a:gd name="connsiteY168" fmla="*/ 140732 h 714375"/>
                <a:gd name="connsiteX169" fmla="*/ 445056 w 847725"/>
                <a:gd name="connsiteY169" fmla="*/ 140256 h 714375"/>
                <a:gd name="connsiteX170" fmla="*/ 446770 w 847725"/>
                <a:gd name="connsiteY170" fmla="*/ 132921 h 714375"/>
                <a:gd name="connsiteX171" fmla="*/ 449247 w 847725"/>
                <a:gd name="connsiteY171" fmla="*/ 129302 h 714375"/>
                <a:gd name="connsiteX172" fmla="*/ 445913 w 847725"/>
                <a:gd name="connsiteY172" fmla="*/ 127016 h 714375"/>
                <a:gd name="connsiteX173" fmla="*/ 444008 w 847725"/>
                <a:gd name="connsiteY173" fmla="*/ 123682 h 714375"/>
                <a:gd name="connsiteX174" fmla="*/ 445532 w 847725"/>
                <a:gd name="connsiteY174" fmla="*/ 110823 h 714375"/>
                <a:gd name="connsiteX175" fmla="*/ 430768 w 847725"/>
                <a:gd name="connsiteY175" fmla="*/ 103108 h 714375"/>
                <a:gd name="connsiteX176" fmla="*/ 420957 w 847725"/>
                <a:gd name="connsiteY176" fmla="*/ 93488 h 714375"/>
                <a:gd name="connsiteX177" fmla="*/ 421243 w 847725"/>
                <a:gd name="connsiteY177" fmla="*/ 91678 h 714375"/>
                <a:gd name="connsiteX178" fmla="*/ 427244 w 847725"/>
                <a:gd name="connsiteY178" fmla="*/ 88059 h 714375"/>
                <a:gd name="connsiteX179" fmla="*/ 434292 w 847725"/>
                <a:gd name="connsiteY179" fmla="*/ 86154 h 714375"/>
                <a:gd name="connsiteX180" fmla="*/ 447437 w 847725"/>
                <a:gd name="connsiteY180" fmla="*/ 88535 h 714375"/>
                <a:gd name="connsiteX181" fmla="*/ 456200 w 847725"/>
                <a:gd name="connsiteY181" fmla="*/ 83296 h 714375"/>
                <a:gd name="connsiteX182" fmla="*/ 461248 w 847725"/>
                <a:gd name="connsiteY182" fmla="*/ 79391 h 714375"/>
                <a:gd name="connsiteX183" fmla="*/ 461820 w 847725"/>
                <a:gd name="connsiteY183" fmla="*/ 77200 h 714375"/>
                <a:gd name="connsiteX184" fmla="*/ 470964 w 847725"/>
                <a:gd name="connsiteY184" fmla="*/ 69390 h 714375"/>
                <a:gd name="connsiteX185" fmla="*/ 472488 w 847725"/>
                <a:gd name="connsiteY185" fmla="*/ 66437 h 714375"/>
                <a:gd name="connsiteX186" fmla="*/ 485061 w 847725"/>
                <a:gd name="connsiteY186" fmla="*/ 59198 h 714375"/>
                <a:gd name="connsiteX187" fmla="*/ 487632 w 847725"/>
                <a:gd name="connsiteY187" fmla="*/ 48816 h 714375"/>
                <a:gd name="connsiteX188" fmla="*/ 494109 w 847725"/>
                <a:gd name="connsiteY188" fmla="*/ 44815 h 714375"/>
                <a:gd name="connsiteX189" fmla="*/ 497920 w 847725"/>
                <a:gd name="connsiteY189" fmla="*/ 44815 h 714375"/>
                <a:gd name="connsiteX190" fmla="*/ 499729 w 847725"/>
                <a:gd name="connsiteY190" fmla="*/ 40815 h 714375"/>
                <a:gd name="connsiteX191" fmla="*/ 503254 w 847725"/>
                <a:gd name="connsiteY191" fmla="*/ 39195 h 714375"/>
                <a:gd name="connsiteX192" fmla="*/ 505063 w 847725"/>
                <a:gd name="connsiteY192" fmla="*/ 35100 h 714375"/>
                <a:gd name="connsiteX193" fmla="*/ 508492 w 847725"/>
                <a:gd name="connsiteY193" fmla="*/ 32718 h 714375"/>
                <a:gd name="connsiteX194" fmla="*/ 510683 w 847725"/>
                <a:gd name="connsiteY194" fmla="*/ 25956 h 714375"/>
                <a:gd name="connsiteX195" fmla="*/ 515541 w 847725"/>
                <a:gd name="connsiteY195" fmla="*/ 23193 h 714375"/>
                <a:gd name="connsiteX196" fmla="*/ 515541 w 847725"/>
                <a:gd name="connsiteY196" fmla="*/ 23193 h 714375"/>
                <a:gd name="connsiteX197" fmla="*/ 520208 w 847725"/>
                <a:gd name="connsiteY197" fmla="*/ 23193 h 714375"/>
                <a:gd name="connsiteX198" fmla="*/ 524208 w 847725"/>
                <a:gd name="connsiteY198" fmla="*/ 26337 h 714375"/>
                <a:gd name="connsiteX199" fmla="*/ 526590 w 847725"/>
                <a:gd name="connsiteY199" fmla="*/ 24622 h 714375"/>
                <a:gd name="connsiteX200" fmla="*/ 528876 w 847725"/>
                <a:gd name="connsiteY200" fmla="*/ 25194 h 714375"/>
                <a:gd name="connsiteX201" fmla="*/ 535543 w 847725"/>
                <a:gd name="connsiteY201" fmla="*/ 22908 h 714375"/>
                <a:gd name="connsiteX202" fmla="*/ 540687 w 847725"/>
                <a:gd name="connsiteY202" fmla="*/ 23765 h 714375"/>
                <a:gd name="connsiteX203" fmla="*/ 552879 w 847725"/>
                <a:gd name="connsiteY203" fmla="*/ 17478 h 714375"/>
                <a:gd name="connsiteX204" fmla="*/ 556308 w 847725"/>
                <a:gd name="connsiteY204" fmla="*/ 18336 h 714375"/>
                <a:gd name="connsiteX205" fmla="*/ 559165 w 847725"/>
                <a:gd name="connsiteY205" fmla="*/ 17193 h 714375"/>
                <a:gd name="connsiteX206" fmla="*/ 566119 w 847725"/>
                <a:gd name="connsiteY206" fmla="*/ 21479 h 714375"/>
                <a:gd name="connsiteX207" fmla="*/ 569262 w 847725"/>
                <a:gd name="connsiteY207" fmla="*/ 30718 h 714375"/>
                <a:gd name="connsiteX208" fmla="*/ 566119 w 847725"/>
                <a:gd name="connsiteY208" fmla="*/ 33861 h 714375"/>
                <a:gd name="connsiteX209" fmla="*/ 566119 w 847725"/>
                <a:gd name="connsiteY209" fmla="*/ 35862 h 714375"/>
                <a:gd name="connsiteX210" fmla="*/ 572119 w 847725"/>
                <a:gd name="connsiteY210" fmla="*/ 39005 h 714375"/>
                <a:gd name="connsiteX211" fmla="*/ 573072 w 847725"/>
                <a:gd name="connsiteY211" fmla="*/ 43005 h 714375"/>
                <a:gd name="connsiteX212" fmla="*/ 577072 w 847725"/>
                <a:gd name="connsiteY212" fmla="*/ 44720 h 714375"/>
                <a:gd name="connsiteX213" fmla="*/ 591836 w 847725"/>
                <a:gd name="connsiteY213" fmla="*/ 43005 h 714375"/>
                <a:gd name="connsiteX214" fmla="*/ 598789 w 847725"/>
                <a:gd name="connsiteY214" fmla="*/ 44720 h 714375"/>
                <a:gd name="connsiteX215" fmla="*/ 603647 w 847725"/>
                <a:gd name="connsiteY215" fmla="*/ 48816 h 714375"/>
                <a:gd name="connsiteX216" fmla="*/ 610315 w 847725"/>
                <a:gd name="connsiteY216" fmla="*/ 49959 h 714375"/>
                <a:gd name="connsiteX217" fmla="*/ 612315 w 847725"/>
                <a:gd name="connsiteY217" fmla="*/ 49387 h 714375"/>
                <a:gd name="connsiteX218" fmla="*/ 611743 w 847725"/>
                <a:gd name="connsiteY218" fmla="*/ 43005 h 714375"/>
                <a:gd name="connsiteX219" fmla="*/ 618125 w 847725"/>
                <a:gd name="connsiteY219" fmla="*/ 38719 h 714375"/>
                <a:gd name="connsiteX220" fmla="*/ 627650 w 847725"/>
                <a:gd name="connsiteY220" fmla="*/ 38433 h 714375"/>
                <a:gd name="connsiteX221" fmla="*/ 629650 w 847725"/>
                <a:gd name="connsiteY221" fmla="*/ 34719 h 714375"/>
                <a:gd name="connsiteX222" fmla="*/ 629650 w 847725"/>
                <a:gd name="connsiteY222" fmla="*/ 28718 h 714375"/>
                <a:gd name="connsiteX223" fmla="*/ 637175 w 847725"/>
                <a:gd name="connsiteY223" fmla="*/ 28432 h 714375"/>
                <a:gd name="connsiteX224" fmla="*/ 645652 w 847725"/>
                <a:gd name="connsiteY224" fmla="*/ 22336 h 714375"/>
                <a:gd name="connsiteX225" fmla="*/ 650320 w 847725"/>
                <a:gd name="connsiteY225" fmla="*/ 16145 h 714375"/>
                <a:gd name="connsiteX226" fmla="*/ 655558 w 847725"/>
                <a:gd name="connsiteY226" fmla="*/ 15192 h 714375"/>
                <a:gd name="connsiteX227" fmla="*/ 658606 w 847725"/>
                <a:gd name="connsiteY227" fmla="*/ 16526 h 714375"/>
                <a:gd name="connsiteX228" fmla="*/ 666417 w 847725"/>
                <a:gd name="connsiteY228" fmla="*/ 10811 h 714375"/>
                <a:gd name="connsiteX229" fmla="*/ 671179 w 847725"/>
                <a:gd name="connsiteY229" fmla="*/ 11478 h 714375"/>
                <a:gd name="connsiteX230" fmla="*/ 674894 w 847725"/>
                <a:gd name="connsiteY230" fmla="*/ 9192 h 714375"/>
                <a:gd name="connsiteX231" fmla="*/ 679942 w 847725"/>
                <a:gd name="connsiteY231" fmla="*/ 12335 h 714375"/>
                <a:gd name="connsiteX232" fmla="*/ 681847 w 847725"/>
                <a:gd name="connsiteY232" fmla="*/ 16335 h 714375"/>
                <a:gd name="connsiteX233" fmla="*/ 686324 w 847725"/>
                <a:gd name="connsiteY233" fmla="*/ 17478 h 714375"/>
                <a:gd name="connsiteX234" fmla="*/ 683466 w 847725"/>
                <a:gd name="connsiteY234" fmla="*/ 12906 h 714375"/>
                <a:gd name="connsiteX235" fmla="*/ 683848 w 847725"/>
                <a:gd name="connsiteY235" fmla="*/ 10716 h 714375"/>
                <a:gd name="connsiteX236" fmla="*/ 691467 w 847725"/>
                <a:gd name="connsiteY236" fmla="*/ 3572 h 714375"/>
                <a:gd name="connsiteX237" fmla="*/ 696325 w 847725"/>
                <a:gd name="connsiteY237" fmla="*/ 4905 h 714375"/>
                <a:gd name="connsiteX238" fmla="*/ 700612 w 847725"/>
                <a:gd name="connsiteY238" fmla="*/ 8430 h 714375"/>
                <a:gd name="connsiteX239" fmla="*/ 704326 w 847725"/>
                <a:gd name="connsiteY239" fmla="*/ 15097 h 714375"/>
                <a:gd name="connsiteX240" fmla="*/ 707089 w 847725"/>
                <a:gd name="connsiteY240" fmla="*/ 30432 h 714375"/>
                <a:gd name="connsiteX241" fmla="*/ 712423 w 847725"/>
                <a:gd name="connsiteY241" fmla="*/ 41481 h 714375"/>
                <a:gd name="connsiteX242" fmla="*/ 719376 w 847725"/>
                <a:gd name="connsiteY242" fmla="*/ 49673 h 714375"/>
                <a:gd name="connsiteX243" fmla="*/ 722424 w 847725"/>
                <a:gd name="connsiteY243" fmla="*/ 55864 h 714375"/>
                <a:gd name="connsiteX244" fmla="*/ 728615 w 847725"/>
                <a:gd name="connsiteY244" fmla="*/ 61293 h 714375"/>
                <a:gd name="connsiteX245" fmla="*/ 728139 w 847725"/>
                <a:gd name="connsiteY245" fmla="*/ 68056 h 714375"/>
                <a:gd name="connsiteX246" fmla="*/ 726234 w 847725"/>
                <a:gd name="connsiteY246" fmla="*/ 71771 h 714375"/>
                <a:gd name="connsiteX247" fmla="*/ 714899 w 847725"/>
                <a:gd name="connsiteY247" fmla="*/ 79677 h 714375"/>
                <a:gd name="connsiteX248" fmla="*/ 713470 w 847725"/>
                <a:gd name="connsiteY248" fmla="*/ 82725 h 714375"/>
                <a:gd name="connsiteX249" fmla="*/ 710232 w 847725"/>
                <a:gd name="connsiteY249" fmla="*/ 78153 h 714375"/>
                <a:gd name="connsiteX250" fmla="*/ 708613 w 847725"/>
                <a:gd name="connsiteY250" fmla="*/ 77962 h 714375"/>
                <a:gd name="connsiteX251" fmla="*/ 701659 w 847725"/>
                <a:gd name="connsiteY251" fmla="*/ 78438 h 714375"/>
                <a:gd name="connsiteX252" fmla="*/ 698707 w 847725"/>
                <a:gd name="connsiteY252" fmla="*/ 79962 h 714375"/>
                <a:gd name="connsiteX253" fmla="*/ 697659 w 847725"/>
                <a:gd name="connsiteY253" fmla="*/ 77962 h 714375"/>
                <a:gd name="connsiteX254" fmla="*/ 695087 w 847725"/>
                <a:gd name="connsiteY254" fmla="*/ 77391 h 714375"/>
                <a:gd name="connsiteX255" fmla="*/ 688705 w 847725"/>
                <a:gd name="connsiteY255" fmla="*/ 81486 h 714375"/>
                <a:gd name="connsiteX256" fmla="*/ 683657 w 847725"/>
                <a:gd name="connsiteY256" fmla="*/ 92250 h 714375"/>
                <a:gd name="connsiteX257" fmla="*/ 681847 w 847725"/>
                <a:gd name="connsiteY257" fmla="*/ 94155 h 714375"/>
                <a:gd name="connsiteX258" fmla="*/ 678132 w 847725"/>
                <a:gd name="connsiteY258" fmla="*/ 94821 h 714375"/>
                <a:gd name="connsiteX259" fmla="*/ 677942 w 847725"/>
                <a:gd name="connsiteY259" fmla="*/ 98155 h 714375"/>
                <a:gd name="connsiteX260" fmla="*/ 673846 w 847725"/>
                <a:gd name="connsiteY260" fmla="*/ 102727 h 714375"/>
                <a:gd name="connsiteX261" fmla="*/ 674608 w 847725"/>
                <a:gd name="connsiteY261" fmla="*/ 106728 h 714375"/>
                <a:gd name="connsiteX262" fmla="*/ 671084 w 847725"/>
                <a:gd name="connsiteY262" fmla="*/ 115110 h 714375"/>
                <a:gd name="connsiteX263" fmla="*/ 673846 w 847725"/>
                <a:gd name="connsiteY263" fmla="*/ 119872 h 714375"/>
                <a:gd name="connsiteX264" fmla="*/ 679466 w 847725"/>
                <a:gd name="connsiteY264" fmla="*/ 118824 h 714375"/>
                <a:gd name="connsiteX265" fmla="*/ 682514 w 847725"/>
                <a:gd name="connsiteY265" fmla="*/ 122158 h 714375"/>
                <a:gd name="connsiteX266" fmla="*/ 686038 w 847725"/>
                <a:gd name="connsiteY266" fmla="*/ 121968 h 714375"/>
                <a:gd name="connsiteX267" fmla="*/ 688324 w 847725"/>
                <a:gd name="connsiteY267" fmla="*/ 124920 h 714375"/>
                <a:gd name="connsiteX268" fmla="*/ 689277 w 847725"/>
                <a:gd name="connsiteY268" fmla="*/ 138636 h 714375"/>
                <a:gd name="connsiteX269" fmla="*/ 693563 w 847725"/>
                <a:gd name="connsiteY269" fmla="*/ 146733 h 714375"/>
                <a:gd name="connsiteX270" fmla="*/ 692801 w 847725"/>
                <a:gd name="connsiteY270" fmla="*/ 152829 h 714375"/>
                <a:gd name="connsiteX271" fmla="*/ 694801 w 847725"/>
                <a:gd name="connsiteY271" fmla="*/ 157305 h 714375"/>
                <a:gd name="connsiteX272" fmla="*/ 694801 w 847725"/>
                <a:gd name="connsiteY272" fmla="*/ 162354 h 714375"/>
                <a:gd name="connsiteX273" fmla="*/ 704517 w 847725"/>
                <a:gd name="connsiteY273" fmla="*/ 160544 h 714375"/>
                <a:gd name="connsiteX274" fmla="*/ 713089 w 847725"/>
                <a:gd name="connsiteY274" fmla="*/ 162830 h 714375"/>
                <a:gd name="connsiteX275" fmla="*/ 720328 w 847725"/>
                <a:gd name="connsiteY275" fmla="*/ 156543 h 714375"/>
                <a:gd name="connsiteX276" fmla="*/ 724805 w 847725"/>
                <a:gd name="connsiteY276" fmla="*/ 154353 h 714375"/>
                <a:gd name="connsiteX277" fmla="*/ 729282 w 847725"/>
                <a:gd name="connsiteY277" fmla="*/ 154257 h 714375"/>
                <a:gd name="connsiteX278" fmla="*/ 732044 w 847725"/>
                <a:gd name="connsiteY278" fmla="*/ 147971 h 714375"/>
                <a:gd name="connsiteX279" fmla="*/ 755095 w 847725"/>
                <a:gd name="connsiteY279" fmla="*/ 136827 h 714375"/>
                <a:gd name="connsiteX280" fmla="*/ 758523 w 847725"/>
                <a:gd name="connsiteY280" fmla="*/ 147495 h 714375"/>
                <a:gd name="connsiteX281" fmla="*/ 754523 w 847725"/>
                <a:gd name="connsiteY281" fmla="*/ 153019 h 714375"/>
                <a:gd name="connsiteX282" fmla="*/ 750332 w 847725"/>
                <a:gd name="connsiteY282" fmla="*/ 155496 h 714375"/>
                <a:gd name="connsiteX283" fmla="*/ 750332 w 847725"/>
                <a:gd name="connsiteY283" fmla="*/ 161877 h 714375"/>
                <a:gd name="connsiteX284" fmla="*/ 745093 w 847725"/>
                <a:gd name="connsiteY284" fmla="*/ 170926 h 714375"/>
                <a:gd name="connsiteX285" fmla="*/ 747856 w 847725"/>
                <a:gd name="connsiteY285" fmla="*/ 175212 h 714375"/>
                <a:gd name="connsiteX286" fmla="*/ 747474 w 847725"/>
                <a:gd name="connsiteY286" fmla="*/ 179784 h 714375"/>
                <a:gd name="connsiteX287" fmla="*/ 743474 w 847725"/>
                <a:gd name="connsiteY287" fmla="*/ 180546 h 714375"/>
                <a:gd name="connsiteX288" fmla="*/ 745284 w 847725"/>
                <a:gd name="connsiteY288" fmla="*/ 194453 h 714375"/>
                <a:gd name="connsiteX289" fmla="*/ 748808 w 847725"/>
                <a:gd name="connsiteY289" fmla="*/ 195405 h 714375"/>
                <a:gd name="connsiteX290" fmla="*/ 746808 w 847725"/>
                <a:gd name="connsiteY290" fmla="*/ 205788 h 714375"/>
                <a:gd name="connsiteX291" fmla="*/ 748998 w 847725"/>
                <a:gd name="connsiteY291" fmla="*/ 206359 h 714375"/>
                <a:gd name="connsiteX292" fmla="*/ 755857 w 847725"/>
                <a:gd name="connsiteY292" fmla="*/ 213408 h 714375"/>
                <a:gd name="connsiteX293" fmla="*/ 759571 w 847725"/>
                <a:gd name="connsiteY293" fmla="*/ 223218 h 714375"/>
                <a:gd name="connsiteX294" fmla="*/ 764334 w 847725"/>
                <a:gd name="connsiteY294" fmla="*/ 227314 h 714375"/>
                <a:gd name="connsiteX295" fmla="*/ 767001 w 847725"/>
                <a:gd name="connsiteY295" fmla="*/ 245412 h 714375"/>
                <a:gd name="connsiteX296" fmla="*/ 766715 w 847725"/>
                <a:gd name="connsiteY296" fmla="*/ 256746 h 714375"/>
                <a:gd name="connsiteX297" fmla="*/ 770620 w 847725"/>
                <a:gd name="connsiteY297" fmla="*/ 266367 h 714375"/>
                <a:gd name="connsiteX298" fmla="*/ 786622 w 847725"/>
                <a:gd name="connsiteY298" fmla="*/ 269224 h 714375"/>
                <a:gd name="connsiteX299" fmla="*/ 794147 w 847725"/>
                <a:gd name="connsiteY299" fmla="*/ 275796 h 714375"/>
                <a:gd name="connsiteX300" fmla="*/ 799862 w 847725"/>
                <a:gd name="connsiteY300" fmla="*/ 285131 h 714375"/>
                <a:gd name="connsiteX301" fmla="*/ 812435 w 847725"/>
                <a:gd name="connsiteY301" fmla="*/ 293132 h 714375"/>
                <a:gd name="connsiteX302" fmla="*/ 814626 w 847725"/>
                <a:gd name="connsiteY302" fmla="*/ 295894 h 714375"/>
                <a:gd name="connsiteX303" fmla="*/ 816626 w 847725"/>
                <a:gd name="connsiteY303" fmla="*/ 304943 h 714375"/>
                <a:gd name="connsiteX304" fmla="*/ 820627 w 847725"/>
                <a:gd name="connsiteY304" fmla="*/ 304467 h 714375"/>
                <a:gd name="connsiteX305" fmla="*/ 824437 w 847725"/>
                <a:gd name="connsiteY305" fmla="*/ 308658 h 714375"/>
                <a:gd name="connsiteX306" fmla="*/ 827675 w 847725"/>
                <a:gd name="connsiteY306" fmla="*/ 309991 h 714375"/>
                <a:gd name="connsiteX307" fmla="*/ 829485 w 847725"/>
                <a:gd name="connsiteY307" fmla="*/ 316563 h 714375"/>
                <a:gd name="connsiteX308" fmla="*/ 831675 w 847725"/>
                <a:gd name="connsiteY308" fmla="*/ 317897 h 714375"/>
                <a:gd name="connsiteX309" fmla="*/ 834914 w 847725"/>
                <a:gd name="connsiteY309" fmla="*/ 314754 h 714375"/>
                <a:gd name="connsiteX310" fmla="*/ 837962 w 847725"/>
                <a:gd name="connsiteY310" fmla="*/ 314087 h 714375"/>
                <a:gd name="connsiteX311" fmla="*/ 845201 w 847725"/>
                <a:gd name="connsiteY311" fmla="*/ 320373 h 714375"/>
                <a:gd name="connsiteX312" fmla="*/ 844915 w 847725"/>
                <a:gd name="connsiteY312" fmla="*/ 322850 h 714375"/>
                <a:gd name="connsiteX313" fmla="*/ 836248 w 847725"/>
                <a:gd name="connsiteY313" fmla="*/ 329136 h 714375"/>
                <a:gd name="connsiteX314" fmla="*/ 831961 w 847725"/>
                <a:gd name="connsiteY314" fmla="*/ 334185 h 714375"/>
                <a:gd name="connsiteX315" fmla="*/ 829771 w 847725"/>
                <a:gd name="connsiteY315" fmla="*/ 346567 h 714375"/>
                <a:gd name="connsiteX316" fmla="*/ 829771 w 847725"/>
                <a:gd name="connsiteY316" fmla="*/ 346567 h 714375"/>
                <a:gd name="connsiteX317" fmla="*/ 826437 w 847725"/>
                <a:gd name="connsiteY317" fmla="*/ 349520 h 714375"/>
                <a:gd name="connsiteX318" fmla="*/ 826437 w 847725"/>
                <a:gd name="connsiteY318" fmla="*/ 349520 h 714375"/>
                <a:gd name="connsiteX319" fmla="*/ 817007 w 847725"/>
                <a:gd name="connsiteY319" fmla="*/ 356949 h 714375"/>
                <a:gd name="connsiteX320" fmla="*/ 812245 w 847725"/>
                <a:gd name="connsiteY320" fmla="*/ 355902 h 714375"/>
                <a:gd name="connsiteX321" fmla="*/ 808530 w 847725"/>
                <a:gd name="connsiteY321" fmla="*/ 358950 h 714375"/>
                <a:gd name="connsiteX322" fmla="*/ 791290 w 847725"/>
                <a:gd name="connsiteY322" fmla="*/ 365331 h 714375"/>
                <a:gd name="connsiteX323" fmla="*/ 773668 w 847725"/>
                <a:gd name="connsiteY323" fmla="*/ 366665 h 714375"/>
                <a:gd name="connsiteX324" fmla="*/ 772335 w 847725"/>
                <a:gd name="connsiteY324" fmla="*/ 368379 h 714375"/>
                <a:gd name="connsiteX325" fmla="*/ 763857 w 847725"/>
                <a:gd name="connsiteY325" fmla="*/ 405336 h 714375"/>
                <a:gd name="connsiteX326" fmla="*/ 757095 w 847725"/>
                <a:gd name="connsiteY326" fmla="*/ 426482 h 714375"/>
                <a:gd name="connsiteX327" fmla="*/ 758142 w 847725"/>
                <a:gd name="connsiteY327" fmla="*/ 433911 h 714375"/>
                <a:gd name="connsiteX328" fmla="*/ 764524 w 847725"/>
                <a:gd name="connsiteY328" fmla="*/ 442674 h 714375"/>
                <a:gd name="connsiteX329" fmla="*/ 762143 w 847725"/>
                <a:gd name="connsiteY329" fmla="*/ 450390 h 714375"/>
                <a:gd name="connsiteX330" fmla="*/ 752999 w 847725"/>
                <a:gd name="connsiteY330" fmla="*/ 457438 h 714375"/>
                <a:gd name="connsiteX331" fmla="*/ 752999 w 847725"/>
                <a:gd name="connsiteY331" fmla="*/ 461153 h 714375"/>
                <a:gd name="connsiteX332" fmla="*/ 759762 w 847725"/>
                <a:gd name="connsiteY332" fmla="*/ 475917 h 714375"/>
                <a:gd name="connsiteX333" fmla="*/ 756047 w 847725"/>
                <a:gd name="connsiteY333" fmla="*/ 483632 h 714375"/>
                <a:gd name="connsiteX334" fmla="*/ 754047 w 847725"/>
                <a:gd name="connsiteY334" fmla="*/ 496110 h 714375"/>
                <a:gd name="connsiteX335" fmla="*/ 750999 w 847725"/>
                <a:gd name="connsiteY335" fmla="*/ 496395 h 714375"/>
                <a:gd name="connsiteX336" fmla="*/ 747284 w 847725"/>
                <a:gd name="connsiteY336" fmla="*/ 493728 h 714375"/>
                <a:gd name="connsiteX337" fmla="*/ 691182 w 847725"/>
                <a:gd name="connsiteY337" fmla="*/ 534400 h 714375"/>
                <a:gd name="connsiteX338" fmla="*/ 685753 w 847725"/>
                <a:gd name="connsiteY338" fmla="*/ 534114 h 714375"/>
                <a:gd name="connsiteX339" fmla="*/ 683657 w 847725"/>
                <a:gd name="connsiteY339" fmla="*/ 537162 h 714375"/>
                <a:gd name="connsiteX340" fmla="*/ 684038 w 847725"/>
                <a:gd name="connsiteY340" fmla="*/ 543163 h 714375"/>
                <a:gd name="connsiteX341" fmla="*/ 679275 w 847725"/>
                <a:gd name="connsiteY341" fmla="*/ 550593 h 714375"/>
                <a:gd name="connsiteX342" fmla="*/ 672608 w 847725"/>
                <a:gd name="connsiteY342" fmla="*/ 555831 h 714375"/>
                <a:gd name="connsiteX343" fmla="*/ 669560 w 847725"/>
                <a:gd name="connsiteY343" fmla="*/ 572976 h 714375"/>
                <a:gd name="connsiteX344" fmla="*/ 665179 w 847725"/>
                <a:gd name="connsiteY344" fmla="*/ 578691 h 714375"/>
                <a:gd name="connsiteX345" fmla="*/ 657082 w 847725"/>
                <a:gd name="connsiteY345" fmla="*/ 581644 h 714375"/>
                <a:gd name="connsiteX346" fmla="*/ 653653 w 847725"/>
                <a:gd name="connsiteY346" fmla="*/ 580692 h 714375"/>
                <a:gd name="connsiteX347" fmla="*/ 651653 w 847725"/>
                <a:gd name="connsiteY347" fmla="*/ 584406 h 714375"/>
                <a:gd name="connsiteX348" fmla="*/ 652987 w 847725"/>
                <a:gd name="connsiteY348" fmla="*/ 586692 h 714375"/>
                <a:gd name="connsiteX349" fmla="*/ 651272 w 847725"/>
                <a:gd name="connsiteY349" fmla="*/ 588788 h 714375"/>
                <a:gd name="connsiteX350" fmla="*/ 647938 w 847725"/>
                <a:gd name="connsiteY350" fmla="*/ 591455 h 714375"/>
                <a:gd name="connsiteX351" fmla="*/ 638413 w 847725"/>
                <a:gd name="connsiteY351" fmla="*/ 594122 h 714375"/>
                <a:gd name="connsiteX352" fmla="*/ 623935 w 847725"/>
                <a:gd name="connsiteY352" fmla="*/ 622697 h 714375"/>
                <a:gd name="connsiteX353" fmla="*/ 620221 w 847725"/>
                <a:gd name="connsiteY353" fmla="*/ 644223 h 714375"/>
                <a:gd name="connsiteX354" fmla="*/ 606314 w 847725"/>
                <a:gd name="connsiteY354" fmla="*/ 666131 h 714375"/>
                <a:gd name="connsiteX355" fmla="*/ 598884 w 847725"/>
                <a:gd name="connsiteY355" fmla="*/ 688610 h 714375"/>
                <a:gd name="connsiteX356" fmla="*/ 598884 w 847725"/>
                <a:gd name="connsiteY356" fmla="*/ 697278 h 714375"/>
                <a:gd name="connsiteX357" fmla="*/ 598884 w 847725"/>
                <a:gd name="connsiteY357" fmla="*/ 697278 h 714375"/>
                <a:gd name="connsiteX358" fmla="*/ 575834 w 847725"/>
                <a:gd name="connsiteY358" fmla="*/ 686324 h 714375"/>
                <a:gd name="connsiteX359" fmla="*/ 558117 w 847725"/>
                <a:gd name="connsiteY359" fmla="*/ 681561 h 714375"/>
                <a:gd name="connsiteX360" fmla="*/ 546497 w 847725"/>
                <a:gd name="connsiteY360" fmla="*/ 682419 h 714375"/>
                <a:gd name="connsiteX361" fmla="*/ 512302 w 847725"/>
                <a:gd name="connsiteY361" fmla="*/ 698802 h 714375"/>
                <a:gd name="connsiteX362" fmla="*/ 494681 w 847725"/>
                <a:gd name="connsiteY362" fmla="*/ 701469 h 714375"/>
                <a:gd name="connsiteX363" fmla="*/ 487061 w 847725"/>
                <a:gd name="connsiteY363" fmla="*/ 701183 h 714375"/>
                <a:gd name="connsiteX364" fmla="*/ 476869 w 847725"/>
                <a:gd name="connsiteY364" fmla="*/ 694992 h 714375"/>
                <a:gd name="connsiteX365" fmla="*/ 481537 w 847725"/>
                <a:gd name="connsiteY365" fmla="*/ 680133 h 714375"/>
                <a:gd name="connsiteX366" fmla="*/ 482203 w 847725"/>
                <a:gd name="connsiteY366" fmla="*/ 665083 h 714375"/>
                <a:gd name="connsiteX367" fmla="*/ 479727 w 847725"/>
                <a:gd name="connsiteY367" fmla="*/ 656415 h 714375"/>
                <a:gd name="connsiteX368" fmla="*/ 476298 w 847725"/>
                <a:gd name="connsiteY368" fmla="*/ 651367 h 714375"/>
                <a:gd name="connsiteX369" fmla="*/ 454771 w 847725"/>
                <a:gd name="connsiteY369" fmla="*/ 652701 h 714375"/>
                <a:gd name="connsiteX370" fmla="*/ 450485 w 847725"/>
                <a:gd name="connsiteY370" fmla="*/ 657368 h 714375"/>
                <a:gd name="connsiteX371" fmla="*/ 448866 w 847725"/>
                <a:gd name="connsiteY371" fmla="*/ 663083 h 714375"/>
                <a:gd name="connsiteX372" fmla="*/ 436769 w 847725"/>
                <a:gd name="connsiteY372" fmla="*/ 665845 h 714375"/>
                <a:gd name="connsiteX373" fmla="*/ 416862 w 847725"/>
                <a:gd name="connsiteY373" fmla="*/ 653177 h 714375"/>
                <a:gd name="connsiteX374" fmla="*/ 387144 w 847725"/>
                <a:gd name="connsiteY374" fmla="*/ 622125 h 714375"/>
                <a:gd name="connsiteX375" fmla="*/ 382191 w 847725"/>
                <a:gd name="connsiteY375" fmla="*/ 621459 h 714375"/>
                <a:gd name="connsiteX376" fmla="*/ 368189 w 847725"/>
                <a:gd name="connsiteY376" fmla="*/ 636699 h 714375"/>
                <a:gd name="connsiteX377" fmla="*/ 367141 w 847725"/>
                <a:gd name="connsiteY377" fmla="*/ 642128 h 714375"/>
                <a:gd name="connsiteX378" fmla="*/ 371332 w 847725"/>
                <a:gd name="connsiteY378" fmla="*/ 647557 h 714375"/>
                <a:gd name="connsiteX379" fmla="*/ 368475 w 847725"/>
                <a:gd name="connsiteY379" fmla="*/ 657082 h 714375"/>
                <a:gd name="connsiteX380" fmla="*/ 336947 w 847725"/>
                <a:gd name="connsiteY380" fmla="*/ 676418 h 714375"/>
                <a:gd name="connsiteX381" fmla="*/ 325707 w 847725"/>
                <a:gd name="connsiteY381" fmla="*/ 684324 h 714375"/>
                <a:gd name="connsiteX382" fmla="*/ 319040 w 847725"/>
                <a:gd name="connsiteY382" fmla="*/ 691182 h 714375"/>
                <a:gd name="connsiteX383" fmla="*/ 302371 w 847725"/>
                <a:gd name="connsiteY383" fmla="*/ 696325 h 714375"/>
                <a:gd name="connsiteX384" fmla="*/ 299323 w 847725"/>
                <a:gd name="connsiteY384" fmla="*/ 696039 h 714375"/>
                <a:gd name="connsiteX385" fmla="*/ 280464 w 847725"/>
                <a:gd name="connsiteY385" fmla="*/ 681085 h 714375"/>
                <a:gd name="connsiteX386" fmla="*/ 262081 w 847725"/>
                <a:gd name="connsiteY386" fmla="*/ 674703 h 714375"/>
                <a:gd name="connsiteX387" fmla="*/ 252174 w 847725"/>
                <a:gd name="connsiteY387" fmla="*/ 674513 h 714375"/>
                <a:gd name="connsiteX388" fmla="*/ 238363 w 847725"/>
                <a:gd name="connsiteY388" fmla="*/ 679847 h 714375"/>
                <a:gd name="connsiteX389" fmla="*/ 203216 w 847725"/>
                <a:gd name="connsiteY389" fmla="*/ 713375 h 714375"/>
                <a:gd name="connsiteX390" fmla="*/ 197406 w 847725"/>
                <a:gd name="connsiteY390" fmla="*/ 716613 h 714375"/>
                <a:gd name="connsiteX391" fmla="*/ 193500 w 847725"/>
                <a:gd name="connsiteY391" fmla="*/ 717185 h 714375"/>
                <a:gd name="connsiteX392" fmla="*/ 179689 w 847725"/>
                <a:gd name="connsiteY392" fmla="*/ 711470 h 714375"/>
                <a:gd name="connsiteX393" fmla="*/ 185881 w 847725"/>
                <a:gd name="connsiteY393" fmla="*/ 689753 h 714375"/>
                <a:gd name="connsiteX394" fmla="*/ 181404 w 847725"/>
                <a:gd name="connsiteY394" fmla="*/ 654891 h 714375"/>
                <a:gd name="connsiteX395" fmla="*/ 181404 w 847725"/>
                <a:gd name="connsiteY395" fmla="*/ 647081 h 714375"/>
                <a:gd name="connsiteX396" fmla="*/ 184071 w 847725"/>
                <a:gd name="connsiteY396" fmla="*/ 636794 h 714375"/>
                <a:gd name="connsiteX397" fmla="*/ 183785 w 847725"/>
                <a:gd name="connsiteY397" fmla="*/ 629936 h 714375"/>
                <a:gd name="connsiteX398" fmla="*/ 170831 w 847725"/>
                <a:gd name="connsiteY398" fmla="*/ 606790 h 714375"/>
                <a:gd name="connsiteX399" fmla="*/ 167021 w 847725"/>
                <a:gd name="connsiteY399" fmla="*/ 591550 h 714375"/>
                <a:gd name="connsiteX400" fmla="*/ 162449 w 847725"/>
                <a:gd name="connsiteY400" fmla="*/ 590883 h 714375"/>
                <a:gd name="connsiteX401" fmla="*/ 163116 w 847725"/>
                <a:gd name="connsiteY401" fmla="*/ 598503 h 714375"/>
                <a:gd name="connsiteX402" fmla="*/ 157687 w 847725"/>
                <a:gd name="connsiteY402" fmla="*/ 606504 h 714375"/>
                <a:gd name="connsiteX403" fmla="*/ 161782 w 847725"/>
                <a:gd name="connsiteY403" fmla="*/ 609838 h 714375"/>
                <a:gd name="connsiteX404" fmla="*/ 160830 w 847725"/>
                <a:gd name="connsiteY404" fmla="*/ 614124 h 714375"/>
                <a:gd name="connsiteX405" fmla="*/ 151876 w 847725"/>
                <a:gd name="connsiteY405" fmla="*/ 615744 h 714375"/>
                <a:gd name="connsiteX406" fmla="*/ 149019 w 847725"/>
                <a:gd name="connsiteY406" fmla="*/ 618887 h 714375"/>
                <a:gd name="connsiteX407" fmla="*/ 137208 w 847725"/>
                <a:gd name="connsiteY407" fmla="*/ 626221 h 714375"/>
                <a:gd name="connsiteX408" fmla="*/ 135589 w 847725"/>
                <a:gd name="connsiteY408" fmla="*/ 621744 h 714375"/>
                <a:gd name="connsiteX409" fmla="*/ 126921 w 847725"/>
                <a:gd name="connsiteY409" fmla="*/ 614124 h 714375"/>
                <a:gd name="connsiteX410" fmla="*/ 119872 w 847725"/>
                <a:gd name="connsiteY410" fmla="*/ 608695 h 714375"/>
                <a:gd name="connsiteX411" fmla="*/ 115777 w 847725"/>
                <a:gd name="connsiteY411" fmla="*/ 608028 h 714375"/>
                <a:gd name="connsiteX412" fmla="*/ 101680 w 847725"/>
                <a:gd name="connsiteY412" fmla="*/ 608028 h 714375"/>
                <a:gd name="connsiteX413" fmla="*/ 72628 w 847725"/>
                <a:gd name="connsiteY413" fmla="*/ 624697 h 714375"/>
                <a:gd name="connsiteX414" fmla="*/ 61008 w 847725"/>
                <a:gd name="connsiteY414" fmla="*/ 629745 h 714375"/>
                <a:gd name="connsiteX415" fmla="*/ 51769 w 847725"/>
                <a:gd name="connsiteY415" fmla="*/ 632603 h 714375"/>
                <a:gd name="connsiteX416" fmla="*/ 37672 w 847725"/>
                <a:gd name="connsiteY416" fmla="*/ 634508 h 714375"/>
                <a:gd name="connsiteX417" fmla="*/ 16907 w 847725"/>
                <a:gd name="connsiteY417" fmla="*/ 619839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847725" h="714375">
                  <a:moveTo>
                    <a:pt x="3572" y="622125"/>
                  </a:moveTo>
                  <a:lnTo>
                    <a:pt x="6906" y="613267"/>
                  </a:lnTo>
                  <a:lnTo>
                    <a:pt x="10525" y="610505"/>
                  </a:lnTo>
                  <a:lnTo>
                    <a:pt x="21955" y="606600"/>
                  </a:lnTo>
                  <a:lnTo>
                    <a:pt x="29385" y="602123"/>
                  </a:lnTo>
                  <a:lnTo>
                    <a:pt x="40624" y="600123"/>
                  </a:lnTo>
                  <a:lnTo>
                    <a:pt x="46530" y="595170"/>
                  </a:lnTo>
                  <a:lnTo>
                    <a:pt x="47958" y="589740"/>
                  </a:lnTo>
                  <a:lnTo>
                    <a:pt x="61770" y="586216"/>
                  </a:lnTo>
                  <a:lnTo>
                    <a:pt x="70438" y="581930"/>
                  </a:lnTo>
                  <a:lnTo>
                    <a:pt x="75390" y="573262"/>
                  </a:lnTo>
                  <a:lnTo>
                    <a:pt x="73866" y="568976"/>
                  </a:lnTo>
                  <a:lnTo>
                    <a:pt x="70628" y="569166"/>
                  </a:lnTo>
                  <a:lnTo>
                    <a:pt x="66342" y="566499"/>
                  </a:lnTo>
                  <a:lnTo>
                    <a:pt x="69485" y="558784"/>
                  </a:lnTo>
                  <a:lnTo>
                    <a:pt x="64437" y="539067"/>
                  </a:lnTo>
                  <a:lnTo>
                    <a:pt x="63580" y="526685"/>
                  </a:lnTo>
                  <a:lnTo>
                    <a:pt x="58627" y="509254"/>
                  </a:lnTo>
                  <a:lnTo>
                    <a:pt x="52149" y="498491"/>
                  </a:lnTo>
                  <a:lnTo>
                    <a:pt x="57960" y="491633"/>
                  </a:lnTo>
                  <a:lnTo>
                    <a:pt x="57769" y="488871"/>
                  </a:lnTo>
                  <a:lnTo>
                    <a:pt x="59579" y="486680"/>
                  </a:lnTo>
                  <a:lnTo>
                    <a:pt x="59960" y="484489"/>
                  </a:lnTo>
                  <a:lnTo>
                    <a:pt x="53388" y="472202"/>
                  </a:lnTo>
                  <a:lnTo>
                    <a:pt x="60055" y="466582"/>
                  </a:lnTo>
                  <a:lnTo>
                    <a:pt x="59389" y="462582"/>
                  </a:lnTo>
                  <a:lnTo>
                    <a:pt x="60913" y="458867"/>
                  </a:lnTo>
                  <a:lnTo>
                    <a:pt x="60436" y="457438"/>
                  </a:lnTo>
                  <a:lnTo>
                    <a:pt x="51959" y="456200"/>
                  </a:lnTo>
                  <a:lnTo>
                    <a:pt x="47006" y="457533"/>
                  </a:lnTo>
                  <a:lnTo>
                    <a:pt x="43767" y="455343"/>
                  </a:lnTo>
                  <a:lnTo>
                    <a:pt x="42339" y="451342"/>
                  </a:lnTo>
                  <a:lnTo>
                    <a:pt x="45577" y="447246"/>
                  </a:lnTo>
                  <a:lnTo>
                    <a:pt x="45958" y="443817"/>
                  </a:lnTo>
                  <a:lnTo>
                    <a:pt x="42910" y="439912"/>
                  </a:lnTo>
                  <a:lnTo>
                    <a:pt x="43101" y="433816"/>
                  </a:lnTo>
                  <a:lnTo>
                    <a:pt x="44148" y="429625"/>
                  </a:lnTo>
                  <a:lnTo>
                    <a:pt x="47673" y="426387"/>
                  </a:lnTo>
                  <a:lnTo>
                    <a:pt x="49102" y="422767"/>
                  </a:lnTo>
                  <a:lnTo>
                    <a:pt x="47958" y="411337"/>
                  </a:lnTo>
                  <a:lnTo>
                    <a:pt x="45863" y="406384"/>
                  </a:lnTo>
                  <a:lnTo>
                    <a:pt x="43101" y="404860"/>
                  </a:lnTo>
                  <a:lnTo>
                    <a:pt x="39100" y="406575"/>
                  </a:lnTo>
                  <a:lnTo>
                    <a:pt x="38053" y="410861"/>
                  </a:lnTo>
                  <a:lnTo>
                    <a:pt x="36338" y="412099"/>
                  </a:lnTo>
                  <a:lnTo>
                    <a:pt x="32338" y="413052"/>
                  </a:lnTo>
                  <a:lnTo>
                    <a:pt x="29861" y="411242"/>
                  </a:lnTo>
                  <a:lnTo>
                    <a:pt x="28147" y="407051"/>
                  </a:lnTo>
                  <a:lnTo>
                    <a:pt x="23956" y="406003"/>
                  </a:lnTo>
                  <a:lnTo>
                    <a:pt x="23574" y="398669"/>
                  </a:lnTo>
                  <a:lnTo>
                    <a:pt x="28813" y="395049"/>
                  </a:lnTo>
                  <a:lnTo>
                    <a:pt x="31480" y="390954"/>
                  </a:lnTo>
                  <a:lnTo>
                    <a:pt x="39862" y="388953"/>
                  </a:lnTo>
                  <a:lnTo>
                    <a:pt x="44053" y="383715"/>
                  </a:lnTo>
                  <a:lnTo>
                    <a:pt x="48721" y="387525"/>
                  </a:lnTo>
                  <a:lnTo>
                    <a:pt x="51578" y="384667"/>
                  </a:lnTo>
                  <a:lnTo>
                    <a:pt x="56150" y="383238"/>
                  </a:lnTo>
                  <a:lnTo>
                    <a:pt x="59674" y="387239"/>
                  </a:lnTo>
                  <a:lnTo>
                    <a:pt x="67389" y="385143"/>
                  </a:lnTo>
                  <a:lnTo>
                    <a:pt x="66723" y="380857"/>
                  </a:lnTo>
                  <a:lnTo>
                    <a:pt x="64246" y="377142"/>
                  </a:lnTo>
                  <a:lnTo>
                    <a:pt x="72057" y="372475"/>
                  </a:lnTo>
                  <a:lnTo>
                    <a:pt x="74724" y="373999"/>
                  </a:lnTo>
                  <a:lnTo>
                    <a:pt x="75105" y="378666"/>
                  </a:lnTo>
                  <a:lnTo>
                    <a:pt x="78057" y="380000"/>
                  </a:lnTo>
                  <a:lnTo>
                    <a:pt x="78915" y="373713"/>
                  </a:lnTo>
                  <a:lnTo>
                    <a:pt x="77581" y="366189"/>
                  </a:lnTo>
                  <a:lnTo>
                    <a:pt x="81201" y="367522"/>
                  </a:lnTo>
                  <a:lnTo>
                    <a:pt x="82439" y="362474"/>
                  </a:lnTo>
                  <a:lnTo>
                    <a:pt x="93012" y="364569"/>
                  </a:lnTo>
                  <a:lnTo>
                    <a:pt x="92536" y="361807"/>
                  </a:lnTo>
                  <a:lnTo>
                    <a:pt x="94536" y="361426"/>
                  </a:lnTo>
                  <a:lnTo>
                    <a:pt x="98536" y="356854"/>
                  </a:lnTo>
                  <a:lnTo>
                    <a:pt x="100156" y="351234"/>
                  </a:lnTo>
                  <a:lnTo>
                    <a:pt x="106156" y="348091"/>
                  </a:lnTo>
                  <a:lnTo>
                    <a:pt x="109585" y="340947"/>
                  </a:lnTo>
                  <a:lnTo>
                    <a:pt x="112443" y="340947"/>
                  </a:lnTo>
                  <a:lnTo>
                    <a:pt x="113586" y="335804"/>
                  </a:lnTo>
                  <a:lnTo>
                    <a:pt x="115681" y="334089"/>
                  </a:lnTo>
                  <a:lnTo>
                    <a:pt x="126254" y="333994"/>
                  </a:lnTo>
                  <a:lnTo>
                    <a:pt x="129207" y="331518"/>
                  </a:lnTo>
                  <a:lnTo>
                    <a:pt x="140637" y="329517"/>
                  </a:lnTo>
                  <a:lnTo>
                    <a:pt x="141780" y="326660"/>
                  </a:lnTo>
                  <a:lnTo>
                    <a:pt x="138637" y="323993"/>
                  </a:lnTo>
                  <a:lnTo>
                    <a:pt x="141113" y="319421"/>
                  </a:lnTo>
                  <a:lnTo>
                    <a:pt x="138065" y="313325"/>
                  </a:lnTo>
                  <a:lnTo>
                    <a:pt x="140732" y="308181"/>
                  </a:lnTo>
                  <a:lnTo>
                    <a:pt x="145304" y="306753"/>
                  </a:lnTo>
                  <a:lnTo>
                    <a:pt x="149686" y="302181"/>
                  </a:lnTo>
                  <a:lnTo>
                    <a:pt x="148066" y="295608"/>
                  </a:lnTo>
                  <a:lnTo>
                    <a:pt x="150924" y="292084"/>
                  </a:lnTo>
                  <a:lnTo>
                    <a:pt x="156544" y="291703"/>
                  </a:lnTo>
                  <a:lnTo>
                    <a:pt x="165402" y="286369"/>
                  </a:lnTo>
                  <a:lnTo>
                    <a:pt x="167497" y="283607"/>
                  </a:lnTo>
                  <a:lnTo>
                    <a:pt x="174736" y="280940"/>
                  </a:lnTo>
                  <a:lnTo>
                    <a:pt x="184452" y="281607"/>
                  </a:lnTo>
                  <a:lnTo>
                    <a:pt x="188833" y="279130"/>
                  </a:lnTo>
                  <a:lnTo>
                    <a:pt x="190357" y="273701"/>
                  </a:lnTo>
                  <a:lnTo>
                    <a:pt x="191786" y="273034"/>
                  </a:lnTo>
                  <a:lnTo>
                    <a:pt x="198263" y="274463"/>
                  </a:lnTo>
                  <a:lnTo>
                    <a:pt x="195501" y="267224"/>
                  </a:lnTo>
                  <a:lnTo>
                    <a:pt x="196834" y="259032"/>
                  </a:lnTo>
                  <a:lnTo>
                    <a:pt x="201502" y="264081"/>
                  </a:lnTo>
                  <a:lnTo>
                    <a:pt x="205026" y="265509"/>
                  </a:lnTo>
                  <a:lnTo>
                    <a:pt x="216456" y="262271"/>
                  </a:lnTo>
                  <a:lnTo>
                    <a:pt x="217123" y="259318"/>
                  </a:lnTo>
                  <a:lnTo>
                    <a:pt x="214170" y="248745"/>
                  </a:lnTo>
                  <a:lnTo>
                    <a:pt x="215980" y="247031"/>
                  </a:lnTo>
                  <a:lnTo>
                    <a:pt x="226266" y="248079"/>
                  </a:lnTo>
                  <a:lnTo>
                    <a:pt x="233601" y="251031"/>
                  </a:lnTo>
                  <a:lnTo>
                    <a:pt x="237220" y="251031"/>
                  </a:lnTo>
                  <a:lnTo>
                    <a:pt x="238173" y="250365"/>
                  </a:lnTo>
                  <a:lnTo>
                    <a:pt x="235887" y="243507"/>
                  </a:lnTo>
                  <a:lnTo>
                    <a:pt x="243792" y="232648"/>
                  </a:lnTo>
                  <a:lnTo>
                    <a:pt x="248936" y="232934"/>
                  </a:lnTo>
                  <a:lnTo>
                    <a:pt x="252270" y="235601"/>
                  </a:lnTo>
                  <a:lnTo>
                    <a:pt x="258366" y="247126"/>
                  </a:lnTo>
                  <a:lnTo>
                    <a:pt x="262271" y="251698"/>
                  </a:lnTo>
                  <a:lnTo>
                    <a:pt x="265700" y="247507"/>
                  </a:lnTo>
                  <a:lnTo>
                    <a:pt x="269605" y="249222"/>
                  </a:lnTo>
                  <a:lnTo>
                    <a:pt x="277702" y="246269"/>
                  </a:lnTo>
                  <a:lnTo>
                    <a:pt x="282369" y="242078"/>
                  </a:lnTo>
                  <a:lnTo>
                    <a:pt x="285893" y="243411"/>
                  </a:lnTo>
                  <a:lnTo>
                    <a:pt x="285988" y="249222"/>
                  </a:lnTo>
                  <a:lnTo>
                    <a:pt x="289513" y="251698"/>
                  </a:lnTo>
                  <a:lnTo>
                    <a:pt x="291798" y="249507"/>
                  </a:lnTo>
                  <a:lnTo>
                    <a:pt x="292561" y="245031"/>
                  </a:lnTo>
                  <a:lnTo>
                    <a:pt x="300657" y="246650"/>
                  </a:lnTo>
                  <a:lnTo>
                    <a:pt x="301514" y="244840"/>
                  </a:lnTo>
                  <a:lnTo>
                    <a:pt x="310277" y="244078"/>
                  </a:lnTo>
                  <a:lnTo>
                    <a:pt x="310277" y="242078"/>
                  </a:lnTo>
                  <a:lnTo>
                    <a:pt x="315992" y="238744"/>
                  </a:lnTo>
                  <a:lnTo>
                    <a:pt x="324469" y="238458"/>
                  </a:lnTo>
                  <a:lnTo>
                    <a:pt x="326850" y="234458"/>
                  </a:lnTo>
                  <a:lnTo>
                    <a:pt x="333899" y="234172"/>
                  </a:lnTo>
                  <a:lnTo>
                    <a:pt x="334661" y="226076"/>
                  </a:lnTo>
                  <a:lnTo>
                    <a:pt x="340186" y="224647"/>
                  </a:lnTo>
                  <a:lnTo>
                    <a:pt x="345615" y="226266"/>
                  </a:lnTo>
                  <a:lnTo>
                    <a:pt x="352282" y="225123"/>
                  </a:lnTo>
                  <a:lnTo>
                    <a:pt x="358664" y="219123"/>
                  </a:lnTo>
                  <a:lnTo>
                    <a:pt x="372380" y="215122"/>
                  </a:lnTo>
                  <a:lnTo>
                    <a:pt x="375523" y="212169"/>
                  </a:lnTo>
                  <a:lnTo>
                    <a:pt x="388191" y="213503"/>
                  </a:lnTo>
                  <a:lnTo>
                    <a:pt x="391335" y="211217"/>
                  </a:lnTo>
                  <a:lnTo>
                    <a:pt x="394859" y="211217"/>
                  </a:lnTo>
                  <a:lnTo>
                    <a:pt x="397431" y="206359"/>
                  </a:lnTo>
                  <a:lnTo>
                    <a:pt x="401146" y="205216"/>
                  </a:lnTo>
                  <a:lnTo>
                    <a:pt x="402384" y="208550"/>
                  </a:lnTo>
                  <a:lnTo>
                    <a:pt x="407146" y="208645"/>
                  </a:lnTo>
                  <a:lnTo>
                    <a:pt x="409813" y="213503"/>
                  </a:lnTo>
                  <a:lnTo>
                    <a:pt x="411242" y="214741"/>
                  </a:lnTo>
                  <a:lnTo>
                    <a:pt x="412480" y="213979"/>
                  </a:lnTo>
                  <a:lnTo>
                    <a:pt x="414004" y="209312"/>
                  </a:lnTo>
                  <a:lnTo>
                    <a:pt x="420291" y="201692"/>
                  </a:lnTo>
                  <a:lnTo>
                    <a:pt x="418481" y="194262"/>
                  </a:lnTo>
                  <a:lnTo>
                    <a:pt x="411052" y="187500"/>
                  </a:lnTo>
                  <a:lnTo>
                    <a:pt x="413719" y="185499"/>
                  </a:lnTo>
                  <a:lnTo>
                    <a:pt x="415623" y="179784"/>
                  </a:lnTo>
                  <a:lnTo>
                    <a:pt x="420672" y="176260"/>
                  </a:lnTo>
                  <a:lnTo>
                    <a:pt x="424672" y="170545"/>
                  </a:lnTo>
                  <a:lnTo>
                    <a:pt x="432864" y="168831"/>
                  </a:lnTo>
                  <a:lnTo>
                    <a:pt x="438198" y="163973"/>
                  </a:lnTo>
                  <a:lnTo>
                    <a:pt x="440770" y="158544"/>
                  </a:lnTo>
                  <a:lnTo>
                    <a:pt x="444198" y="157877"/>
                  </a:lnTo>
                  <a:lnTo>
                    <a:pt x="444961" y="154734"/>
                  </a:lnTo>
                  <a:lnTo>
                    <a:pt x="441722" y="152829"/>
                  </a:lnTo>
                  <a:lnTo>
                    <a:pt x="445913" y="150352"/>
                  </a:lnTo>
                  <a:lnTo>
                    <a:pt x="449247" y="142827"/>
                  </a:lnTo>
                  <a:lnTo>
                    <a:pt x="448580" y="140732"/>
                  </a:lnTo>
                  <a:lnTo>
                    <a:pt x="445056" y="140256"/>
                  </a:lnTo>
                  <a:lnTo>
                    <a:pt x="446770" y="132921"/>
                  </a:lnTo>
                  <a:lnTo>
                    <a:pt x="449247" y="129302"/>
                  </a:lnTo>
                  <a:lnTo>
                    <a:pt x="445913" y="127016"/>
                  </a:lnTo>
                  <a:lnTo>
                    <a:pt x="444008" y="123682"/>
                  </a:lnTo>
                  <a:lnTo>
                    <a:pt x="445532" y="110823"/>
                  </a:lnTo>
                  <a:lnTo>
                    <a:pt x="430768" y="103108"/>
                  </a:lnTo>
                  <a:lnTo>
                    <a:pt x="420957" y="93488"/>
                  </a:lnTo>
                  <a:lnTo>
                    <a:pt x="421243" y="91678"/>
                  </a:lnTo>
                  <a:lnTo>
                    <a:pt x="427244" y="88059"/>
                  </a:lnTo>
                  <a:lnTo>
                    <a:pt x="434292" y="86154"/>
                  </a:lnTo>
                  <a:lnTo>
                    <a:pt x="447437" y="88535"/>
                  </a:lnTo>
                  <a:lnTo>
                    <a:pt x="456200" y="83296"/>
                  </a:lnTo>
                  <a:lnTo>
                    <a:pt x="461248" y="79391"/>
                  </a:lnTo>
                  <a:lnTo>
                    <a:pt x="461820" y="77200"/>
                  </a:lnTo>
                  <a:lnTo>
                    <a:pt x="470964" y="69390"/>
                  </a:lnTo>
                  <a:lnTo>
                    <a:pt x="472488" y="66437"/>
                  </a:lnTo>
                  <a:lnTo>
                    <a:pt x="485061" y="59198"/>
                  </a:lnTo>
                  <a:lnTo>
                    <a:pt x="487632" y="48816"/>
                  </a:lnTo>
                  <a:lnTo>
                    <a:pt x="494109" y="44815"/>
                  </a:lnTo>
                  <a:lnTo>
                    <a:pt x="497920" y="44815"/>
                  </a:lnTo>
                  <a:lnTo>
                    <a:pt x="499729" y="40815"/>
                  </a:lnTo>
                  <a:lnTo>
                    <a:pt x="503254" y="39195"/>
                  </a:lnTo>
                  <a:lnTo>
                    <a:pt x="505063" y="35100"/>
                  </a:lnTo>
                  <a:lnTo>
                    <a:pt x="508492" y="32718"/>
                  </a:lnTo>
                  <a:lnTo>
                    <a:pt x="510683" y="25956"/>
                  </a:lnTo>
                  <a:lnTo>
                    <a:pt x="515541" y="23193"/>
                  </a:lnTo>
                  <a:lnTo>
                    <a:pt x="515541" y="23193"/>
                  </a:lnTo>
                  <a:lnTo>
                    <a:pt x="520208" y="23193"/>
                  </a:lnTo>
                  <a:lnTo>
                    <a:pt x="524208" y="26337"/>
                  </a:lnTo>
                  <a:lnTo>
                    <a:pt x="526590" y="24622"/>
                  </a:lnTo>
                  <a:lnTo>
                    <a:pt x="528876" y="25194"/>
                  </a:lnTo>
                  <a:lnTo>
                    <a:pt x="535543" y="22908"/>
                  </a:lnTo>
                  <a:lnTo>
                    <a:pt x="540687" y="23765"/>
                  </a:lnTo>
                  <a:lnTo>
                    <a:pt x="552879" y="17478"/>
                  </a:lnTo>
                  <a:lnTo>
                    <a:pt x="556308" y="18336"/>
                  </a:lnTo>
                  <a:lnTo>
                    <a:pt x="559165" y="17193"/>
                  </a:lnTo>
                  <a:lnTo>
                    <a:pt x="566119" y="21479"/>
                  </a:lnTo>
                  <a:lnTo>
                    <a:pt x="569262" y="30718"/>
                  </a:lnTo>
                  <a:lnTo>
                    <a:pt x="566119" y="33861"/>
                  </a:lnTo>
                  <a:lnTo>
                    <a:pt x="566119" y="35862"/>
                  </a:lnTo>
                  <a:lnTo>
                    <a:pt x="572119" y="39005"/>
                  </a:lnTo>
                  <a:lnTo>
                    <a:pt x="573072" y="43005"/>
                  </a:lnTo>
                  <a:lnTo>
                    <a:pt x="577072" y="44720"/>
                  </a:lnTo>
                  <a:lnTo>
                    <a:pt x="591836" y="43005"/>
                  </a:lnTo>
                  <a:lnTo>
                    <a:pt x="598789" y="44720"/>
                  </a:lnTo>
                  <a:lnTo>
                    <a:pt x="603647" y="48816"/>
                  </a:lnTo>
                  <a:lnTo>
                    <a:pt x="610315" y="49959"/>
                  </a:lnTo>
                  <a:lnTo>
                    <a:pt x="612315" y="49387"/>
                  </a:lnTo>
                  <a:lnTo>
                    <a:pt x="611743" y="43005"/>
                  </a:lnTo>
                  <a:lnTo>
                    <a:pt x="618125" y="38719"/>
                  </a:lnTo>
                  <a:lnTo>
                    <a:pt x="627650" y="38433"/>
                  </a:lnTo>
                  <a:lnTo>
                    <a:pt x="629650" y="34719"/>
                  </a:lnTo>
                  <a:lnTo>
                    <a:pt x="629650" y="28718"/>
                  </a:lnTo>
                  <a:lnTo>
                    <a:pt x="637175" y="28432"/>
                  </a:lnTo>
                  <a:lnTo>
                    <a:pt x="645652" y="22336"/>
                  </a:lnTo>
                  <a:lnTo>
                    <a:pt x="650320" y="16145"/>
                  </a:lnTo>
                  <a:lnTo>
                    <a:pt x="655558" y="15192"/>
                  </a:lnTo>
                  <a:lnTo>
                    <a:pt x="658606" y="16526"/>
                  </a:lnTo>
                  <a:lnTo>
                    <a:pt x="666417" y="10811"/>
                  </a:lnTo>
                  <a:lnTo>
                    <a:pt x="671179" y="11478"/>
                  </a:lnTo>
                  <a:lnTo>
                    <a:pt x="674894" y="9192"/>
                  </a:lnTo>
                  <a:lnTo>
                    <a:pt x="679942" y="12335"/>
                  </a:lnTo>
                  <a:lnTo>
                    <a:pt x="681847" y="16335"/>
                  </a:lnTo>
                  <a:lnTo>
                    <a:pt x="686324" y="17478"/>
                  </a:lnTo>
                  <a:lnTo>
                    <a:pt x="683466" y="12906"/>
                  </a:lnTo>
                  <a:lnTo>
                    <a:pt x="683848" y="10716"/>
                  </a:lnTo>
                  <a:lnTo>
                    <a:pt x="691467" y="3572"/>
                  </a:lnTo>
                  <a:lnTo>
                    <a:pt x="696325" y="4905"/>
                  </a:lnTo>
                  <a:lnTo>
                    <a:pt x="700612" y="8430"/>
                  </a:lnTo>
                  <a:lnTo>
                    <a:pt x="704326" y="15097"/>
                  </a:lnTo>
                  <a:lnTo>
                    <a:pt x="707089" y="30432"/>
                  </a:lnTo>
                  <a:lnTo>
                    <a:pt x="712423" y="41481"/>
                  </a:lnTo>
                  <a:lnTo>
                    <a:pt x="719376" y="49673"/>
                  </a:lnTo>
                  <a:lnTo>
                    <a:pt x="722424" y="55864"/>
                  </a:lnTo>
                  <a:lnTo>
                    <a:pt x="728615" y="61293"/>
                  </a:lnTo>
                  <a:lnTo>
                    <a:pt x="728139" y="68056"/>
                  </a:lnTo>
                  <a:lnTo>
                    <a:pt x="726234" y="71771"/>
                  </a:lnTo>
                  <a:lnTo>
                    <a:pt x="714899" y="79677"/>
                  </a:lnTo>
                  <a:lnTo>
                    <a:pt x="713470" y="82725"/>
                  </a:lnTo>
                  <a:lnTo>
                    <a:pt x="710232" y="78153"/>
                  </a:lnTo>
                  <a:lnTo>
                    <a:pt x="708613" y="77962"/>
                  </a:lnTo>
                  <a:lnTo>
                    <a:pt x="701659" y="78438"/>
                  </a:lnTo>
                  <a:lnTo>
                    <a:pt x="698707" y="79962"/>
                  </a:lnTo>
                  <a:lnTo>
                    <a:pt x="697659" y="77962"/>
                  </a:lnTo>
                  <a:lnTo>
                    <a:pt x="695087" y="77391"/>
                  </a:lnTo>
                  <a:lnTo>
                    <a:pt x="688705" y="81486"/>
                  </a:lnTo>
                  <a:lnTo>
                    <a:pt x="683657" y="92250"/>
                  </a:lnTo>
                  <a:lnTo>
                    <a:pt x="681847" y="94155"/>
                  </a:lnTo>
                  <a:lnTo>
                    <a:pt x="678132" y="94821"/>
                  </a:lnTo>
                  <a:lnTo>
                    <a:pt x="677942" y="98155"/>
                  </a:lnTo>
                  <a:lnTo>
                    <a:pt x="673846" y="102727"/>
                  </a:lnTo>
                  <a:lnTo>
                    <a:pt x="674608" y="106728"/>
                  </a:lnTo>
                  <a:lnTo>
                    <a:pt x="671084" y="115110"/>
                  </a:lnTo>
                  <a:lnTo>
                    <a:pt x="673846" y="119872"/>
                  </a:lnTo>
                  <a:lnTo>
                    <a:pt x="679466" y="118824"/>
                  </a:lnTo>
                  <a:lnTo>
                    <a:pt x="682514" y="122158"/>
                  </a:lnTo>
                  <a:lnTo>
                    <a:pt x="686038" y="121968"/>
                  </a:lnTo>
                  <a:lnTo>
                    <a:pt x="688324" y="124920"/>
                  </a:lnTo>
                  <a:lnTo>
                    <a:pt x="689277" y="138636"/>
                  </a:lnTo>
                  <a:lnTo>
                    <a:pt x="693563" y="146733"/>
                  </a:lnTo>
                  <a:lnTo>
                    <a:pt x="692801" y="152829"/>
                  </a:lnTo>
                  <a:lnTo>
                    <a:pt x="694801" y="157305"/>
                  </a:lnTo>
                  <a:lnTo>
                    <a:pt x="694801" y="162354"/>
                  </a:lnTo>
                  <a:lnTo>
                    <a:pt x="704517" y="160544"/>
                  </a:lnTo>
                  <a:lnTo>
                    <a:pt x="713089" y="162830"/>
                  </a:lnTo>
                  <a:lnTo>
                    <a:pt x="720328" y="156543"/>
                  </a:lnTo>
                  <a:lnTo>
                    <a:pt x="724805" y="154353"/>
                  </a:lnTo>
                  <a:lnTo>
                    <a:pt x="729282" y="154257"/>
                  </a:lnTo>
                  <a:lnTo>
                    <a:pt x="732044" y="147971"/>
                  </a:lnTo>
                  <a:lnTo>
                    <a:pt x="755095" y="136827"/>
                  </a:lnTo>
                  <a:lnTo>
                    <a:pt x="758523" y="147495"/>
                  </a:lnTo>
                  <a:lnTo>
                    <a:pt x="754523" y="153019"/>
                  </a:lnTo>
                  <a:lnTo>
                    <a:pt x="750332" y="155496"/>
                  </a:lnTo>
                  <a:lnTo>
                    <a:pt x="750332" y="161877"/>
                  </a:lnTo>
                  <a:lnTo>
                    <a:pt x="745093" y="170926"/>
                  </a:lnTo>
                  <a:lnTo>
                    <a:pt x="747856" y="175212"/>
                  </a:lnTo>
                  <a:lnTo>
                    <a:pt x="747474" y="179784"/>
                  </a:lnTo>
                  <a:lnTo>
                    <a:pt x="743474" y="180546"/>
                  </a:lnTo>
                  <a:lnTo>
                    <a:pt x="745284" y="194453"/>
                  </a:lnTo>
                  <a:lnTo>
                    <a:pt x="748808" y="195405"/>
                  </a:lnTo>
                  <a:lnTo>
                    <a:pt x="746808" y="205788"/>
                  </a:lnTo>
                  <a:lnTo>
                    <a:pt x="748998" y="206359"/>
                  </a:lnTo>
                  <a:lnTo>
                    <a:pt x="755857" y="213408"/>
                  </a:lnTo>
                  <a:lnTo>
                    <a:pt x="759571" y="223218"/>
                  </a:lnTo>
                  <a:lnTo>
                    <a:pt x="764334" y="227314"/>
                  </a:lnTo>
                  <a:lnTo>
                    <a:pt x="767001" y="245412"/>
                  </a:lnTo>
                  <a:lnTo>
                    <a:pt x="766715" y="256746"/>
                  </a:lnTo>
                  <a:lnTo>
                    <a:pt x="770620" y="266367"/>
                  </a:lnTo>
                  <a:lnTo>
                    <a:pt x="786622" y="269224"/>
                  </a:lnTo>
                  <a:lnTo>
                    <a:pt x="794147" y="275796"/>
                  </a:lnTo>
                  <a:lnTo>
                    <a:pt x="799862" y="285131"/>
                  </a:lnTo>
                  <a:lnTo>
                    <a:pt x="812435" y="293132"/>
                  </a:lnTo>
                  <a:lnTo>
                    <a:pt x="814626" y="295894"/>
                  </a:lnTo>
                  <a:lnTo>
                    <a:pt x="816626" y="304943"/>
                  </a:lnTo>
                  <a:lnTo>
                    <a:pt x="820627" y="304467"/>
                  </a:lnTo>
                  <a:lnTo>
                    <a:pt x="824437" y="308658"/>
                  </a:lnTo>
                  <a:lnTo>
                    <a:pt x="827675" y="309991"/>
                  </a:lnTo>
                  <a:lnTo>
                    <a:pt x="829485" y="316563"/>
                  </a:lnTo>
                  <a:lnTo>
                    <a:pt x="831675" y="317897"/>
                  </a:lnTo>
                  <a:lnTo>
                    <a:pt x="834914" y="314754"/>
                  </a:lnTo>
                  <a:lnTo>
                    <a:pt x="837962" y="314087"/>
                  </a:lnTo>
                  <a:lnTo>
                    <a:pt x="845201" y="320373"/>
                  </a:lnTo>
                  <a:lnTo>
                    <a:pt x="844915" y="322850"/>
                  </a:lnTo>
                  <a:lnTo>
                    <a:pt x="836248" y="329136"/>
                  </a:lnTo>
                  <a:lnTo>
                    <a:pt x="831961" y="334185"/>
                  </a:lnTo>
                  <a:lnTo>
                    <a:pt x="829771" y="346567"/>
                  </a:lnTo>
                  <a:lnTo>
                    <a:pt x="829771" y="346567"/>
                  </a:lnTo>
                  <a:lnTo>
                    <a:pt x="826437" y="349520"/>
                  </a:lnTo>
                  <a:lnTo>
                    <a:pt x="826437" y="349520"/>
                  </a:lnTo>
                  <a:lnTo>
                    <a:pt x="817007" y="356949"/>
                  </a:lnTo>
                  <a:lnTo>
                    <a:pt x="812245" y="355902"/>
                  </a:lnTo>
                  <a:lnTo>
                    <a:pt x="808530" y="358950"/>
                  </a:lnTo>
                  <a:lnTo>
                    <a:pt x="791290" y="365331"/>
                  </a:lnTo>
                  <a:lnTo>
                    <a:pt x="773668" y="366665"/>
                  </a:lnTo>
                  <a:lnTo>
                    <a:pt x="772335" y="368379"/>
                  </a:lnTo>
                  <a:lnTo>
                    <a:pt x="763857" y="405336"/>
                  </a:lnTo>
                  <a:lnTo>
                    <a:pt x="757095" y="426482"/>
                  </a:lnTo>
                  <a:lnTo>
                    <a:pt x="758142" y="433911"/>
                  </a:lnTo>
                  <a:lnTo>
                    <a:pt x="764524" y="442674"/>
                  </a:lnTo>
                  <a:lnTo>
                    <a:pt x="762143" y="450390"/>
                  </a:lnTo>
                  <a:lnTo>
                    <a:pt x="752999" y="457438"/>
                  </a:lnTo>
                  <a:lnTo>
                    <a:pt x="752999" y="461153"/>
                  </a:lnTo>
                  <a:lnTo>
                    <a:pt x="759762" y="475917"/>
                  </a:lnTo>
                  <a:lnTo>
                    <a:pt x="756047" y="483632"/>
                  </a:lnTo>
                  <a:lnTo>
                    <a:pt x="754047" y="496110"/>
                  </a:lnTo>
                  <a:lnTo>
                    <a:pt x="750999" y="496395"/>
                  </a:lnTo>
                  <a:lnTo>
                    <a:pt x="747284" y="493728"/>
                  </a:lnTo>
                  <a:lnTo>
                    <a:pt x="691182" y="534400"/>
                  </a:lnTo>
                  <a:lnTo>
                    <a:pt x="685753" y="534114"/>
                  </a:lnTo>
                  <a:lnTo>
                    <a:pt x="683657" y="537162"/>
                  </a:lnTo>
                  <a:lnTo>
                    <a:pt x="684038" y="543163"/>
                  </a:lnTo>
                  <a:lnTo>
                    <a:pt x="679275" y="550593"/>
                  </a:lnTo>
                  <a:lnTo>
                    <a:pt x="672608" y="555831"/>
                  </a:lnTo>
                  <a:lnTo>
                    <a:pt x="669560" y="572976"/>
                  </a:lnTo>
                  <a:lnTo>
                    <a:pt x="665179" y="578691"/>
                  </a:lnTo>
                  <a:lnTo>
                    <a:pt x="657082" y="581644"/>
                  </a:lnTo>
                  <a:lnTo>
                    <a:pt x="653653" y="580692"/>
                  </a:lnTo>
                  <a:lnTo>
                    <a:pt x="651653" y="584406"/>
                  </a:lnTo>
                  <a:lnTo>
                    <a:pt x="652987" y="586692"/>
                  </a:lnTo>
                  <a:lnTo>
                    <a:pt x="651272" y="588788"/>
                  </a:lnTo>
                  <a:lnTo>
                    <a:pt x="647938" y="591455"/>
                  </a:lnTo>
                  <a:lnTo>
                    <a:pt x="638413" y="594122"/>
                  </a:lnTo>
                  <a:lnTo>
                    <a:pt x="623935" y="622697"/>
                  </a:lnTo>
                  <a:lnTo>
                    <a:pt x="620221" y="644223"/>
                  </a:lnTo>
                  <a:lnTo>
                    <a:pt x="606314" y="666131"/>
                  </a:lnTo>
                  <a:lnTo>
                    <a:pt x="598884" y="688610"/>
                  </a:lnTo>
                  <a:lnTo>
                    <a:pt x="598884" y="697278"/>
                  </a:lnTo>
                  <a:lnTo>
                    <a:pt x="598884" y="697278"/>
                  </a:lnTo>
                  <a:lnTo>
                    <a:pt x="575834" y="686324"/>
                  </a:lnTo>
                  <a:lnTo>
                    <a:pt x="558117" y="681561"/>
                  </a:lnTo>
                  <a:lnTo>
                    <a:pt x="546497" y="682419"/>
                  </a:lnTo>
                  <a:lnTo>
                    <a:pt x="512302" y="698802"/>
                  </a:lnTo>
                  <a:lnTo>
                    <a:pt x="494681" y="701469"/>
                  </a:lnTo>
                  <a:lnTo>
                    <a:pt x="487061" y="701183"/>
                  </a:lnTo>
                  <a:lnTo>
                    <a:pt x="476869" y="694992"/>
                  </a:lnTo>
                  <a:lnTo>
                    <a:pt x="481537" y="680133"/>
                  </a:lnTo>
                  <a:lnTo>
                    <a:pt x="482203" y="665083"/>
                  </a:lnTo>
                  <a:lnTo>
                    <a:pt x="479727" y="656415"/>
                  </a:lnTo>
                  <a:lnTo>
                    <a:pt x="476298" y="651367"/>
                  </a:lnTo>
                  <a:lnTo>
                    <a:pt x="454771" y="652701"/>
                  </a:lnTo>
                  <a:lnTo>
                    <a:pt x="450485" y="657368"/>
                  </a:lnTo>
                  <a:lnTo>
                    <a:pt x="448866" y="663083"/>
                  </a:lnTo>
                  <a:lnTo>
                    <a:pt x="436769" y="665845"/>
                  </a:lnTo>
                  <a:lnTo>
                    <a:pt x="416862" y="653177"/>
                  </a:lnTo>
                  <a:lnTo>
                    <a:pt x="387144" y="622125"/>
                  </a:lnTo>
                  <a:lnTo>
                    <a:pt x="382191" y="621459"/>
                  </a:lnTo>
                  <a:lnTo>
                    <a:pt x="368189" y="636699"/>
                  </a:lnTo>
                  <a:lnTo>
                    <a:pt x="367141" y="642128"/>
                  </a:lnTo>
                  <a:lnTo>
                    <a:pt x="371332" y="647557"/>
                  </a:lnTo>
                  <a:lnTo>
                    <a:pt x="368475" y="657082"/>
                  </a:lnTo>
                  <a:lnTo>
                    <a:pt x="336947" y="676418"/>
                  </a:lnTo>
                  <a:lnTo>
                    <a:pt x="325707" y="684324"/>
                  </a:lnTo>
                  <a:lnTo>
                    <a:pt x="319040" y="691182"/>
                  </a:lnTo>
                  <a:lnTo>
                    <a:pt x="302371" y="696325"/>
                  </a:lnTo>
                  <a:lnTo>
                    <a:pt x="299323" y="696039"/>
                  </a:lnTo>
                  <a:lnTo>
                    <a:pt x="280464" y="681085"/>
                  </a:lnTo>
                  <a:lnTo>
                    <a:pt x="262081" y="674703"/>
                  </a:lnTo>
                  <a:lnTo>
                    <a:pt x="252174" y="674513"/>
                  </a:lnTo>
                  <a:lnTo>
                    <a:pt x="238363" y="679847"/>
                  </a:lnTo>
                  <a:lnTo>
                    <a:pt x="203216" y="713375"/>
                  </a:lnTo>
                  <a:lnTo>
                    <a:pt x="197406" y="716613"/>
                  </a:lnTo>
                  <a:lnTo>
                    <a:pt x="193500" y="717185"/>
                  </a:lnTo>
                  <a:lnTo>
                    <a:pt x="179689" y="711470"/>
                  </a:lnTo>
                  <a:lnTo>
                    <a:pt x="185881" y="689753"/>
                  </a:lnTo>
                  <a:lnTo>
                    <a:pt x="181404" y="654891"/>
                  </a:lnTo>
                  <a:lnTo>
                    <a:pt x="181404" y="647081"/>
                  </a:lnTo>
                  <a:lnTo>
                    <a:pt x="184071" y="636794"/>
                  </a:lnTo>
                  <a:lnTo>
                    <a:pt x="183785" y="629936"/>
                  </a:lnTo>
                  <a:lnTo>
                    <a:pt x="170831" y="606790"/>
                  </a:lnTo>
                  <a:lnTo>
                    <a:pt x="167021" y="591550"/>
                  </a:lnTo>
                  <a:lnTo>
                    <a:pt x="162449" y="590883"/>
                  </a:lnTo>
                  <a:lnTo>
                    <a:pt x="163116" y="598503"/>
                  </a:lnTo>
                  <a:lnTo>
                    <a:pt x="157687" y="606504"/>
                  </a:lnTo>
                  <a:lnTo>
                    <a:pt x="161782" y="609838"/>
                  </a:lnTo>
                  <a:lnTo>
                    <a:pt x="160830" y="614124"/>
                  </a:lnTo>
                  <a:lnTo>
                    <a:pt x="151876" y="615744"/>
                  </a:lnTo>
                  <a:lnTo>
                    <a:pt x="149019" y="618887"/>
                  </a:lnTo>
                  <a:lnTo>
                    <a:pt x="137208" y="626221"/>
                  </a:lnTo>
                  <a:lnTo>
                    <a:pt x="135589" y="621744"/>
                  </a:lnTo>
                  <a:lnTo>
                    <a:pt x="126921" y="614124"/>
                  </a:lnTo>
                  <a:lnTo>
                    <a:pt x="119872" y="608695"/>
                  </a:lnTo>
                  <a:lnTo>
                    <a:pt x="115777" y="608028"/>
                  </a:lnTo>
                  <a:lnTo>
                    <a:pt x="101680" y="608028"/>
                  </a:lnTo>
                  <a:lnTo>
                    <a:pt x="72628" y="624697"/>
                  </a:lnTo>
                  <a:lnTo>
                    <a:pt x="61008" y="629745"/>
                  </a:lnTo>
                  <a:lnTo>
                    <a:pt x="51769" y="632603"/>
                  </a:lnTo>
                  <a:lnTo>
                    <a:pt x="37672" y="634508"/>
                  </a:lnTo>
                  <a:lnTo>
                    <a:pt x="16907" y="619839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85A5C0A-0468-4520-8B28-443FCE00D46C}"/>
                </a:ext>
              </a:extLst>
            </p:cNvPr>
            <p:cNvSpPr/>
            <p:nvPr/>
          </p:nvSpPr>
          <p:spPr>
            <a:xfrm>
              <a:off x="8364227" y="3343111"/>
              <a:ext cx="1037922" cy="985146"/>
            </a:xfrm>
            <a:custGeom>
              <a:avLst/>
              <a:gdLst>
                <a:gd name="connsiteX0" fmla="*/ 510873 w 561975"/>
                <a:gd name="connsiteY0" fmla="*/ 186738 h 533400"/>
                <a:gd name="connsiteX1" fmla="*/ 505540 w 561975"/>
                <a:gd name="connsiteY1" fmla="*/ 190833 h 533400"/>
                <a:gd name="connsiteX2" fmla="*/ 493252 w 561975"/>
                <a:gd name="connsiteY2" fmla="*/ 181118 h 533400"/>
                <a:gd name="connsiteX3" fmla="*/ 488775 w 561975"/>
                <a:gd name="connsiteY3" fmla="*/ 169307 h 533400"/>
                <a:gd name="connsiteX4" fmla="*/ 489061 w 561975"/>
                <a:gd name="connsiteY4" fmla="*/ 165402 h 533400"/>
                <a:gd name="connsiteX5" fmla="*/ 490585 w 561975"/>
                <a:gd name="connsiteY5" fmla="*/ 163306 h 533400"/>
                <a:gd name="connsiteX6" fmla="*/ 504492 w 561975"/>
                <a:gd name="connsiteY6" fmla="*/ 162163 h 533400"/>
                <a:gd name="connsiteX7" fmla="*/ 512302 w 561975"/>
                <a:gd name="connsiteY7" fmla="*/ 164544 h 533400"/>
                <a:gd name="connsiteX8" fmla="*/ 513731 w 561975"/>
                <a:gd name="connsiteY8" fmla="*/ 167592 h 533400"/>
                <a:gd name="connsiteX9" fmla="*/ 510873 w 561975"/>
                <a:gd name="connsiteY9" fmla="*/ 186738 h 533400"/>
                <a:gd name="connsiteX10" fmla="*/ 465820 w 561975"/>
                <a:gd name="connsiteY10" fmla="*/ 141113 h 533400"/>
                <a:gd name="connsiteX11" fmla="*/ 486775 w 561975"/>
                <a:gd name="connsiteY11" fmla="*/ 153495 h 533400"/>
                <a:gd name="connsiteX12" fmla="*/ 486680 w 561975"/>
                <a:gd name="connsiteY12" fmla="*/ 155400 h 533400"/>
                <a:gd name="connsiteX13" fmla="*/ 481536 w 561975"/>
                <a:gd name="connsiteY13" fmla="*/ 159877 h 533400"/>
                <a:gd name="connsiteX14" fmla="*/ 465439 w 561975"/>
                <a:gd name="connsiteY14" fmla="*/ 152829 h 533400"/>
                <a:gd name="connsiteX15" fmla="*/ 447056 w 561975"/>
                <a:gd name="connsiteY15" fmla="*/ 151876 h 533400"/>
                <a:gd name="connsiteX16" fmla="*/ 440960 w 561975"/>
                <a:gd name="connsiteY16" fmla="*/ 148923 h 533400"/>
                <a:gd name="connsiteX17" fmla="*/ 437150 w 561975"/>
                <a:gd name="connsiteY17" fmla="*/ 143780 h 533400"/>
                <a:gd name="connsiteX18" fmla="*/ 437912 w 561975"/>
                <a:gd name="connsiteY18" fmla="*/ 139684 h 533400"/>
                <a:gd name="connsiteX19" fmla="*/ 446580 w 561975"/>
                <a:gd name="connsiteY19" fmla="*/ 136065 h 533400"/>
                <a:gd name="connsiteX20" fmla="*/ 465820 w 561975"/>
                <a:gd name="connsiteY20" fmla="*/ 141113 h 533400"/>
                <a:gd name="connsiteX21" fmla="*/ 520017 w 561975"/>
                <a:gd name="connsiteY21" fmla="*/ 70628 h 533400"/>
                <a:gd name="connsiteX22" fmla="*/ 512588 w 561975"/>
                <a:gd name="connsiteY22" fmla="*/ 73390 h 533400"/>
                <a:gd name="connsiteX23" fmla="*/ 501253 w 561975"/>
                <a:gd name="connsiteY23" fmla="*/ 65103 h 533400"/>
                <a:gd name="connsiteX24" fmla="*/ 499539 w 561975"/>
                <a:gd name="connsiteY24" fmla="*/ 56626 h 533400"/>
                <a:gd name="connsiteX25" fmla="*/ 500206 w 561975"/>
                <a:gd name="connsiteY25" fmla="*/ 54531 h 533400"/>
                <a:gd name="connsiteX26" fmla="*/ 507635 w 561975"/>
                <a:gd name="connsiteY26" fmla="*/ 46434 h 533400"/>
                <a:gd name="connsiteX27" fmla="*/ 512302 w 561975"/>
                <a:gd name="connsiteY27" fmla="*/ 46911 h 533400"/>
                <a:gd name="connsiteX28" fmla="*/ 524208 w 561975"/>
                <a:gd name="connsiteY28" fmla="*/ 56531 h 533400"/>
                <a:gd name="connsiteX29" fmla="*/ 525161 w 561975"/>
                <a:gd name="connsiteY29" fmla="*/ 61008 h 533400"/>
                <a:gd name="connsiteX30" fmla="*/ 520017 w 561975"/>
                <a:gd name="connsiteY30" fmla="*/ 70628 h 533400"/>
                <a:gd name="connsiteX31" fmla="*/ 546497 w 561975"/>
                <a:gd name="connsiteY31" fmla="*/ 39100 h 533400"/>
                <a:gd name="connsiteX32" fmla="*/ 550593 w 561975"/>
                <a:gd name="connsiteY32" fmla="*/ 40910 h 533400"/>
                <a:gd name="connsiteX33" fmla="*/ 554593 w 561975"/>
                <a:gd name="connsiteY33" fmla="*/ 60055 h 533400"/>
                <a:gd name="connsiteX34" fmla="*/ 549259 w 561975"/>
                <a:gd name="connsiteY34" fmla="*/ 64246 h 533400"/>
                <a:gd name="connsiteX35" fmla="*/ 544401 w 561975"/>
                <a:gd name="connsiteY35" fmla="*/ 65008 h 533400"/>
                <a:gd name="connsiteX36" fmla="*/ 538591 w 561975"/>
                <a:gd name="connsiteY36" fmla="*/ 62055 h 533400"/>
                <a:gd name="connsiteX37" fmla="*/ 505063 w 561975"/>
                <a:gd name="connsiteY37" fmla="*/ 35195 h 533400"/>
                <a:gd name="connsiteX38" fmla="*/ 505635 w 561975"/>
                <a:gd name="connsiteY38" fmla="*/ 32718 h 533400"/>
                <a:gd name="connsiteX39" fmla="*/ 514207 w 561975"/>
                <a:gd name="connsiteY39" fmla="*/ 25670 h 533400"/>
                <a:gd name="connsiteX40" fmla="*/ 519065 w 561975"/>
                <a:gd name="connsiteY40" fmla="*/ 25384 h 533400"/>
                <a:gd name="connsiteX41" fmla="*/ 528590 w 561975"/>
                <a:gd name="connsiteY41" fmla="*/ 28718 h 533400"/>
                <a:gd name="connsiteX42" fmla="*/ 530400 w 561975"/>
                <a:gd name="connsiteY42" fmla="*/ 32337 h 533400"/>
                <a:gd name="connsiteX43" fmla="*/ 535924 w 561975"/>
                <a:gd name="connsiteY43" fmla="*/ 36338 h 533400"/>
                <a:gd name="connsiteX44" fmla="*/ 546497 w 561975"/>
                <a:gd name="connsiteY44" fmla="*/ 39100 h 533400"/>
                <a:gd name="connsiteX45" fmla="*/ 184928 w 561975"/>
                <a:gd name="connsiteY45" fmla="*/ 52816 h 533400"/>
                <a:gd name="connsiteX46" fmla="*/ 185309 w 561975"/>
                <a:gd name="connsiteY46" fmla="*/ 43958 h 533400"/>
                <a:gd name="connsiteX47" fmla="*/ 188452 w 561975"/>
                <a:gd name="connsiteY47" fmla="*/ 37576 h 533400"/>
                <a:gd name="connsiteX48" fmla="*/ 191976 w 561975"/>
                <a:gd name="connsiteY48" fmla="*/ 37862 h 533400"/>
                <a:gd name="connsiteX49" fmla="*/ 199501 w 561975"/>
                <a:gd name="connsiteY49" fmla="*/ 29194 h 533400"/>
                <a:gd name="connsiteX50" fmla="*/ 203311 w 561975"/>
                <a:gd name="connsiteY50" fmla="*/ 29766 h 533400"/>
                <a:gd name="connsiteX51" fmla="*/ 204645 w 561975"/>
                <a:gd name="connsiteY51" fmla="*/ 32909 h 533400"/>
                <a:gd name="connsiteX52" fmla="*/ 208550 w 561975"/>
                <a:gd name="connsiteY52" fmla="*/ 31861 h 533400"/>
                <a:gd name="connsiteX53" fmla="*/ 209788 w 561975"/>
                <a:gd name="connsiteY53" fmla="*/ 26432 h 533400"/>
                <a:gd name="connsiteX54" fmla="*/ 216646 w 561975"/>
                <a:gd name="connsiteY54" fmla="*/ 20717 h 533400"/>
                <a:gd name="connsiteX55" fmla="*/ 215313 w 561975"/>
                <a:gd name="connsiteY55" fmla="*/ 16716 h 533400"/>
                <a:gd name="connsiteX56" fmla="*/ 216456 w 561975"/>
                <a:gd name="connsiteY56" fmla="*/ 6810 h 533400"/>
                <a:gd name="connsiteX57" fmla="*/ 221504 w 561975"/>
                <a:gd name="connsiteY57" fmla="*/ 5001 h 533400"/>
                <a:gd name="connsiteX58" fmla="*/ 224647 w 561975"/>
                <a:gd name="connsiteY58" fmla="*/ 10430 h 533400"/>
                <a:gd name="connsiteX59" fmla="*/ 239030 w 561975"/>
                <a:gd name="connsiteY59" fmla="*/ 13287 h 533400"/>
                <a:gd name="connsiteX60" fmla="*/ 241602 w 561975"/>
                <a:gd name="connsiteY60" fmla="*/ 15192 h 533400"/>
                <a:gd name="connsiteX61" fmla="*/ 242649 w 561975"/>
                <a:gd name="connsiteY61" fmla="*/ 19860 h 533400"/>
                <a:gd name="connsiteX62" fmla="*/ 248841 w 561975"/>
                <a:gd name="connsiteY62" fmla="*/ 24622 h 533400"/>
                <a:gd name="connsiteX63" fmla="*/ 250746 w 561975"/>
                <a:gd name="connsiteY63" fmla="*/ 23384 h 533400"/>
                <a:gd name="connsiteX64" fmla="*/ 254460 w 561975"/>
                <a:gd name="connsiteY64" fmla="*/ 16145 h 533400"/>
                <a:gd name="connsiteX65" fmla="*/ 262557 w 561975"/>
                <a:gd name="connsiteY65" fmla="*/ 13002 h 533400"/>
                <a:gd name="connsiteX66" fmla="*/ 263795 w 561975"/>
                <a:gd name="connsiteY66" fmla="*/ 6906 h 533400"/>
                <a:gd name="connsiteX67" fmla="*/ 265224 w 561975"/>
                <a:gd name="connsiteY67" fmla="*/ 5858 h 533400"/>
                <a:gd name="connsiteX68" fmla="*/ 278654 w 561975"/>
                <a:gd name="connsiteY68" fmla="*/ 7858 h 533400"/>
                <a:gd name="connsiteX69" fmla="*/ 281511 w 561975"/>
                <a:gd name="connsiteY69" fmla="*/ 9573 h 533400"/>
                <a:gd name="connsiteX70" fmla="*/ 295990 w 561975"/>
                <a:gd name="connsiteY70" fmla="*/ 6239 h 533400"/>
                <a:gd name="connsiteX71" fmla="*/ 307134 w 561975"/>
                <a:gd name="connsiteY71" fmla="*/ 15478 h 533400"/>
                <a:gd name="connsiteX72" fmla="*/ 309039 w 561975"/>
                <a:gd name="connsiteY72" fmla="*/ 21574 h 533400"/>
                <a:gd name="connsiteX73" fmla="*/ 314658 w 561975"/>
                <a:gd name="connsiteY73" fmla="*/ 20241 h 533400"/>
                <a:gd name="connsiteX74" fmla="*/ 316849 w 561975"/>
                <a:gd name="connsiteY74" fmla="*/ 15097 h 533400"/>
                <a:gd name="connsiteX75" fmla="*/ 320373 w 561975"/>
                <a:gd name="connsiteY75" fmla="*/ 16621 h 533400"/>
                <a:gd name="connsiteX76" fmla="*/ 324850 w 561975"/>
                <a:gd name="connsiteY76" fmla="*/ 15859 h 533400"/>
                <a:gd name="connsiteX77" fmla="*/ 324374 w 561975"/>
                <a:gd name="connsiteY77" fmla="*/ 9954 h 533400"/>
                <a:gd name="connsiteX78" fmla="*/ 329517 w 561975"/>
                <a:gd name="connsiteY78" fmla="*/ 3572 h 533400"/>
                <a:gd name="connsiteX79" fmla="*/ 333423 w 561975"/>
                <a:gd name="connsiteY79" fmla="*/ 7858 h 533400"/>
                <a:gd name="connsiteX80" fmla="*/ 337042 w 561975"/>
                <a:gd name="connsiteY80" fmla="*/ 9001 h 533400"/>
                <a:gd name="connsiteX81" fmla="*/ 339423 w 561975"/>
                <a:gd name="connsiteY81" fmla="*/ 14811 h 533400"/>
                <a:gd name="connsiteX82" fmla="*/ 346758 w 561975"/>
                <a:gd name="connsiteY82" fmla="*/ 12525 h 533400"/>
                <a:gd name="connsiteX83" fmla="*/ 351806 w 561975"/>
                <a:gd name="connsiteY83" fmla="*/ 14049 h 533400"/>
                <a:gd name="connsiteX84" fmla="*/ 354759 w 561975"/>
                <a:gd name="connsiteY84" fmla="*/ 13097 h 533400"/>
                <a:gd name="connsiteX85" fmla="*/ 357426 w 561975"/>
                <a:gd name="connsiteY85" fmla="*/ 11573 h 533400"/>
                <a:gd name="connsiteX86" fmla="*/ 359902 w 561975"/>
                <a:gd name="connsiteY86" fmla="*/ 6810 h 533400"/>
                <a:gd name="connsiteX87" fmla="*/ 363807 w 561975"/>
                <a:gd name="connsiteY87" fmla="*/ 9192 h 533400"/>
                <a:gd name="connsiteX88" fmla="*/ 367427 w 561975"/>
                <a:gd name="connsiteY88" fmla="*/ 13764 h 533400"/>
                <a:gd name="connsiteX89" fmla="*/ 369904 w 561975"/>
                <a:gd name="connsiteY89" fmla="*/ 12716 h 533400"/>
                <a:gd name="connsiteX90" fmla="*/ 374571 w 561975"/>
                <a:gd name="connsiteY90" fmla="*/ 15383 h 533400"/>
                <a:gd name="connsiteX91" fmla="*/ 381143 w 561975"/>
                <a:gd name="connsiteY91" fmla="*/ 13478 h 533400"/>
                <a:gd name="connsiteX92" fmla="*/ 386191 w 561975"/>
                <a:gd name="connsiteY92" fmla="*/ 9573 h 533400"/>
                <a:gd name="connsiteX93" fmla="*/ 393144 w 561975"/>
                <a:gd name="connsiteY93" fmla="*/ 11287 h 533400"/>
                <a:gd name="connsiteX94" fmla="*/ 395907 w 561975"/>
                <a:gd name="connsiteY94" fmla="*/ 13478 h 533400"/>
                <a:gd name="connsiteX95" fmla="*/ 402098 w 561975"/>
                <a:gd name="connsiteY95" fmla="*/ 14049 h 533400"/>
                <a:gd name="connsiteX96" fmla="*/ 404765 w 561975"/>
                <a:gd name="connsiteY96" fmla="*/ 16907 h 533400"/>
                <a:gd name="connsiteX97" fmla="*/ 408004 w 561975"/>
                <a:gd name="connsiteY97" fmla="*/ 13192 h 533400"/>
                <a:gd name="connsiteX98" fmla="*/ 418576 w 561975"/>
                <a:gd name="connsiteY98" fmla="*/ 14621 h 533400"/>
                <a:gd name="connsiteX99" fmla="*/ 424767 w 561975"/>
                <a:gd name="connsiteY99" fmla="*/ 13002 h 533400"/>
                <a:gd name="connsiteX100" fmla="*/ 430387 w 561975"/>
                <a:gd name="connsiteY100" fmla="*/ 14049 h 533400"/>
                <a:gd name="connsiteX101" fmla="*/ 436483 w 561975"/>
                <a:gd name="connsiteY101" fmla="*/ 12525 h 533400"/>
                <a:gd name="connsiteX102" fmla="*/ 437340 w 561975"/>
                <a:gd name="connsiteY102" fmla="*/ 10716 h 533400"/>
                <a:gd name="connsiteX103" fmla="*/ 442389 w 561975"/>
                <a:gd name="connsiteY103" fmla="*/ 8715 h 533400"/>
                <a:gd name="connsiteX104" fmla="*/ 471154 w 561975"/>
                <a:gd name="connsiteY104" fmla="*/ 29194 h 533400"/>
                <a:gd name="connsiteX105" fmla="*/ 474964 w 561975"/>
                <a:gd name="connsiteY105" fmla="*/ 37386 h 533400"/>
                <a:gd name="connsiteX106" fmla="*/ 477250 w 561975"/>
                <a:gd name="connsiteY106" fmla="*/ 38814 h 533400"/>
                <a:gd name="connsiteX107" fmla="*/ 488775 w 561975"/>
                <a:gd name="connsiteY107" fmla="*/ 42053 h 533400"/>
                <a:gd name="connsiteX108" fmla="*/ 497253 w 561975"/>
                <a:gd name="connsiteY108" fmla="*/ 39576 h 533400"/>
                <a:gd name="connsiteX109" fmla="*/ 499539 w 561975"/>
                <a:gd name="connsiteY109" fmla="*/ 41196 h 533400"/>
                <a:gd name="connsiteX110" fmla="*/ 499539 w 561975"/>
                <a:gd name="connsiteY110" fmla="*/ 41196 h 533400"/>
                <a:gd name="connsiteX111" fmla="*/ 491823 w 561975"/>
                <a:gd name="connsiteY111" fmla="*/ 45958 h 533400"/>
                <a:gd name="connsiteX112" fmla="*/ 483156 w 561975"/>
                <a:gd name="connsiteY112" fmla="*/ 48625 h 533400"/>
                <a:gd name="connsiteX113" fmla="*/ 468297 w 561975"/>
                <a:gd name="connsiteY113" fmla="*/ 44339 h 533400"/>
                <a:gd name="connsiteX114" fmla="*/ 466677 w 561975"/>
                <a:gd name="connsiteY114" fmla="*/ 46149 h 533400"/>
                <a:gd name="connsiteX115" fmla="*/ 466677 w 561975"/>
                <a:gd name="connsiteY115" fmla="*/ 51483 h 533400"/>
                <a:gd name="connsiteX116" fmla="*/ 470392 w 561975"/>
                <a:gd name="connsiteY116" fmla="*/ 54531 h 533400"/>
                <a:gd name="connsiteX117" fmla="*/ 479536 w 561975"/>
                <a:gd name="connsiteY117" fmla="*/ 56721 h 533400"/>
                <a:gd name="connsiteX118" fmla="*/ 504682 w 561975"/>
                <a:gd name="connsiteY118" fmla="*/ 77867 h 533400"/>
                <a:gd name="connsiteX119" fmla="*/ 488014 w 561975"/>
                <a:gd name="connsiteY119" fmla="*/ 80343 h 533400"/>
                <a:gd name="connsiteX120" fmla="*/ 503825 w 561975"/>
                <a:gd name="connsiteY120" fmla="*/ 89392 h 533400"/>
                <a:gd name="connsiteX121" fmla="*/ 518684 w 561975"/>
                <a:gd name="connsiteY121" fmla="*/ 91011 h 533400"/>
                <a:gd name="connsiteX122" fmla="*/ 530781 w 561975"/>
                <a:gd name="connsiteY122" fmla="*/ 103775 h 533400"/>
                <a:gd name="connsiteX123" fmla="*/ 531162 w 561975"/>
                <a:gd name="connsiteY123" fmla="*/ 106251 h 533400"/>
                <a:gd name="connsiteX124" fmla="*/ 528781 w 561975"/>
                <a:gd name="connsiteY124" fmla="*/ 112347 h 533400"/>
                <a:gd name="connsiteX125" fmla="*/ 538877 w 561975"/>
                <a:gd name="connsiteY125" fmla="*/ 115395 h 533400"/>
                <a:gd name="connsiteX126" fmla="*/ 538115 w 561975"/>
                <a:gd name="connsiteY126" fmla="*/ 117777 h 533400"/>
                <a:gd name="connsiteX127" fmla="*/ 526685 w 561975"/>
                <a:gd name="connsiteY127" fmla="*/ 128445 h 533400"/>
                <a:gd name="connsiteX128" fmla="*/ 516493 w 561975"/>
                <a:gd name="connsiteY128" fmla="*/ 130445 h 533400"/>
                <a:gd name="connsiteX129" fmla="*/ 486299 w 561975"/>
                <a:gd name="connsiteY129" fmla="*/ 132636 h 533400"/>
                <a:gd name="connsiteX130" fmla="*/ 460867 w 561975"/>
                <a:gd name="connsiteY130" fmla="*/ 129016 h 533400"/>
                <a:gd name="connsiteX131" fmla="*/ 443722 w 561975"/>
                <a:gd name="connsiteY131" fmla="*/ 131874 h 533400"/>
                <a:gd name="connsiteX132" fmla="*/ 439150 w 561975"/>
                <a:gd name="connsiteY132" fmla="*/ 134636 h 533400"/>
                <a:gd name="connsiteX133" fmla="*/ 434959 w 561975"/>
                <a:gd name="connsiteY133" fmla="*/ 140827 h 533400"/>
                <a:gd name="connsiteX134" fmla="*/ 435245 w 561975"/>
                <a:gd name="connsiteY134" fmla="*/ 144732 h 533400"/>
                <a:gd name="connsiteX135" fmla="*/ 440579 w 561975"/>
                <a:gd name="connsiteY135" fmla="*/ 153019 h 533400"/>
                <a:gd name="connsiteX136" fmla="*/ 454676 w 561975"/>
                <a:gd name="connsiteY136" fmla="*/ 161877 h 533400"/>
                <a:gd name="connsiteX137" fmla="*/ 466677 w 561975"/>
                <a:gd name="connsiteY137" fmla="*/ 160449 h 533400"/>
                <a:gd name="connsiteX138" fmla="*/ 474298 w 561975"/>
                <a:gd name="connsiteY138" fmla="*/ 162449 h 533400"/>
                <a:gd name="connsiteX139" fmla="*/ 474488 w 561975"/>
                <a:gd name="connsiteY139" fmla="*/ 170450 h 533400"/>
                <a:gd name="connsiteX140" fmla="*/ 471821 w 561975"/>
                <a:gd name="connsiteY140" fmla="*/ 175403 h 533400"/>
                <a:gd name="connsiteX141" fmla="*/ 488585 w 561975"/>
                <a:gd name="connsiteY141" fmla="*/ 184166 h 533400"/>
                <a:gd name="connsiteX142" fmla="*/ 486966 w 561975"/>
                <a:gd name="connsiteY142" fmla="*/ 186833 h 533400"/>
                <a:gd name="connsiteX143" fmla="*/ 474964 w 561975"/>
                <a:gd name="connsiteY143" fmla="*/ 188452 h 533400"/>
                <a:gd name="connsiteX144" fmla="*/ 466773 w 561975"/>
                <a:gd name="connsiteY144" fmla="*/ 191691 h 533400"/>
                <a:gd name="connsiteX145" fmla="*/ 464010 w 561975"/>
                <a:gd name="connsiteY145" fmla="*/ 196072 h 533400"/>
                <a:gd name="connsiteX146" fmla="*/ 454771 w 561975"/>
                <a:gd name="connsiteY146" fmla="*/ 197691 h 533400"/>
                <a:gd name="connsiteX147" fmla="*/ 453152 w 561975"/>
                <a:gd name="connsiteY147" fmla="*/ 200930 h 533400"/>
                <a:gd name="connsiteX148" fmla="*/ 458296 w 561975"/>
                <a:gd name="connsiteY148" fmla="*/ 203978 h 533400"/>
                <a:gd name="connsiteX149" fmla="*/ 477441 w 561975"/>
                <a:gd name="connsiteY149" fmla="*/ 207312 h 533400"/>
                <a:gd name="connsiteX150" fmla="*/ 503254 w 561975"/>
                <a:gd name="connsiteY150" fmla="*/ 218551 h 533400"/>
                <a:gd name="connsiteX151" fmla="*/ 514874 w 561975"/>
                <a:gd name="connsiteY151" fmla="*/ 238363 h 533400"/>
                <a:gd name="connsiteX152" fmla="*/ 512207 w 561975"/>
                <a:gd name="connsiteY152" fmla="*/ 253698 h 533400"/>
                <a:gd name="connsiteX153" fmla="*/ 512112 w 561975"/>
                <a:gd name="connsiteY153" fmla="*/ 265700 h 533400"/>
                <a:gd name="connsiteX154" fmla="*/ 521827 w 561975"/>
                <a:gd name="connsiteY154" fmla="*/ 267414 h 533400"/>
                <a:gd name="connsiteX155" fmla="*/ 529447 w 561975"/>
                <a:gd name="connsiteY155" fmla="*/ 272082 h 533400"/>
                <a:gd name="connsiteX156" fmla="*/ 531448 w 561975"/>
                <a:gd name="connsiteY156" fmla="*/ 275225 h 533400"/>
                <a:gd name="connsiteX157" fmla="*/ 532781 w 561975"/>
                <a:gd name="connsiteY157" fmla="*/ 287988 h 533400"/>
                <a:gd name="connsiteX158" fmla="*/ 534972 w 561975"/>
                <a:gd name="connsiteY158" fmla="*/ 294846 h 533400"/>
                <a:gd name="connsiteX159" fmla="*/ 561451 w 561975"/>
                <a:gd name="connsiteY159" fmla="*/ 320945 h 533400"/>
                <a:gd name="connsiteX160" fmla="*/ 561451 w 561975"/>
                <a:gd name="connsiteY160" fmla="*/ 320945 h 533400"/>
                <a:gd name="connsiteX161" fmla="*/ 554879 w 561975"/>
                <a:gd name="connsiteY161" fmla="*/ 326565 h 533400"/>
                <a:gd name="connsiteX162" fmla="*/ 542592 w 561975"/>
                <a:gd name="connsiteY162" fmla="*/ 327993 h 533400"/>
                <a:gd name="connsiteX163" fmla="*/ 530305 w 561975"/>
                <a:gd name="connsiteY163" fmla="*/ 335328 h 533400"/>
                <a:gd name="connsiteX164" fmla="*/ 526875 w 561975"/>
                <a:gd name="connsiteY164" fmla="*/ 334851 h 533400"/>
                <a:gd name="connsiteX165" fmla="*/ 513636 w 561975"/>
                <a:gd name="connsiteY165" fmla="*/ 329994 h 533400"/>
                <a:gd name="connsiteX166" fmla="*/ 502873 w 561975"/>
                <a:gd name="connsiteY166" fmla="*/ 316849 h 533400"/>
                <a:gd name="connsiteX167" fmla="*/ 498491 w 561975"/>
                <a:gd name="connsiteY167" fmla="*/ 313896 h 533400"/>
                <a:gd name="connsiteX168" fmla="*/ 488204 w 561975"/>
                <a:gd name="connsiteY168" fmla="*/ 316373 h 533400"/>
                <a:gd name="connsiteX169" fmla="*/ 483346 w 561975"/>
                <a:gd name="connsiteY169" fmla="*/ 315420 h 533400"/>
                <a:gd name="connsiteX170" fmla="*/ 471059 w 561975"/>
                <a:gd name="connsiteY170" fmla="*/ 309610 h 533400"/>
                <a:gd name="connsiteX171" fmla="*/ 465154 w 561975"/>
                <a:gd name="connsiteY171" fmla="*/ 305229 h 533400"/>
                <a:gd name="connsiteX172" fmla="*/ 460296 w 561975"/>
                <a:gd name="connsiteY172" fmla="*/ 294465 h 533400"/>
                <a:gd name="connsiteX173" fmla="*/ 452009 w 561975"/>
                <a:gd name="connsiteY173" fmla="*/ 294465 h 533400"/>
                <a:gd name="connsiteX174" fmla="*/ 436769 w 561975"/>
                <a:gd name="connsiteY174" fmla="*/ 298371 h 533400"/>
                <a:gd name="connsiteX175" fmla="*/ 423053 w 561975"/>
                <a:gd name="connsiteY175" fmla="*/ 295418 h 533400"/>
                <a:gd name="connsiteX176" fmla="*/ 410766 w 561975"/>
                <a:gd name="connsiteY176" fmla="*/ 295894 h 533400"/>
                <a:gd name="connsiteX177" fmla="*/ 391621 w 561975"/>
                <a:gd name="connsiteY177" fmla="*/ 307134 h 533400"/>
                <a:gd name="connsiteX178" fmla="*/ 370094 w 561975"/>
                <a:gd name="connsiteY178" fmla="*/ 314468 h 533400"/>
                <a:gd name="connsiteX179" fmla="*/ 353425 w 561975"/>
                <a:gd name="connsiteY179" fmla="*/ 325231 h 533400"/>
                <a:gd name="connsiteX180" fmla="*/ 343615 w 561975"/>
                <a:gd name="connsiteY180" fmla="*/ 328184 h 533400"/>
                <a:gd name="connsiteX181" fmla="*/ 336756 w 561975"/>
                <a:gd name="connsiteY181" fmla="*/ 328660 h 533400"/>
                <a:gd name="connsiteX182" fmla="*/ 330851 w 561975"/>
                <a:gd name="connsiteY182" fmla="*/ 325707 h 533400"/>
                <a:gd name="connsiteX183" fmla="*/ 330851 w 561975"/>
                <a:gd name="connsiteY183" fmla="*/ 321802 h 533400"/>
                <a:gd name="connsiteX184" fmla="*/ 328089 w 561975"/>
                <a:gd name="connsiteY184" fmla="*/ 318849 h 533400"/>
                <a:gd name="connsiteX185" fmla="*/ 320755 w 561975"/>
                <a:gd name="connsiteY185" fmla="*/ 315897 h 533400"/>
                <a:gd name="connsiteX186" fmla="*/ 315325 w 561975"/>
                <a:gd name="connsiteY186" fmla="*/ 310563 h 533400"/>
                <a:gd name="connsiteX187" fmla="*/ 310467 w 561975"/>
                <a:gd name="connsiteY187" fmla="*/ 311039 h 533400"/>
                <a:gd name="connsiteX188" fmla="*/ 307991 w 561975"/>
                <a:gd name="connsiteY188" fmla="*/ 313992 h 533400"/>
                <a:gd name="connsiteX189" fmla="*/ 305038 w 561975"/>
                <a:gd name="connsiteY189" fmla="*/ 326660 h 533400"/>
                <a:gd name="connsiteX190" fmla="*/ 301609 w 561975"/>
                <a:gd name="connsiteY190" fmla="*/ 329136 h 533400"/>
                <a:gd name="connsiteX191" fmla="*/ 293799 w 561975"/>
                <a:gd name="connsiteY191" fmla="*/ 342281 h 533400"/>
                <a:gd name="connsiteX192" fmla="*/ 291798 w 561975"/>
                <a:gd name="connsiteY192" fmla="*/ 349139 h 533400"/>
                <a:gd name="connsiteX193" fmla="*/ 291322 w 561975"/>
                <a:gd name="connsiteY193" fmla="*/ 370094 h 533400"/>
                <a:gd name="connsiteX194" fmla="*/ 289893 w 561975"/>
                <a:gd name="connsiteY194" fmla="*/ 377904 h 533400"/>
                <a:gd name="connsiteX195" fmla="*/ 283512 w 561975"/>
                <a:gd name="connsiteY195" fmla="*/ 381810 h 533400"/>
                <a:gd name="connsiteX196" fmla="*/ 281035 w 561975"/>
                <a:gd name="connsiteY196" fmla="*/ 388096 h 533400"/>
                <a:gd name="connsiteX197" fmla="*/ 270748 w 561975"/>
                <a:gd name="connsiteY197" fmla="*/ 393430 h 533400"/>
                <a:gd name="connsiteX198" fmla="*/ 266367 w 561975"/>
                <a:gd name="connsiteY198" fmla="*/ 398764 h 533400"/>
                <a:gd name="connsiteX199" fmla="*/ 265414 w 561975"/>
                <a:gd name="connsiteY199" fmla="*/ 405146 h 533400"/>
                <a:gd name="connsiteX200" fmla="*/ 268367 w 561975"/>
                <a:gd name="connsiteY200" fmla="*/ 416385 h 533400"/>
                <a:gd name="connsiteX201" fmla="*/ 256080 w 561975"/>
                <a:gd name="connsiteY201" fmla="*/ 439722 h 533400"/>
                <a:gd name="connsiteX202" fmla="*/ 240840 w 561975"/>
                <a:gd name="connsiteY202" fmla="*/ 460200 h 533400"/>
                <a:gd name="connsiteX203" fmla="*/ 232553 w 561975"/>
                <a:gd name="connsiteY203" fmla="*/ 467535 h 533400"/>
                <a:gd name="connsiteX204" fmla="*/ 227124 w 561975"/>
                <a:gd name="connsiteY204" fmla="*/ 478774 h 533400"/>
                <a:gd name="connsiteX205" fmla="*/ 217313 w 561975"/>
                <a:gd name="connsiteY205" fmla="*/ 487061 h 533400"/>
                <a:gd name="connsiteX206" fmla="*/ 195215 w 561975"/>
                <a:gd name="connsiteY206" fmla="*/ 487537 h 533400"/>
                <a:gd name="connsiteX207" fmla="*/ 173212 w 561975"/>
                <a:gd name="connsiteY207" fmla="*/ 495824 h 533400"/>
                <a:gd name="connsiteX208" fmla="*/ 154543 w 561975"/>
                <a:gd name="connsiteY208" fmla="*/ 495348 h 533400"/>
                <a:gd name="connsiteX209" fmla="*/ 150638 w 561975"/>
                <a:gd name="connsiteY209" fmla="*/ 499253 h 533400"/>
                <a:gd name="connsiteX210" fmla="*/ 148161 w 561975"/>
                <a:gd name="connsiteY210" fmla="*/ 514302 h 533400"/>
                <a:gd name="connsiteX211" fmla="*/ 143304 w 561975"/>
                <a:gd name="connsiteY211" fmla="*/ 516779 h 533400"/>
                <a:gd name="connsiteX212" fmla="*/ 135969 w 561975"/>
                <a:gd name="connsiteY212" fmla="*/ 525542 h 533400"/>
                <a:gd name="connsiteX213" fmla="*/ 126159 w 561975"/>
                <a:gd name="connsiteY213" fmla="*/ 523637 h 533400"/>
                <a:gd name="connsiteX214" fmla="*/ 118348 w 561975"/>
                <a:gd name="connsiteY214" fmla="*/ 532400 h 533400"/>
                <a:gd name="connsiteX215" fmla="*/ 111014 w 561975"/>
                <a:gd name="connsiteY215" fmla="*/ 531447 h 533400"/>
                <a:gd name="connsiteX216" fmla="*/ 105585 w 561975"/>
                <a:gd name="connsiteY216" fmla="*/ 528971 h 533400"/>
                <a:gd name="connsiteX217" fmla="*/ 92821 w 561975"/>
                <a:gd name="connsiteY217" fmla="*/ 528971 h 533400"/>
                <a:gd name="connsiteX218" fmla="*/ 84534 w 561975"/>
                <a:gd name="connsiteY218" fmla="*/ 538210 h 533400"/>
                <a:gd name="connsiteX219" fmla="*/ 78153 w 561975"/>
                <a:gd name="connsiteY219" fmla="*/ 537734 h 533400"/>
                <a:gd name="connsiteX220" fmla="*/ 73771 w 561975"/>
                <a:gd name="connsiteY220" fmla="*/ 535829 h 533400"/>
                <a:gd name="connsiteX221" fmla="*/ 69866 w 561975"/>
                <a:gd name="connsiteY221" fmla="*/ 531447 h 533400"/>
                <a:gd name="connsiteX222" fmla="*/ 68437 w 561975"/>
                <a:gd name="connsiteY222" fmla="*/ 525637 h 533400"/>
                <a:gd name="connsiteX223" fmla="*/ 65484 w 561975"/>
                <a:gd name="connsiteY223" fmla="*/ 521732 h 533400"/>
                <a:gd name="connsiteX224" fmla="*/ 60627 w 561975"/>
                <a:gd name="connsiteY224" fmla="*/ 519827 h 533400"/>
                <a:gd name="connsiteX225" fmla="*/ 53769 w 561975"/>
                <a:gd name="connsiteY225" fmla="*/ 518874 h 533400"/>
                <a:gd name="connsiteX226" fmla="*/ 45958 w 561975"/>
                <a:gd name="connsiteY226" fmla="*/ 523256 h 533400"/>
                <a:gd name="connsiteX227" fmla="*/ 43958 w 561975"/>
                <a:gd name="connsiteY227" fmla="*/ 520779 h 533400"/>
                <a:gd name="connsiteX228" fmla="*/ 41958 w 561975"/>
                <a:gd name="connsiteY228" fmla="*/ 511064 h 533400"/>
                <a:gd name="connsiteX229" fmla="*/ 34623 w 561975"/>
                <a:gd name="connsiteY229" fmla="*/ 502777 h 533400"/>
                <a:gd name="connsiteX230" fmla="*/ 19479 w 561975"/>
                <a:gd name="connsiteY230" fmla="*/ 498396 h 533400"/>
                <a:gd name="connsiteX231" fmla="*/ 13573 w 561975"/>
                <a:gd name="connsiteY231" fmla="*/ 493538 h 533400"/>
                <a:gd name="connsiteX232" fmla="*/ 11097 w 561975"/>
                <a:gd name="connsiteY232" fmla="*/ 489156 h 533400"/>
                <a:gd name="connsiteX233" fmla="*/ 3572 w 561975"/>
                <a:gd name="connsiteY233" fmla="*/ 485156 h 533400"/>
                <a:gd name="connsiteX234" fmla="*/ 3572 w 561975"/>
                <a:gd name="connsiteY234" fmla="*/ 485156 h 533400"/>
                <a:gd name="connsiteX235" fmla="*/ 8239 w 561975"/>
                <a:gd name="connsiteY235" fmla="*/ 477441 h 533400"/>
                <a:gd name="connsiteX236" fmla="*/ 6525 w 561975"/>
                <a:gd name="connsiteY236" fmla="*/ 474583 h 533400"/>
                <a:gd name="connsiteX237" fmla="*/ 7668 w 561975"/>
                <a:gd name="connsiteY237" fmla="*/ 467439 h 533400"/>
                <a:gd name="connsiteX238" fmla="*/ 15288 w 561975"/>
                <a:gd name="connsiteY238" fmla="*/ 462963 h 533400"/>
                <a:gd name="connsiteX239" fmla="*/ 20241 w 561975"/>
                <a:gd name="connsiteY239" fmla="*/ 454200 h 533400"/>
                <a:gd name="connsiteX240" fmla="*/ 23860 w 561975"/>
                <a:gd name="connsiteY240" fmla="*/ 451247 h 533400"/>
                <a:gd name="connsiteX241" fmla="*/ 25098 w 561975"/>
                <a:gd name="connsiteY241" fmla="*/ 441817 h 533400"/>
                <a:gd name="connsiteX242" fmla="*/ 24051 w 561975"/>
                <a:gd name="connsiteY242" fmla="*/ 430482 h 533400"/>
                <a:gd name="connsiteX243" fmla="*/ 22813 w 561975"/>
                <a:gd name="connsiteY243" fmla="*/ 429244 h 533400"/>
                <a:gd name="connsiteX244" fmla="*/ 27480 w 561975"/>
                <a:gd name="connsiteY244" fmla="*/ 422958 h 533400"/>
                <a:gd name="connsiteX245" fmla="*/ 26813 w 561975"/>
                <a:gd name="connsiteY245" fmla="*/ 420386 h 533400"/>
                <a:gd name="connsiteX246" fmla="*/ 32147 w 561975"/>
                <a:gd name="connsiteY246" fmla="*/ 418862 h 533400"/>
                <a:gd name="connsiteX247" fmla="*/ 37290 w 561975"/>
                <a:gd name="connsiteY247" fmla="*/ 421243 h 533400"/>
                <a:gd name="connsiteX248" fmla="*/ 41577 w 561975"/>
                <a:gd name="connsiteY248" fmla="*/ 415147 h 533400"/>
                <a:gd name="connsiteX249" fmla="*/ 47958 w 561975"/>
                <a:gd name="connsiteY249" fmla="*/ 414099 h 533400"/>
                <a:gd name="connsiteX250" fmla="*/ 51388 w 561975"/>
                <a:gd name="connsiteY250" fmla="*/ 410861 h 533400"/>
                <a:gd name="connsiteX251" fmla="*/ 47577 w 561975"/>
                <a:gd name="connsiteY251" fmla="*/ 403146 h 533400"/>
                <a:gd name="connsiteX252" fmla="*/ 48054 w 561975"/>
                <a:gd name="connsiteY252" fmla="*/ 400955 h 533400"/>
                <a:gd name="connsiteX253" fmla="*/ 54626 w 561975"/>
                <a:gd name="connsiteY253" fmla="*/ 396002 h 533400"/>
                <a:gd name="connsiteX254" fmla="*/ 54435 w 561975"/>
                <a:gd name="connsiteY254" fmla="*/ 393906 h 533400"/>
                <a:gd name="connsiteX255" fmla="*/ 49578 w 561975"/>
                <a:gd name="connsiteY255" fmla="*/ 391525 h 533400"/>
                <a:gd name="connsiteX256" fmla="*/ 42339 w 561975"/>
                <a:gd name="connsiteY256" fmla="*/ 394764 h 533400"/>
                <a:gd name="connsiteX257" fmla="*/ 40434 w 561975"/>
                <a:gd name="connsiteY257" fmla="*/ 390477 h 533400"/>
                <a:gd name="connsiteX258" fmla="*/ 41958 w 561975"/>
                <a:gd name="connsiteY258" fmla="*/ 381333 h 533400"/>
                <a:gd name="connsiteX259" fmla="*/ 38624 w 561975"/>
                <a:gd name="connsiteY259" fmla="*/ 379524 h 533400"/>
                <a:gd name="connsiteX260" fmla="*/ 37100 w 561975"/>
                <a:gd name="connsiteY260" fmla="*/ 376761 h 533400"/>
                <a:gd name="connsiteX261" fmla="*/ 36909 w 561975"/>
                <a:gd name="connsiteY261" fmla="*/ 368951 h 533400"/>
                <a:gd name="connsiteX262" fmla="*/ 40148 w 561975"/>
                <a:gd name="connsiteY262" fmla="*/ 356473 h 533400"/>
                <a:gd name="connsiteX263" fmla="*/ 57674 w 561975"/>
                <a:gd name="connsiteY263" fmla="*/ 354568 h 533400"/>
                <a:gd name="connsiteX264" fmla="*/ 65104 w 561975"/>
                <a:gd name="connsiteY264" fmla="*/ 349901 h 533400"/>
                <a:gd name="connsiteX265" fmla="*/ 65484 w 561975"/>
                <a:gd name="connsiteY265" fmla="*/ 347710 h 533400"/>
                <a:gd name="connsiteX266" fmla="*/ 62341 w 561975"/>
                <a:gd name="connsiteY266" fmla="*/ 343614 h 533400"/>
                <a:gd name="connsiteX267" fmla="*/ 65294 w 561975"/>
                <a:gd name="connsiteY267" fmla="*/ 337614 h 533400"/>
                <a:gd name="connsiteX268" fmla="*/ 71676 w 561975"/>
                <a:gd name="connsiteY268" fmla="*/ 338661 h 533400"/>
                <a:gd name="connsiteX269" fmla="*/ 75772 w 561975"/>
                <a:gd name="connsiteY269" fmla="*/ 336471 h 533400"/>
                <a:gd name="connsiteX270" fmla="*/ 80629 w 561975"/>
                <a:gd name="connsiteY270" fmla="*/ 330851 h 533400"/>
                <a:gd name="connsiteX271" fmla="*/ 87011 w 561975"/>
                <a:gd name="connsiteY271" fmla="*/ 330851 h 533400"/>
                <a:gd name="connsiteX272" fmla="*/ 88916 w 561975"/>
                <a:gd name="connsiteY272" fmla="*/ 325231 h 533400"/>
                <a:gd name="connsiteX273" fmla="*/ 93202 w 561975"/>
                <a:gd name="connsiteY273" fmla="*/ 321326 h 533400"/>
                <a:gd name="connsiteX274" fmla="*/ 98727 w 561975"/>
                <a:gd name="connsiteY274" fmla="*/ 319611 h 533400"/>
                <a:gd name="connsiteX275" fmla="*/ 106156 w 561975"/>
                <a:gd name="connsiteY275" fmla="*/ 319802 h 533400"/>
                <a:gd name="connsiteX276" fmla="*/ 111871 w 561975"/>
                <a:gd name="connsiteY276" fmla="*/ 315039 h 533400"/>
                <a:gd name="connsiteX277" fmla="*/ 112538 w 561975"/>
                <a:gd name="connsiteY277" fmla="*/ 312087 h 533400"/>
                <a:gd name="connsiteX278" fmla="*/ 108061 w 561975"/>
                <a:gd name="connsiteY278" fmla="*/ 308848 h 533400"/>
                <a:gd name="connsiteX279" fmla="*/ 107014 w 561975"/>
                <a:gd name="connsiteY279" fmla="*/ 305610 h 533400"/>
                <a:gd name="connsiteX280" fmla="*/ 100632 w 561975"/>
                <a:gd name="connsiteY280" fmla="*/ 298085 h 533400"/>
                <a:gd name="connsiteX281" fmla="*/ 91202 w 561975"/>
                <a:gd name="connsiteY281" fmla="*/ 301038 h 533400"/>
                <a:gd name="connsiteX282" fmla="*/ 88249 w 561975"/>
                <a:gd name="connsiteY282" fmla="*/ 296561 h 533400"/>
                <a:gd name="connsiteX283" fmla="*/ 91202 w 561975"/>
                <a:gd name="connsiteY283" fmla="*/ 292941 h 533400"/>
                <a:gd name="connsiteX284" fmla="*/ 92059 w 561975"/>
                <a:gd name="connsiteY284" fmla="*/ 289036 h 533400"/>
                <a:gd name="connsiteX285" fmla="*/ 92059 w 561975"/>
                <a:gd name="connsiteY285" fmla="*/ 284369 h 533400"/>
                <a:gd name="connsiteX286" fmla="*/ 89868 w 561975"/>
                <a:gd name="connsiteY286" fmla="*/ 283035 h 533400"/>
                <a:gd name="connsiteX287" fmla="*/ 89868 w 561975"/>
                <a:gd name="connsiteY287" fmla="*/ 279416 h 533400"/>
                <a:gd name="connsiteX288" fmla="*/ 95583 w 561975"/>
                <a:gd name="connsiteY288" fmla="*/ 274463 h 533400"/>
                <a:gd name="connsiteX289" fmla="*/ 95583 w 561975"/>
                <a:gd name="connsiteY289" fmla="*/ 270367 h 533400"/>
                <a:gd name="connsiteX290" fmla="*/ 97298 w 561975"/>
                <a:gd name="connsiteY290" fmla="*/ 267129 h 533400"/>
                <a:gd name="connsiteX291" fmla="*/ 95583 w 561975"/>
                <a:gd name="connsiteY291" fmla="*/ 264557 h 533400"/>
                <a:gd name="connsiteX292" fmla="*/ 90726 w 561975"/>
                <a:gd name="connsiteY292" fmla="*/ 263319 h 533400"/>
                <a:gd name="connsiteX293" fmla="*/ 90345 w 561975"/>
                <a:gd name="connsiteY293" fmla="*/ 261604 h 533400"/>
                <a:gd name="connsiteX294" fmla="*/ 99489 w 561975"/>
                <a:gd name="connsiteY294" fmla="*/ 254270 h 533400"/>
                <a:gd name="connsiteX295" fmla="*/ 101870 w 561975"/>
                <a:gd name="connsiteY295" fmla="*/ 244173 h 533400"/>
                <a:gd name="connsiteX296" fmla="*/ 117015 w 561975"/>
                <a:gd name="connsiteY296" fmla="*/ 234077 h 533400"/>
                <a:gd name="connsiteX297" fmla="*/ 120253 w 561975"/>
                <a:gd name="connsiteY297" fmla="*/ 226171 h 533400"/>
                <a:gd name="connsiteX298" fmla="*/ 126064 w 561975"/>
                <a:gd name="connsiteY298" fmla="*/ 232362 h 533400"/>
                <a:gd name="connsiteX299" fmla="*/ 126444 w 561975"/>
                <a:gd name="connsiteY299" fmla="*/ 236268 h 533400"/>
                <a:gd name="connsiteX300" fmla="*/ 138160 w 561975"/>
                <a:gd name="connsiteY300" fmla="*/ 235410 h 533400"/>
                <a:gd name="connsiteX301" fmla="*/ 145875 w 561975"/>
                <a:gd name="connsiteY301" fmla="*/ 228076 h 533400"/>
                <a:gd name="connsiteX302" fmla="*/ 155686 w 561975"/>
                <a:gd name="connsiteY302" fmla="*/ 226743 h 533400"/>
                <a:gd name="connsiteX303" fmla="*/ 157401 w 561975"/>
                <a:gd name="connsiteY303" fmla="*/ 223504 h 533400"/>
                <a:gd name="connsiteX304" fmla="*/ 157401 w 561975"/>
                <a:gd name="connsiteY304" fmla="*/ 215503 h 533400"/>
                <a:gd name="connsiteX305" fmla="*/ 158639 w 561975"/>
                <a:gd name="connsiteY305" fmla="*/ 213122 h 533400"/>
                <a:gd name="connsiteX306" fmla="*/ 166354 w 561975"/>
                <a:gd name="connsiteY306" fmla="*/ 206740 h 533400"/>
                <a:gd name="connsiteX307" fmla="*/ 166354 w 561975"/>
                <a:gd name="connsiteY307" fmla="*/ 204835 h 533400"/>
                <a:gd name="connsiteX308" fmla="*/ 159591 w 561975"/>
                <a:gd name="connsiteY308" fmla="*/ 199882 h 533400"/>
                <a:gd name="connsiteX309" fmla="*/ 159115 w 561975"/>
                <a:gd name="connsiteY309" fmla="*/ 198168 h 533400"/>
                <a:gd name="connsiteX310" fmla="*/ 163116 w 561975"/>
                <a:gd name="connsiteY310" fmla="*/ 171402 h 533400"/>
                <a:gd name="connsiteX311" fmla="*/ 169116 w 561975"/>
                <a:gd name="connsiteY311" fmla="*/ 159401 h 533400"/>
                <a:gd name="connsiteX312" fmla="*/ 172355 w 561975"/>
                <a:gd name="connsiteY312" fmla="*/ 159591 h 533400"/>
                <a:gd name="connsiteX313" fmla="*/ 176165 w 561975"/>
                <a:gd name="connsiteY313" fmla="*/ 165592 h 533400"/>
                <a:gd name="connsiteX314" fmla="*/ 179975 w 561975"/>
                <a:gd name="connsiteY314" fmla="*/ 160068 h 533400"/>
                <a:gd name="connsiteX315" fmla="*/ 174450 w 561975"/>
                <a:gd name="connsiteY315" fmla="*/ 150447 h 533400"/>
                <a:gd name="connsiteX316" fmla="*/ 173212 w 561975"/>
                <a:gd name="connsiteY316" fmla="*/ 139970 h 533400"/>
                <a:gd name="connsiteX317" fmla="*/ 169593 w 561975"/>
                <a:gd name="connsiteY317" fmla="*/ 135493 h 533400"/>
                <a:gd name="connsiteX318" fmla="*/ 168069 w 561975"/>
                <a:gd name="connsiteY318" fmla="*/ 127302 h 533400"/>
                <a:gd name="connsiteX319" fmla="*/ 168545 w 561975"/>
                <a:gd name="connsiteY319" fmla="*/ 112538 h 533400"/>
                <a:gd name="connsiteX320" fmla="*/ 169879 w 561975"/>
                <a:gd name="connsiteY320" fmla="*/ 105775 h 533400"/>
                <a:gd name="connsiteX321" fmla="*/ 174831 w 561975"/>
                <a:gd name="connsiteY321" fmla="*/ 95869 h 533400"/>
                <a:gd name="connsiteX322" fmla="*/ 175213 w 561975"/>
                <a:gd name="connsiteY322" fmla="*/ 90535 h 533400"/>
                <a:gd name="connsiteX323" fmla="*/ 174736 w 561975"/>
                <a:gd name="connsiteY323" fmla="*/ 88821 h 533400"/>
                <a:gd name="connsiteX324" fmla="*/ 167307 w 561975"/>
                <a:gd name="connsiteY324" fmla="*/ 83487 h 533400"/>
                <a:gd name="connsiteX325" fmla="*/ 166068 w 561975"/>
                <a:gd name="connsiteY325" fmla="*/ 80534 h 533400"/>
                <a:gd name="connsiteX326" fmla="*/ 174165 w 561975"/>
                <a:gd name="connsiteY326" fmla="*/ 78343 h 533400"/>
                <a:gd name="connsiteX327" fmla="*/ 178451 w 561975"/>
                <a:gd name="connsiteY327" fmla="*/ 74438 h 533400"/>
                <a:gd name="connsiteX328" fmla="*/ 184833 w 561975"/>
                <a:gd name="connsiteY328" fmla="*/ 54626 h 533400"/>
                <a:gd name="connsiteX329" fmla="*/ 184833 w 561975"/>
                <a:gd name="connsiteY329" fmla="*/ 54626 h 533400"/>
                <a:gd name="connsiteX330" fmla="*/ 184928 w 561975"/>
                <a:gd name="connsiteY330" fmla="*/ 52816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</a:cxnLst>
              <a:rect l="l" t="t" r="r" b="b"/>
              <a:pathLst>
                <a:path w="561975" h="533400">
                  <a:moveTo>
                    <a:pt x="510873" y="186738"/>
                  </a:moveTo>
                  <a:lnTo>
                    <a:pt x="505540" y="190833"/>
                  </a:lnTo>
                  <a:lnTo>
                    <a:pt x="493252" y="181118"/>
                  </a:lnTo>
                  <a:lnTo>
                    <a:pt x="488775" y="169307"/>
                  </a:lnTo>
                  <a:lnTo>
                    <a:pt x="489061" y="165402"/>
                  </a:lnTo>
                  <a:lnTo>
                    <a:pt x="490585" y="163306"/>
                  </a:lnTo>
                  <a:lnTo>
                    <a:pt x="504492" y="162163"/>
                  </a:lnTo>
                  <a:lnTo>
                    <a:pt x="512302" y="164544"/>
                  </a:lnTo>
                  <a:lnTo>
                    <a:pt x="513731" y="167592"/>
                  </a:lnTo>
                  <a:lnTo>
                    <a:pt x="510873" y="186738"/>
                  </a:lnTo>
                  <a:close/>
                  <a:moveTo>
                    <a:pt x="465820" y="141113"/>
                  </a:moveTo>
                  <a:lnTo>
                    <a:pt x="486775" y="153495"/>
                  </a:lnTo>
                  <a:lnTo>
                    <a:pt x="486680" y="155400"/>
                  </a:lnTo>
                  <a:lnTo>
                    <a:pt x="481536" y="159877"/>
                  </a:lnTo>
                  <a:lnTo>
                    <a:pt x="465439" y="152829"/>
                  </a:lnTo>
                  <a:lnTo>
                    <a:pt x="447056" y="151876"/>
                  </a:lnTo>
                  <a:lnTo>
                    <a:pt x="440960" y="148923"/>
                  </a:lnTo>
                  <a:lnTo>
                    <a:pt x="437150" y="143780"/>
                  </a:lnTo>
                  <a:lnTo>
                    <a:pt x="437912" y="139684"/>
                  </a:lnTo>
                  <a:lnTo>
                    <a:pt x="446580" y="136065"/>
                  </a:lnTo>
                  <a:lnTo>
                    <a:pt x="465820" y="141113"/>
                  </a:lnTo>
                  <a:close/>
                  <a:moveTo>
                    <a:pt x="520017" y="70628"/>
                  </a:moveTo>
                  <a:lnTo>
                    <a:pt x="512588" y="73390"/>
                  </a:lnTo>
                  <a:lnTo>
                    <a:pt x="501253" y="65103"/>
                  </a:lnTo>
                  <a:lnTo>
                    <a:pt x="499539" y="56626"/>
                  </a:lnTo>
                  <a:lnTo>
                    <a:pt x="500206" y="54531"/>
                  </a:lnTo>
                  <a:lnTo>
                    <a:pt x="507635" y="46434"/>
                  </a:lnTo>
                  <a:lnTo>
                    <a:pt x="512302" y="46911"/>
                  </a:lnTo>
                  <a:lnTo>
                    <a:pt x="524208" y="56531"/>
                  </a:lnTo>
                  <a:lnTo>
                    <a:pt x="525161" y="61008"/>
                  </a:lnTo>
                  <a:lnTo>
                    <a:pt x="520017" y="70628"/>
                  </a:lnTo>
                  <a:close/>
                  <a:moveTo>
                    <a:pt x="546497" y="39100"/>
                  </a:moveTo>
                  <a:lnTo>
                    <a:pt x="550593" y="40910"/>
                  </a:lnTo>
                  <a:lnTo>
                    <a:pt x="554593" y="60055"/>
                  </a:lnTo>
                  <a:lnTo>
                    <a:pt x="549259" y="64246"/>
                  </a:lnTo>
                  <a:lnTo>
                    <a:pt x="544401" y="65008"/>
                  </a:lnTo>
                  <a:lnTo>
                    <a:pt x="538591" y="62055"/>
                  </a:lnTo>
                  <a:lnTo>
                    <a:pt x="505063" y="35195"/>
                  </a:lnTo>
                  <a:lnTo>
                    <a:pt x="505635" y="32718"/>
                  </a:lnTo>
                  <a:lnTo>
                    <a:pt x="514207" y="25670"/>
                  </a:lnTo>
                  <a:lnTo>
                    <a:pt x="519065" y="25384"/>
                  </a:lnTo>
                  <a:lnTo>
                    <a:pt x="528590" y="28718"/>
                  </a:lnTo>
                  <a:lnTo>
                    <a:pt x="530400" y="32337"/>
                  </a:lnTo>
                  <a:lnTo>
                    <a:pt x="535924" y="36338"/>
                  </a:lnTo>
                  <a:lnTo>
                    <a:pt x="546497" y="39100"/>
                  </a:lnTo>
                  <a:close/>
                  <a:moveTo>
                    <a:pt x="184928" y="52816"/>
                  </a:moveTo>
                  <a:lnTo>
                    <a:pt x="185309" y="43958"/>
                  </a:lnTo>
                  <a:lnTo>
                    <a:pt x="188452" y="37576"/>
                  </a:lnTo>
                  <a:lnTo>
                    <a:pt x="191976" y="37862"/>
                  </a:lnTo>
                  <a:lnTo>
                    <a:pt x="199501" y="29194"/>
                  </a:lnTo>
                  <a:lnTo>
                    <a:pt x="203311" y="29766"/>
                  </a:lnTo>
                  <a:lnTo>
                    <a:pt x="204645" y="32909"/>
                  </a:lnTo>
                  <a:lnTo>
                    <a:pt x="208550" y="31861"/>
                  </a:lnTo>
                  <a:lnTo>
                    <a:pt x="209788" y="26432"/>
                  </a:lnTo>
                  <a:lnTo>
                    <a:pt x="216646" y="20717"/>
                  </a:lnTo>
                  <a:lnTo>
                    <a:pt x="215313" y="16716"/>
                  </a:lnTo>
                  <a:lnTo>
                    <a:pt x="216456" y="6810"/>
                  </a:lnTo>
                  <a:lnTo>
                    <a:pt x="221504" y="5001"/>
                  </a:lnTo>
                  <a:lnTo>
                    <a:pt x="224647" y="10430"/>
                  </a:lnTo>
                  <a:lnTo>
                    <a:pt x="239030" y="13287"/>
                  </a:lnTo>
                  <a:lnTo>
                    <a:pt x="241602" y="15192"/>
                  </a:lnTo>
                  <a:lnTo>
                    <a:pt x="242649" y="19860"/>
                  </a:lnTo>
                  <a:lnTo>
                    <a:pt x="248841" y="24622"/>
                  </a:lnTo>
                  <a:lnTo>
                    <a:pt x="250746" y="23384"/>
                  </a:lnTo>
                  <a:lnTo>
                    <a:pt x="254460" y="16145"/>
                  </a:lnTo>
                  <a:lnTo>
                    <a:pt x="262557" y="13002"/>
                  </a:lnTo>
                  <a:lnTo>
                    <a:pt x="263795" y="6906"/>
                  </a:lnTo>
                  <a:lnTo>
                    <a:pt x="265224" y="5858"/>
                  </a:lnTo>
                  <a:lnTo>
                    <a:pt x="278654" y="7858"/>
                  </a:lnTo>
                  <a:lnTo>
                    <a:pt x="281511" y="9573"/>
                  </a:lnTo>
                  <a:lnTo>
                    <a:pt x="295990" y="6239"/>
                  </a:lnTo>
                  <a:lnTo>
                    <a:pt x="307134" y="15478"/>
                  </a:lnTo>
                  <a:lnTo>
                    <a:pt x="309039" y="21574"/>
                  </a:lnTo>
                  <a:lnTo>
                    <a:pt x="314658" y="20241"/>
                  </a:lnTo>
                  <a:lnTo>
                    <a:pt x="316849" y="15097"/>
                  </a:lnTo>
                  <a:lnTo>
                    <a:pt x="320373" y="16621"/>
                  </a:lnTo>
                  <a:lnTo>
                    <a:pt x="324850" y="15859"/>
                  </a:lnTo>
                  <a:lnTo>
                    <a:pt x="324374" y="9954"/>
                  </a:lnTo>
                  <a:lnTo>
                    <a:pt x="329517" y="3572"/>
                  </a:lnTo>
                  <a:lnTo>
                    <a:pt x="333423" y="7858"/>
                  </a:lnTo>
                  <a:lnTo>
                    <a:pt x="337042" y="9001"/>
                  </a:lnTo>
                  <a:lnTo>
                    <a:pt x="339423" y="14811"/>
                  </a:lnTo>
                  <a:lnTo>
                    <a:pt x="346758" y="12525"/>
                  </a:lnTo>
                  <a:lnTo>
                    <a:pt x="351806" y="14049"/>
                  </a:lnTo>
                  <a:lnTo>
                    <a:pt x="354759" y="13097"/>
                  </a:lnTo>
                  <a:lnTo>
                    <a:pt x="357426" y="11573"/>
                  </a:lnTo>
                  <a:lnTo>
                    <a:pt x="359902" y="6810"/>
                  </a:lnTo>
                  <a:lnTo>
                    <a:pt x="363807" y="9192"/>
                  </a:lnTo>
                  <a:lnTo>
                    <a:pt x="367427" y="13764"/>
                  </a:lnTo>
                  <a:lnTo>
                    <a:pt x="369904" y="12716"/>
                  </a:lnTo>
                  <a:lnTo>
                    <a:pt x="374571" y="15383"/>
                  </a:lnTo>
                  <a:lnTo>
                    <a:pt x="381143" y="13478"/>
                  </a:lnTo>
                  <a:lnTo>
                    <a:pt x="386191" y="9573"/>
                  </a:lnTo>
                  <a:lnTo>
                    <a:pt x="393144" y="11287"/>
                  </a:lnTo>
                  <a:lnTo>
                    <a:pt x="395907" y="13478"/>
                  </a:lnTo>
                  <a:lnTo>
                    <a:pt x="402098" y="14049"/>
                  </a:lnTo>
                  <a:lnTo>
                    <a:pt x="404765" y="16907"/>
                  </a:lnTo>
                  <a:lnTo>
                    <a:pt x="408004" y="13192"/>
                  </a:lnTo>
                  <a:lnTo>
                    <a:pt x="418576" y="14621"/>
                  </a:lnTo>
                  <a:lnTo>
                    <a:pt x="424767" y="13002"/>
                  </a:lnTo>
                  <a:lnTo>
                    <a:pt x="430387" y="14049"/>
                  </a:lnTo>
                  <a:lnTo>
                    <a:pt x="436483" y="12525"/>
                  </a:lnTo>
                  <a:lnTo>
                    <a:pt x="437340" y="10716"/>
                  </a:lnTo>
                  <a:lnTo>
                    <a:pt x="442389" y="8715"/>
                  </a:lnTo>
                  <a:lnTo>
                    <a:pt x="471154" y="29194"/>
                  </a:lnTo>
                  <a:lnTo>
                    <a:pt x="474964" y="37386"/>
                  </a:lnTo>
                  <a:lnTo>
                    <a:pt x="477250" y="38814"/>
                  </a:lnTo>
                  <a:lnTo>
                    <a:pt x="488775" y="42053"/>
                  </a:lnTo>
                  <a:lnTo>
                    <a:pt x="497253" y="39576"/>
                  </a:lnTo>
                  <a:lnTo>
                    <a:pt x="499539" y="41196"/>
                  </a:lnTo>
                  <a:lnTo>
                    <a:pt x="499539" y="41196"/>
                  </a:lnTo>
                  <a:lnTo>
                    <a:pt x="491823" y="45958"/>
                  </a:lnTo>
                  <a:lnTo>
                    <a:pt x="483156" y="48625"/>
                  </a:lnTo>
                  <a:lnTo>
                    <a:pt x="468297" y="44339"/>
                  </a:lnTo>
                  <a:lnTo>
                    <a:pt x="466677" y="46149"/>
                  </a:lnTo>
                  <a:lnTo>
                    <a:pt x="466677" y="51483"/>
                  </a:lnTo>
                  <a:lnTo>
                    <a:pt x="470392" y="54531"/>
                  </a:lnTo>
                  <a:lnTo>
                    <a:pt x="479536" y="56721"/>
                  </a:lnTo>
                  <a:lnTo>
                    <a:pt x="504682" y="77867"/>
                  </a:lnTo>
                  <a:lnTo>
                    <a:pt x="488014" y="80343"/>
                  </a:lnTo>
                  <a:lnTo>
                    <a:pt x="503825" y="89392"/>
                  </a:lnTo>
                  <a:lnTo>
                    <a:pt x="518684" y="91011"/>
                  </a:lnTo>
                  <a:lnTo>
                    <a:pt x="530781" y="103775"/>
                  </a:lnTo>
                  <a:lnTo>
                    <a:pt x="531162" y="106251"/>
                  </a:lnTo>
                  <a:lnTo>
                    <a:pt x="528781" y="112347"/>
                  </a:lnTo>
                  <a:lnTo>
                    <a:pt x="538877" y="115395"/>
                  </a:lnTo>
                  <a:lnTo>
                    <a:pt x="538115" y="117777"/>
                  </a:lnTo>
                  <a:lnTo>
                    <a:pt x="526685" y="128445"/>
                  </a:lnTo>
                  <a:lnTo>
                    <a:pt x="516493" y="130445"/>
                  </a:lnTo>
                  <a:lnTo>
                    <a:pt x="486299" y="132636"/>
                  </a:lnTo>
                  <a:lnTo>
                    <a:pt x="460867" y="129016"/>
                  </a:lnTo>
                  <a:lnTo>
                    <a:pt x="443722" y="131874"/>
                  </a:lnTo>
                  <a:lnTo>
                    <a:pt x="439150" y="134636"/>
                  </a:lnTo>
                  <a:lnTo>
                    <a:pt x="434959" y="140827"/>
                  </a:lnTo>
                  <a:lnTo>
                    <a:pt x="435245" y="144732"/>
                  </a:lnTo>
                  <a:lnTo>
                    <a:pt x="440579" y="153019"/>
                  </a:lnTo>
                  <a:lnTo>
                    <a:pt x="454676" y="161877"/>
                  </a:lnTo>
                  <a:lnTo>
                    <a:pt x="466677" y="160449"/>
                  </a:lnTo>
                  <a:lnTo>
                    <a:pt x="474298" y="162449"/>
                  </a:lnTo>
                  <a:lnTo>
                    <a:pt x="474488" y="170450"/>
                  </a:lnTo>
                  <a:lnTo>
                    <a:pt x="471821" y="175403"/>
                  </a:lnTo>
                  <a:lnTo>
                    <a:pt x="488585" y="184166"/>
                  </a:lnTo>
                  <a:lnTo>
                    <a:pt x="486966" y="186833"/>
                  </a:lnTo>
                  <a:lnTo>
                    <a:pt x="474964" y="188452"/>
                  </a:lnTo>
                  <a:lnTo>
                    <a:pt x="466773" y="191691"/>
                  </a:lnTo>
                  <a:lnTo>
                    <a:pt x="464010" y="196072"/>
                  </a:lnTo>
                  <a:lnTo>
                    <a:pt x="454771" y="197691"/>
                  </a:lnTo>
                  <a:lnTo>
                    <a:pt x="453152" y="200930"/>
                  </a:lnTo>
                  <a:lnTo>
                    <a:pt x="458296" y="203978"/>
                  </a:lnTo>
                  <a:lnTo>
                    <a:pt x="477441" y="207312"/>
                  </a:lnTo>
                  <a:lnTo>
                    <a:pt x="503254" y="218551"/>
                  </a:lnTo>
                  <a:lnTo>
                    <a:pt x="514874" y="238363"/>
                  </a:lnTo>
                  <a:lnTo>
                    <a:pt x="512207" y="253698"/>
                  </a:lnTo>
                  <a:lnTo>
                    <a:pt x="512112" y="265700"/>
                  </a:lnTo>
                  <a:lnTo>
                    <a:pt x="521827" y="267414"/>
                  </a:lnTo>
                  <a:lnTo>
                    <a:pt x="529447" y="272082"/>
                  </a:lnTo>
                  <a:lnTo>
                    <a:pt x="531448" y="275225"/>
                  </a:lnTo>
                  <a:lnTo>
                    <a:pt x="532781" y="287988"/>
                  </a:lnTo>
                  <a:lnTo>
                    <a:pt x="534972" y="294846"/>
                  </a:lnTo>
                  <a:lnTo>
                    <a:pt x="561451" y="320945"/>
                  </a:lnTo>
                  <a:lnTo>
                    <a:pt x="561451" y="320945"/>
                  </a:lnTo>
                  <a:lnTo>
                    <a:pt x="554879" y="326565"/>
                  </a:lnTo>
                  <a:lnTo>
                    <a:pt x="542592" y="327993"/>
                  </a:lnTo>
                  <a:lnTo>
                    <a:pt x="530305" y="335328"/>
                  </a:lnTo>
                  <a:lnTo>
                    <a:pt x="526875" y="334851"/>
                  </a:lnTo>
                  <a:lnTo>
                    <a:pt x="513636" y="329994"/>
                  </a:lnTo>
                  <a:lnTo>
                    <a:pt x="502873" y="316849"/>
                  </a:lnTo>
                  <a:lnTo>
                    <a:pt x="498491" y="313896"/>
                  </a:lnTo>
                  <a:lnTo>
                    <a:pt x="488204" y="316373"/>
                  </a:lnTo>
                  <a:lnTo>
                    <a:pt x="483346" y="315420"/>
                  </a:lnTo>
                  <a:lnTo>
                    <a:pt x="471059" y="309610"/>
                  </a:lnTo>
                  <a:lnTo>
                    <a:pt x="465154" y="305229"/>
                  </a:lnTo>
                  <a:lnTo>
                    <a:pt x="460296" y="294465"/>
                  </a:lnTo>
                  <a:lnTo>
                    <a:pt x="452009" y="294465"/>
                  </a:lnTo>
                  <a:lnTo>
                    <a:pt x="436769" y="298371"/>
                  </a:lnTo>
                  <a:lnTo>
                    <a:pt x="423053" y="295418"/>
                  </a:lnTo>
                  <a:lnTo>
                    <a:pt x="410766" y="295894"/>
                  </a:lnTo>
                  <a:lnTo>
                    <a:pt x="391621" y="307134"/>
                  </a:lnTo>
                  <a:lnTo>
                    <a:pt x="370094" y="314468"/>
                  </a:lnTo>
                  <a:lnTo>
                    <a:pt x="353425" y="325231"/>
                  </a:lnTo>
                  <a:lnTo>
                    <a:pt x="343615" y="328184"/>
                  </a:lnTo>
                  <a:lnTo>
                    <a:pt x="336756" y="328660"/>
                  </a:lnTo>
                  <a:lnTo>
                    <a:pt x="330851" y="325707"/>
                  </a:lnTo>
                  <a:lnTo>
                    <a:pt x="330851" y="321802"/>
                  </a:lnTo>
                  <a:lnTo>
                    <a:pt x="328089" y="318849"/>
                  </a:lnTo>
                  <a:lnTo>
                    <a:pt x="320755" y="315897"/>
                  </a:lnTo>
                  <a:lnTo>
                    <a:pt x="315325" y="310563"/>
                  </a:lnTo>
                  <a:lnTo>
                    <a:pt x="310467" y="311039"/>
                  </a:lnTo>
                  <a:lnTo>
                    <a:pt x="307991" y="313992"/>
                  </a:lnTo>
                  <a:lnTo>
                    <a:pt x="305038" y="326660"/>
                  </a:lnTo>
                  <a:lnTo>
                    <a:pt x="301609" y="329136"/>
                  </a:lnTo>
                  <a:lnTo>
                    <a:pt x="293799" y="342281"/>
                  </a:lnTo>
                  <a:lnTo>
                    <a:pt x="291798" y="349139"/>
                  </a:lnTo>
                  <a:lnTo>
                    <a:pt x="291322" y="370094"/>
                  </a:lnTo>
                  <a:lnTo>
                    <a:pt x="289893" y="377904"/>
                  </a:lnTo>
                  <a:lnTo>
                    <a:pt x="283512" y="381810"/>
                  </a:lnTo>
                  <a:lnTo>
                    <a:pt x="281035" y="388096"/>
                  </a:lnTo>
                  <a:lnTo>
                    <a:pt x="270748" y="393430"/>
                  </a:lnTo>
                  <a:lnTo>
                    <a:pt x="266367" y="398764"/>
                  </a:lnTo>
                  <a:lnTo>
                    <a:pt x="265414" y="405146"/>
                  </a:lnTo>
                  <a:lnTo>
                    <a:pt x="268367" y="416385"/>
                  </a:lnTo>
                  <a:lnTo>
                    <a:pt x="256080" y="439722"/>
                  </a:lnTo>
                  <a:lnTo>
                    <a:pt x="240840" y="460200"/>
                  </a:lnTo>
                  <a:lnTo>
                    <a:pt x="232553" y="467535"/>
                  </a:lnTo>
                  <a:lnTo>
                    <a:pt x="227124" y="478774"/>
                  </a:lnTo>
                  <a:lnTo>
                    <a:pt x="217313" y="487061"/>
                  </a:lnTo>
                  <a:lnTo>
                    <a:pt x="195215" y="487537"/>
                  </a:lnTo>
                  <a:lnTo>
                    <a:pt x="173212" y="495824"/>
                  </a:lnTo>
                  <a:lnTo>
                    <a:pt x="154543" y="495348"/>
                  </a:lnTo>
                  <a:lnTo>
                    <a:pt x="150638" y="499253"/>
                  </a:lnTo>
                  <a:lnTo>
                    <a:pt x="148161" y="514302"/>
                  </a:lnTo>
                  <a:lnTo>
                    <a:pt x="143304" y="516779"/>
                  </a:lnTo>
                  <a:lnTo>
                    <a:pt x="135969" y="525542"/>
                  </a:lnTo>
                  <a:lnTo>
                    <a:pt x="126159" y="523637"/>
                  </a:lnTo>
                  <a:lnTo>
                    <a:pt x="118348" y="532400"/>
                  </a:lnTo>
                  <a:lnTo>
                    <a:pt x="111014" y="531447"/>
                  </a:lnTo>
                  <a:lnTo>
                    <a:pt x="105585" y="528971"/>
                  </a:lnTo>
                  <a:lnTo>
                    <a:pt x="92821" y="528971"/>
                  </a:lnTo>
                  <a:lnTo>
                    <a:pt x="84534" y="538210"/>
                  </a:lnTo>
                  <a:lnTo>
                    <a:pt x="78153" y="537734"/>
                  </a:lnTo>
                  <a:lnTo>
                    <a:pt x="73771" y="535829"/>
                  </a:lnTo>
                  <a:lnTo>
                    <a:pt x="69866" y="531447"/>
                  </a:lnTo>
                  <a:lnTo>
                    <a:pt x="68437" y="525637"/>
                  </a:lnTo>
                  <a:lnTo>
                    <a:pt x="65484" y="521732"/>
                  </a:lnTo>
                  <a:lnTo>
                    <a:pt x="60627" y="519827"/>
                  </a:lnTo>
                  <a:lnTo>
                    <a:pt x="53769" y="518874"/>
                  </a:lnTo>
                  <a:lnTo>
                    <a:pt x="45958" y="523256"/>
                  </a:lnTo>
                  <a:lnTo>
                    <a:pt x="43958" y="520779"/>
                  </a:lnTo>
                  <a:lnTo>
                    <a:pt x="41958" y="511064"/>
                  </a:lnTo>
                  <a:lnTo>
                    <a:pt x="34623" y="502777"/>
                  </a:lnTo>
                  <a:lnTo>
                    <a:pt x="19479" y="498396"/>
                  </a:lnTo>
                  <a:lnTo>
                    <a:pt x="13573" y="493538"/>
                  </a:lnTo>
                  <a:lnTo>
                    <a:pt x="11097" y="489156"/>
                  </a:lnTo>
                  <a:lnTo>
                    <a:pt x="3572" y="485156"/>
                  </a:lnTo>
                  <a:lnTo>
                    <a:pt x="3572" y="485156"/>
                  </a:lnTo>
                  <a:lnTo>
                    <a:pt x="8239" y="477441"/>
                  </a:lnTo>
                  <a:lnTo>
                    <a:pt x="6525" y="474583"/>
                  </a:lnTo>
                  <a:lnTo>
                    <a:pt x="7668" y="467439"/>
                  </a:lnTo>
                  <a:lnTo>
                    <a:pt x="15288" y="462963"/>
                  </a:lnTo>
                  <a:lnTo>
                    <a:pt x="20241" y="454200"/>
                  </a:lnTo>
                  <a:lnTo>
                    <a:pt x="23860" y="451247"/>
                  </a:lnTo>
                  <a:lnTo>
                    <a:pt x="25098" y="441817"/>
                  </a:lnTo>
                  <a:lnTo>
                    <a:pt x="24051" y="430482"/>
                  </a:lnTo>
                  <a:lnTo>
                    <a:pt x="22813" y="429244"/>
                  </a:lnTo>
                  <a:lnTo>
                    <a:pt x="27480" y="422958"/>
                  </a:lnTo>
                  <a:lnTo>
                    <a:pt x="26813" y="420386"/>
                  </a:lnTo>
                  <a:lnTo>
                    <a:pt x="32147" y="418862"/>
                  </a:lnTo>
                  <a:lnTo>
                    <a:pt x="37290" y="421243"/>
                  </a:lnTo>
                  <a:lnTo>
                    <a:pt x="41577" y="415147"/>
                  </a:lnTo>
                  <a:lnTo>
                    <a:pt x="47958" y="414099"/>
                  </a:lnTo>
                  <a:lnTo>
                    <a:pt x="51388" y="410861"/>
                  </a:lnTo>
                  <a:lnTo>
                    <a:pt x="47577" y="403146"/>
                  </a:lnTo>
                  <a:lnTo>
                    <a:pt x="48054" y="400955"/>
                  </a:lnTo>
                  <a:lnTo>
                    <a:pt x="54626" y="396002"/>
                  </a:lnTo>
                  <a:lnTo>
                    <a:pt x="54435" y="393906"/>
                  </a:lnTo>
                  <a:lnTo>
                    <a:pt x="49578" y="391525"/>
                  </a:lnTo>
                  <a:lnTo>
                    <a:pt x="42339" y="394764"/>
                  </a:lnTo>
                  <a:lnTo>
                    <a:pt x="40434" y="390477"/>
                  </a:lnTo>
                  <a:lnTo>
                    <a:pt x="41958" y="381333"/>
                  </a:lnTo>
                  <a:lnTo>
                    <a:pt x="38624" y="379524"/>
                  </a:lnTo>
                  <a:lnTo>
                    <a:pt x="37100" y="376761"/>
                  </a:lnTo>
                  <a:lnTo>
                    <a:pt x="36909" y="368951"/>
                  </a:lnTo>
                  <a:lnTo>
                    <a:pt x="40148" y="356473"/>
                  </a:lnTo>
                  <a:lnTo>
                    <a:pt x="57674" y="354568"/>
                  </a:lnTo>
                  <a:lnTo>
                    <a:pt x="65104" y="349901"/>
                  </a:lnTo>
                  <a:lnTo>
                    <a:pt x="65484" y="347710"/>
                  </a:lnTo>
                  <a:lnTo>
                    <a:pt x="62341" y="343614"/>
                  </a:lnTo>
                  <a:lnTo>
                    <a:pt x="65294" y="337614"/>
                  </a:lnTo>
                  <a:lnTo>
                    <a:pt x="71676" y="338661"/>
                  </a:lnTo>
                  <a:lnTo>
                    <a:pt x="75772" y="336471"/>
                  </a:lnTo>
                  <a:lnTo>
                    <a:pt x="80629" y="330851"/>
                  </a:lnTo>
                  <a:lnTo>
                    <a:pt x="87011" y="330851"/>
                  </a:lnTo>
                  <a:lnTo>
                    <a:pt x="88916" y="325231"/>
                  </a:lnTo>
                  <a:lnTo>
                    <a:pt x="93202" y="321326"/>
                  </a:lnTo>
                  <a:lnTo>
                    <a:pt x="98727" y="319611"/>
                  </a:lnTo>
                  <a:lnTo>
                    <a:pt x="106156" y="319802"/>
                  </a:lnTo>
                  <a:lnTo>
                    <a:pt x="111871" y="315039"/>
                  </a:lnTo>
                  <a:lnTo>
                    <a:pt x="112538" y="312087"/>
                  </a:lnTo>
                  <a:lnTo>
                    <a:pt x="108061" y="308848"/>
                  </a:lnTo>
                  <a:lnTo>
                    <a:pt x="107014" y="305610"/>
                  </a:lnTo>
                  <a:lnTo>
                    <a:pt x="100632" y="298085"/>
                  </a:lnTo>
                  <a:lnTo>
                    <a:pt x="91202" y="301038"/>
                  </a:lnTo>
                  <a:lnTo>
                    <a:pt x="88249" y="296561"/>
                  </a:lnTo>
                  <a:lnTo>
                    <a:pt x="91202" y="292941"/>
                  </a:lnTo>
                  <a:lnTo>
                    <a:pt x="92059" y="289036"/>
                  </a:lnTo>
                  <a:lnTo>
                    <a:pt x="92059" y="284369"/>
                  </a:lnTo>
                  <a:lnTo>
                    <a:pt x="89868" y="283035"/>
                  </a:lnTo>
                  <a:lnTo>
                    <a:pt x="89868" y="279416"/>
                  </a:lnTo>
                  <a:lnTo>
                    <a:pt x="95583" y="274463"/>
                  </a:lnTo>
                  <a:lnTo>
                    <a:pt x="95583" y="270367"/>
                  </a:lnTo>
                  <a:lnTo>
                    <a:pt x="97298" y="267129"/>
                  </a:lnTo>
                  <a:lnTo>
                    <a:pt x="95583" y="264557"/>
                  </a:lnTo>
                  <a:lnTo>
                    <a:pt x="90726" y="263319"/>
                  </a:lnTo>
                  <a:lnTo>
                    <a:pt x="90345" y="261604"/>
                  </a:lnTo>
                  <a:lnTo>
                    <a:pt x="99489" y="254270"/>
                  </a:lnTo>
                  <a:lnTo>
                    <a:pt x="101870" y="244173"/>
                  </a:lnTo>
                  <a:lnTo>
                    <a:pt x="117015" y="234077"/>
                  </a:lnTo>
                  <a:lnTo>
                    <a:pt x="120253" y="226171"/>
                  </a:lnTo>
                  <a:lnTo>
                    <a:pt x="126064" y="232362"/>
                  </a:lnTo>
                  <a:lnTo>
                    <a:pt x="126444" y="236268"/>
                  </a:lnTo>
                  <a:lnTo>
                    <a:pt x="138160" y="235410"/>
                  </a:lnTo>
                  <a:lnTo>
                    <a:pt x="145875" y="228076"/>
                  </a:lnTo>
                  <a:lnTo>
                    <a:pt x="155686" y="226743"/>
                  </a:lnTo>
                  <a:lnTo>
                    <a:pt x="157401" y="223504"/>
                  </a:lnTo>
                  <a:lnTo>
                    <a:pt x="157401" y="215503"/>
                  </a:lnTo>
                  <a:lnTo>
                    <a:pt x="158639" y="213122"/>
                  </a:lnTo>
                  <a:lnTo>
                    <a:pt x="166354" y="206740"/>
                  </a:lnTo>
                  <a:lnTo>
                    <a:pt x="166354" y="204835"/>
                  </a:lnTo>
                  <a:lnTo>
                    <a:pt x="159591" y="199882"/>
                  </a:lnTo>
                  <a:lnTo>
                    <a:pt x="159115" y="198168"/>
                  </a:lnTo>
                  <a:lnTo>
                    <a:pt x="163116" y="171402"/>
                  </a:lnTo>
                  <a:lnTo>
                    <a:pt x="169116" y="159401"/>
                  </a:lnTo>
                  <a:lnTo>
                    <a:pt x="172355" y="159591"/>
                  </a:lnTo>
                  <a:lnTo>
                    <a:pt x="176165" y="165592"/>
                  </a:lnTo>
                  <a:lnTo>
                    <a:pt x="179975" y="160068"/>
                  </a:lnTo>
                  <a:lnTo>
                    <a:pt x="174450" y="150447"/>
                  </a:lnTo>
                  <a:lnTo>
                    <a:pt x="173212" y="139970"/>
                  </a:lnTo>
                  <a:lnTo>
                    <a:pt x="169593" y="135493"/>
                  </a:lnTo>
                  <a:lnTo>
                    <a:pt x="168069" y="127302"/>
                  </a:lnTo>
                  <a:lnTo>
                    <a:pt x="168545" y="112538"/>
                  </a:lnTo>
                  <a:lnTo>
                    <a:pt x="169879" y="105775"/>
                  </a:lnTo>
                  <a:lnTo>
                    <a:pt x="174831" y="95869"/>
                  </a:lnTo>
                  <a:lnTo>
                    <a:pt x="175213" y="90535"/>
                  </a:lnTo>
                  <a:lnTo>
                    <a:pt x="174736" y="88821"/>
                  </a:lnTo>
                  <a:lnTo>
                    <a:pt x="167307" y="83487"/>
                  </a:lnTo>
                  <a:lnTo>
                    <a:pt x="166068" y="80534"/>
                  </a:lnTo>
                  <a:lnTo>
                    <a:pt x="174165" y="78343"/>
                  </a:lnTo>
                  <a:lnTo>
                    <a:pt x="178451" y="74438"/>
                  </a:lnTo>
                  <a:lnTo>
                    <a:pt x="184833" y="54626"/>
                  </a:lnTo>
                  <a:lnTo>
                    <a:pt x="184833" y="54626"/>
                  </a:lnTo>
                  <a:lnTo>
                    <a:pt x="184928" y="52816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BB1F0BE-9DC2-4522-A3C9-BE7E0C7C4627}"/>
                </a:ext>
              </a:extLst>
            </p:cNvPr>
            <p:cNvSpPr/>
            <p:nvPr/>
          </p:nvSpPr>
          <p:spPr>
            <a:xfrm>
              <a:off x="5020186" y="5802636"/>
              <a:ext cx="703676" cy="668492"/>
            </a:xfrm>
            <a:custGeom>
              <a:avLst/>
              <a:gdLst>
                <a:gd name="connsiteX0" fmla="*/ 33861 w 381000"/>
                <a:gd name="connsiteY0" fmla="*/ 178165 h 361950"/>
                <a:gd name="connsiteX1" fmla="*/ 40053 w 381000"/>
                <a:gd name="connsiteY1" fmla="*/ 177689 h 361950"/>
                <a:gd name="connsiteX2" fmla="*/ 40529 w 381000"/>
                <a:gd name="connsiteY2" fmla="*/ 182547 h 361950"/>
                <a:gd name="connsiteX3" fmla="*/ 44625 w 381000"/>
                <a:gd name="connsiteY3" fmla="*/ 182832 h 361950"/>
                <a:gd name="connsiteX4" fmla="*/ 48244 w 381000"/>
                <a:gd name="connsiteY4" fmla="*/ 187404 h 361950"/>
                <a:gd name="connsiteX5" fmla="*/ 48244 w 381000"/>
                <a:gd name="connsiteY5" fmla="*/ 192548 h 361950"/>
                <a:gd name="connsiteX6" fmla="*/ 44148 w 381000"/>
                <a:gd name="connsiteY6" fmla="*/ 196358 h 361950"/>
                <a:gd name="connsiteX7" fmla="*/ 44148 w 381000"/>
                <a:gd name="connsiteY7" fmla="*/ 198358 h 361950"/>
                <a:gd name="connsiteX8" fmla="*/ 47482 w 381000"/>
                <a:gd name="connsiteY8" fmla="*/ 198644 h 361950"/>
                <a:gd name="connsiteX9" fmla="*/ 54626 w 381000"/>
                <a:gd name="connsiteY9" fmla="*/ 205311 h 361950"/>
                <a:gd name="connsiteX10" fmla="*/ 57483 w 381000"/>
                <a:gd name="connsiteY10" fmla="*/ 201978 h 361950"/>
                <a:gd name="connsiteX11" fmla="*/ 59007 w 381000"/>
                <a:gd name="connsiteY11" fmla="*/ 193500 h 361950"/>
                <a:gd name="connsiteX12" fmla="*/ 63865 w 381000"/>
                <a:gd name="connsiteY12" fmla="*/ 197120 h 361950"/>
                <a:gd name="connsiteX13" fmla="*/ 77200 w 381000"/>
                <a:gd name="connsiteY13" fmla="*/ 195596 h 361950"/>
                <a:gd name="connsiteX14" fmla="*/ 79486 w 381000"/>
                <a:gd name="connsiteY14" fmla="*/ 193596 h 361950"/>
                <a:gd name="connsiteX15" fmla="*/ 81296 w 381000"/>
                <a:gd name="connsiteY15" fmla="*/ 194072 h 361950"/>
                <a:gd name="connsiteX16" fmla="*/ 82058 w 381000"/>
                <a:gd name="connsiteY16" fmla="*/ 196358 h 361950"/>
                <a:gd name="connsiteX17" fmla="*/ 90726 w 381000"/>
                <a:gd name="connsiteY17" fmla="*/ 198930 h 361950"/>
                <a:gd name="connsiteX18" fmla="*/ 100251 w 381000"/>
                <a:gd name="connsiteY18" fmla="*/ 193786 h 361950"/>
                <a:gd name="connsiteX19" fmla="*/ 101489 w 381000"/>
                <a:gd name="connsiteY19" fmla="*/ 190167 h 361950"/>
                <a:gd name="connsiteX20" fmla="*/ 105108 w 381000"/>
                <a:gd name="connsiteY20" fmla="*/ 189405 h 361950"/>
                <a:gd name="connsiteX21" fmla="*/ 109490 w 381000"/>
                <a:gd name="connsiteY21" fmla="*/ 191976 h 361950"/>
                <a:gd name="connsiteX22" fmla="*/ 113300 w 381000"/>
                <a:gd name="connsiteY22" fmla="*/ 191976 h 361950"/>
                <a:gd name="connsiteX23" fmla="*/ 116157 w 381000"/>
                <a:gd name="connsiteY23" fmla="*/ 190167 h 361950"/>
                <a:gd name="connsiteX24" fmla="*/ 119967 w 381000"/>
                <a:gd name="connsiteY24" fmla="*/ 193786 h 361950"/>
                <a:gd name="connsiteX25" fmla="*/ 123301 w 381000"/>
                <a:gd name="connsiteY25" fmla="*/ 192738 h 361950"/>
                <a:gd name="connsiteX26" fmla="*/ 130254 w 381000"/>
                <a:gd name="connsiteY26" fmla="*/ 183785 h 361950"/>
                <a:gd name="connsiteX27" fmla="*/ 130540 w 381000"/>
                <a:gd name="connsiteY27" fmla="*/ 180451 h 361950"/>
                <a:gd name="connsiteX28" fmla="*/ 129492 w 381000"/>
                <a:gd name="connsiteY28" fmla="*/ 177117 h 361950"/>
                <a:gd name="connsiteX29" fmla="*/ 123111 w 381000"/>
                <a:gd name="connsiteY29" fmla="*/ 171212 h 361950"/>
                <a:gd name="connsiteX30" fmla="*/ 122634 w 381000"/>
                <a:gd name="connsiteY30" fmla="*/ 163306 h 361950"/>
                <a:gd name="connsiteX31" fmla="*/ 117491 w 381000"/>
                <a:gd name="connsiteY31" fmla="*/ 160258 h 361950"/>
                <a:gd name="connsiteX32" fmla="*/ 120063 w 381000"/>
                <a:gd name="connsiteY32" fmla="*/ 152829 h 361950"/>
                <a:gd name="connsiteX33" fmla="*/ 126254 w 381000"/>
                <a:gd name="connsiteY33" fmla="*/ 146733 h 361950"/>
                <a:gd name="connsiteX34" fmla="*/ 123396 w 381000"/>
                <a:gd name="connsiteY34" fmla="*/ 120920 h 361950"/>
                <a:gd name="connsiteX35" fmla="*/ 125968 w 381000"/>
                <a:gd name="connsiteY35" fmla="*/ 113014 h 361950"/>
                <a:gd name="connsiteX36" fmla="*/ 128540 w 381000"/>
                <a:gd name="connsiteY36" fmla="*/ 112252 h 361950"/>
                <a:gd name="connsiteX37" fmla="*/ 129302 w 381000"/>
                <a:gd name="connsiteY37" fmla="*/ 108633 h 361950"/>
                <a:gd name="connsiteX38" fmla="*/ 136922 w 381000"/>
                <a:gd name="connsiteY38" fmla="*/ 103298 h 361950"/>
                <a:gd name="connsiteX39" fmla="*/ 141780 w 381000"/>
                <a:gd name="connsiteY39" fmla="*/ 97679 h 361950"/>
                <a:gd name="connsiteX40" fmla="*/ 147685 w 381000"/>
                <a:gd name="connsiteY40" fmla="*/ 98155 h 361950"/>
                <a:gd name="connsiteX41" fmla="*/ 153591 w 381000"/>
                <a:gd name="connsiteY41" fmla="*/ 93297 h 361950"/>
                <a:gd name="connsiteX42" fmla="*/ 165116 w 381000"/>
                <a:gd name="connsiteY42" fmla="*/ 88725 h 361950"/>
                <a:gd name="connsiteX43" fmla="*/ 171498 w 381000"/>
                <a:gd name="connsiteY43" fmla="*/ 83391 h 361950"/>
                <a:gd name="connsiteX44" fmla="*/ 175308 w 381000"/>
                <a:gd name="connsiteY44" fmla="*/ 88249 h 361950"/>
                <a:gd name="connsiteX45" fmla="*/ 177403 w 381000"/>
                <a:gd name="connsiteY45" fmla="*/ 88725 h 361950"/>
                <a:gd name="connsiteX46" fmla="*/ 198453 w 381000"/>
                <a:gd name="connsiteY46" fmla="*/ 89773 h 361950"/>
                <a:gd name="connsiteX47" fmla="*/ 212550 w 381000"/>
                <a:gd name="connsiteY47" fmla="*/ 87487 h 361950"/>
                <a:gd name="connsiteX48" fmla="*/ 213312 w 381000"/>
                <a:gd name="connsiteY48" fmla="*/ 84153 h 361950"/>
                <a:gd name="connsiteX49" fmla="*/ 224076 w 381000"/>
                <a:gd name="connsiteY49" fmla="*/ 78819 h 361950"/>
                <a:gd name="connsiteX50" fmla="*/ 229981 w 381000"/>
                <a:gd name="connsiteY50" fmla="*/ 76533 h 361950"/>
                <a:gd name="connsiteX51" fmla="*/ 235887 w 381000"/>
                <a:gd name="connsiteY51" fmla="*/ 76819 h 361950"/>
                <a:gd name="connsiteX52" fmla="*/ 239506 w 381000"/>
                <a:gd name="connsiteY52" fmla="*/ 71961 h 361950"/>
                <a:gd name="connsiteX53" fmla="*/ 245412 w 381000"/>
                <a:gd name="connsiteY53" fmla="*/ 67866 h 361950"/>
                <a:gd name="connsiteX54" fmla="*/ 248460 w 381000"/>
                <a:gd name="connsiteY54" fmla="*/ 58722 h 361950"/>
                <a:gd name="connsiteX55" fmla="*/ 251317 w 381000"/>
                <a:gd name="connsiteY55" fmla="*/ 55673 h 361950"/>
                <a:gd name="connsiteX56" fmla="*/ 254937 w 381000"/>
                <a:gd name="connsiteY56" fmla="*/ 55197 h 361950"/>
                <a:gd name="connsiteX57" fmla="*/ 252079 w 381000"/>
                <a:gd name="connsiteY57" fmla="*/ 51864 h 361950"/>
                <a:gd name="connsiteX58" fmla="*/ 256175 w 381000"/>
                <a:gd name="connsiteY58" fmla="*/ 47768 h 361950"/>
                <a:gd name="connsiteX59" fmla="*/ 258747 w 381000"/>
                <a:gd name="connsiteY59" fmla="*/ 37576 h 361950"/>
                <a:gd name="connsiteX60" fmla="*/ 260842 w 381000"/>
                <a:gd name="connsiteY60" fmla="*/ 38814 h 361950"/>
                <a:gd name="connsiteX61" fmla="*/ 262366 w 381000"/>
                <a:gd name="connsiteY61" fmla="*/ 38052 h 361950"/>
                <a:gd name="connsiteX62" fmla="*/ 263414 w 381000"/>
                <a:gd name="connsiteY62" fmla="*/ 33194 h 361950"/>
                <a:gd name="connsiteX63" fmla="*/ 268557 w 381000"/>
                <a:gd name="connsiteY63" fmla="*/ 30623 h 361950"/>
                <a:gd name="connsiteX64" fmla="*/ 274939 w 381000"/>
                <a:gd name="connsiteY64" fmla="*/ 32909 h 361950"/>
                <a:gd name="connsiteX65" fmla="*/ 281607 w 381000"/>
                <a:gd name="connsiteY65" fmla="*/ 26813 h 361950"/>
                <a:gd name="connsiteX66" fmla="*/ 283702 w 381000"/>
                <a:gd name="connsiteY66" fmla="*/ 22241 h 361950"/>
                <a:gd name="connsiteX67" fmla="*/ 281130 w 381000"/>
                <a:gd name="connsiteY67" fmla="*/ 16335 h 361950"/>
                <a:gd name="connsiteX68" fmla="*/ 284940 w 381000"/>
                <a:gd name="connsiteY68" fmla="*/ 13287 h 361950"/>
                <a:gd name="connsiteX69" fmla="*/ 285988 w 381000"/>
                <a:gd name="connsiteY69" fmla="*/ 7953 h 361950"/>
                <a:gd name="connsiteX70" fmla="*/ 289322 w 381000"/>
                <a:gd name="connsiteY70" fmla="*/ 3572 h 361950"/>
                <a:gd name="connsiteX71" fmla="*/ 291417 w 381000"/>
                <a:gd name="connsiteY71" fmla="*/ 4810 h 361950"/>
                <a:gd name="connsiteX72" fmla="*/ 294275 w 381000"/>
                <a:gd name="connsiteY72" fmla="*/ 15002 h 361950"/>
                <a:gd name="connsiteX73" fmla="*/ 297323 w 381000"/>
                <a:gd name="connsiteY73" fmla="*/ 12716 h 361950"/>
                <a:gd name="connsiteX74" fmla="*/ 302466 w 381000"/>
                <a:gd name="connsiteY74" fmla="*/ 11668 h 361950"/>
                <a:gd name="connsiteX75" fmla="*/ 305514 w 381000"/>
                <a:gd name="connsiteY75" fmla="*/ 12430 h 361950"/>
                <a:gd name="connsiteX76" fmla="*/ 306562 w 381000"/>
                <a:gd name="connsiteY76" fmla="*/ 19288 h 361950"/>
                <a:gd name="connsiteX77" fmla="*/ 313992 w 381000"/>
                <a:gd name="connsiteY77" fmla="*/ 18812 h 361950"/>
                <a:gd name="connsiteX78" fmla="*/ 315801 w 381000"/>
                <a:gd name="connsiteY78" fmla="*/ 21384 h 361950"/>
                <a:gd name="connsiteX79" fmla="*/ 321421 w 381000"/>
                <a:gd name="connsiteY79" fmla="*/ 21384 h 361950"/>
                <a:gd name="connsiteX80" fmla="*/ 320183 w 381000"/>
                <a:gd name="connsiteY80" fmla="*/ 29004 h 361950"/>
                <a:gd name="connsiteX81" fmla="*/ 321421 w 381000"/>
                <a:gd name="connsiteY81" fmla="*/ 30527 h 361950"/>
                <a:gd name="connsiteX82" fmla="*/ 325231 w 381000"/>
                <a:gd name="connsiteY82" fmla="*/ 29004 h 361950"/>
                <a:gd name="connsiteX83" fmla="*/ 328565 w 381000"/>
                <a:gd name="connsiteY83" fmla="*/ 31575 h 361950"/>
                <a:gd name="connsiteX84" fmla="*/ 328089 w 381000"/>
                <a:gd name="connsiteY84" fmla="*/ 35957 h 361950"/>
                <a:gd name="connsiteX85" fmla="*/ 330375 w 381000"/>
                <a:gd name="connsiteY85" fmla="*/ 37767 h 361950"/>
                <a:gd name="connsiteX86" fmla="*/ 333423 w 381000"/>
                <a:gd name="connsiteY86" fmla="*/ 35957 h 361950"/>
                <a:gd name="connsiteX87" fmla="*/ 334470 w 381000"/>
                <a:gd name="connsiteY87" fmla="*/ 36719 h 361950"/>
                <a:gd name="connsiteX88" fmla="*/ 335518 w 381000"/>
                <a:gd name="connsiteY88" fmla="*/ 39767 h 361950"/>
                <a:gd name="connsiteX89" fmla="*/ 331899 w 381000"/>
                <a:gd name="connsiteY89" fmla="*/ 39767 h 361950"/>
                <a:gd name="connsiteX90" fmla="*/ 336280 w 381000"/>
                <a:gd name="connsiteY90" fmla="*/ 43386 h 361950"/>
                <a:gd name="connsiteX91" fmla="*/ 336280 w 381000"/>
                <a:gd name="connsiteY91" fmla="*/ 45672 h 361950"/>
                <a:gd name="connsiteX92" fmla="*/ 339138 w 381000"/>
                <a:gd name="connsiteY92" fmla="*/ 48720 h 361950"/>
                <a:gd name="connsiteX93" fmla="*/ 335328 w 381000"/>
                <a:gd name="connsiteY93" fmla="*/ 53864 h 361950"/>
                <a:gd name="connsiteX94" fmla="*/ 334851 w 381000"/>
                <a:gd name="connsiteY94" fmla="*/ 56626 h 361950"/>
                <a:gd name="connsiteX95" fmla="*/ 337137 w 381000"/>
                <a:gd name="connsiteY95" fmla="*/ 57102 h 361950"/>
                <a:gd name="connsiteX96" fmla="*/ 337137 w 381000"/>
                <a:gd name="connsiteY96" fmla="*/ 54531 h 361950"/>
                <a:gd name="connsiteX97" fmla="*/ 339423 w 381000"/>
                <a:gd name="connsiteY97" fmla="*/ 55769 h 361950"/>
                <a:gd name="connsiteX98" fmla="*/ 343805 w 381000"/>
                <a:gd name="connsiteY98" fmla="*/ 55293 h 361950"/>
                <a:gd name="connsiteX99" fmla="*/ 344567 w 381000"/>
                <a:gd name="connsiteY99" fmla="*/ 55769 h 361950"/>
                <a:gd name="connsiteX100" fmla="*/ 341709 w 381000"/>
                <a:gd name="connsiteY100" fmla="*/ 58531 h 361950"/>
                <a:gd name="connsiteX101" fmla="*/ 341709 w 381000"/>
                <a:gd name="connsiteY101" fmla="*/ 60817 h 361950"/>
                <a:gd name="connsiteX102" fmla="*/ 347901 w 381000"/>
                <a:gd name="connsiteY102" fmla="*/ 60817 h 361950"/>
                <a:gd name="connsiteX103" fmla="*/ 348186 w 381000"/>
                <a:gd name="connsiteY103" fmla="*/ 63103 h 361950"/>
                <a:gd name="connsiteX104" fmla="*/ 350758 w 381000"/>
                <a:gd name="connsiteY104" fmla="*/ 64151 h 361950"/>
                <a:gd name="connsiteX105" fmla="*/ 349710 w 381000"/>
                <a:gd name="connsiteY105" fmla="*/ 68532 h 361950"/>
                <a:gd name="connsiteX106" fmla="*/ 351520 w 381000"/>
                <a:gd name="connsiteY106" fmla="*/ 69771 h 361950"/>
                <a:gd name="connsiteX107" fmla="*/ 358664 w 381000"/>
                <a:gd name="connsiteY107" fmla="*/ 70533 h 361950"/>
                <a:gd name="connsiteX108" fmla="*/ 361521 w 381000"/>
                <a:gd name="connsiteY108" fmla="*/ 69294 h 361950"/>
                <a:gd name="connsiteX109" fmla="*/ 361998 w 381000"/>
                <a:gd name="connsiteY109" fmla="*/ 66723 h 361950"/>
                <a:gd name="connsiteX110" fmla="*/ 364093 w 381000"/>
                <a:gd name="connsiteY110" fmla="*/ 66246 h 361950"/>
                <a:gd name="connsiteX111" fmla="*/ 368951 w 381000"/>
                <a:gd name="connsiteY111" fmla="*/ 68818 h 361950"/>
                <a:gd name="connsiteX112" fmla="*/ 371713 w 381000"/>
                <a:gd name="connsiteY112" fmla="*/ 74057 h 361950"/>
                <a:gd name="connsiteX113" fmla="*/ 371713 w 381000"/>
                <a:gd name="connsiteY113" fmla="*/ 74057 h 361950"/>
                <a:gd name="connsiteX114" fmla="*/ 369903 w 381000"/>
                <a:gd name="connsiteY114" fmla="*/ 99774 h 361950"/>
                <a:gd name="connsiteX115" fmla="*/ 383810 w 381000"/>
                <a:gd name="connsiteY115" fmla="*/ 122730 h 361950"/>
                <a:gd name="connsiteX116" fmla="*/ 384286 w 381000"/>
                <a:gd name="connsiteY116" fmla="*/ 125873 h 361950"/>
                <a:gd name="connsiteX117" fmla="*/ 384286 w 381000"/>
                <a:gd name="connsiteY117" fmla="*/ 137779 h 361950"/>
                <a:gd name="connsiteX118" fmla="*/ 381048 w 381000"/>
                <a:gd name="connsiteY118" fmla="*/ 145685 h 361950"/>
                <a:gd name="connsiteX119" fmla="*/ 381238 w 381000"/>
                <a:gd name="connsiteY119" fmla="*/ 149019 h 361950"/>
                <a:gd name="connsiteX120" fmla="*/ 385905 w 381000"/>
                <a:gd name="connsiteY120" fmla="*/ 153591 h 361950"/>
                <a:gd name="connsiteX121" fmla="*/ 380190 w 381000"/>
                <a:gd name="connsiteY121" fmla="*/ 165211 h 361950"/>
                <a:gd name="connsiteX122" fmla="*/ 376761 w 381000"/>
                <a:gd name="connsiteY122" fmla="*/ 183023 h 361950"/>
                <a:gd name="connsiteX123" fmla="*/ 378476 w 381000"/>
                <a:gd name="connsiteY123" fmla="*/ 191214 h 361950"/>
                <a:gd name="connsiteX124" fmla="*/ 383143 w 381000"/>
                <a:gd name="connsiteY124" fmla="*/ 197120 h 361950"/>
                <a:gd name="connsiteX125" fmla="*/ 384191 w 381000"/>
                <a:gd name="connsiteY125" fmla="*/ 200739 h 361950"/>
                <a:gd name="connsiteX126" fmla="*/ 383810 w 381000"/>
                <a:gd name="connsiteY126" fmla="*/ 202835 h 361950"/>
                <a:gd name="connsiteX127" fmla="*/ 379143 w 381000"/>
                <a:gd name="connsiteY127" fmla="*/ 205311 h 361950"/>
                <a:gd name="connsiteX128" fmla="*/ 376571 w 381000"/>
                <a:gd name="connsiteY128" fmla="*/ 217122 h 361950"/>
                <a:gd name="connsiteX129" fmla="*/ 378000 w 381000"/>
                <a:gd name="connsiteY129" fmla="*/ 251508 h 361950"/>
                <a:gd name="connsiteX130" fmla="*/ 376571 w 381000"/>
                <a:gd name="connsiteY130" fmla="*/ 256556 h 361950"/>
                <a:gd name="connsiteX131" fmla="*/ 371904 w 381000"/>
                <a:gd name="connsiteY131" fmla="*/ 259699 h 361950"/>
                <a:gd name="connsiteX132" fmla="*/ 370665 w 381000"/>
                <a:gd name="connsiteY132" fmla="*/ 264747 h 361950"/>
                <a:gd name="connsiteX133" fmla="*/ 371523 w 381000"/>
                <a:gd name="connsiteY133" fmla="*/ 285417 h 361950"/>
                <a:gd name="connsiteX134" fmla="*/ 369903 w 381000"/>
                <a:gd name="connsiteY134" fmla="*/ 300752 h 361950"/>
                <a:gd name="connsiteX135" fmla="*/ 371904 w 381000"/>
                <a:gd name="connsiteY135" fmla="*/ 307705 h 361950"/>
                <a:gd name="connsiteX136" fmla="*/ 366379 w 381000"/>
                <a:gd name="connsiteY136" fmla="*/ 327993 h 361950"/>
                <a:gd name="connsiteX137" fmla="*/ 367046 w 381000"/>
                <a:gd name="connsiteY137" fmla="*/ 339233 h 361950"/>
                <a:gd name="connsiteX138" fmla="*/ 363617 w 381000"/>
                <a:gd name="connsiteY138" fmla="*/ 349234 h 361950"/>
                <a:gd name="connsiteX139" fmla="*/ 356092 w 381000"/>
                <a:gd name="connsiteY139" fmla="*/ 359902 h 361950"/>
                <a:gd name="connsiteX140" fmla="*/ 353520 w 381000"/>
                <a:gd name="connsiteY140" fmla="*/ 360950 h 361950"/>
                <a:gd name="connsiteX141" fmla="*/ 351996 w 381000"/>
                <a:gd name="connsiteY141" fmla="*/ 351711 h 361950"/>
                <a:gd name="connsiteX142" fmla="*/ 336185 w 381000"/>
                <a:gd name="connsiteY142" fmla="*/ 349615 h 361950"/>
                <a:gd name="connsiteX143" fmla="*/ 332851 w 381000"/>
                <a:gd name="connsiteY143" fmla="*/ 347043 h 361950"/>
                <a:gd name="connsiteX144" fmla="*/ 330946 w 381000"/>
                <a:gd name="connsiteY144" fmla="*/ 342186 h 361950"/>
                <a:gd name="connsiteX145" fmla="*/ 331137 w 381000"/>
                <a:gd name="connsiteY145" fmla="*/ 337328 h 361950"/>
                <a:gd name="connsiteX146" fmla="*/ 332851 w 381000"/>
                <a:gd name="connsiteY146" fmla="*/ 334089 h 361950"/>
                <a:gd name="connsiteX147" fmla="*/ 331994 w 381000"/>
                <a:gd name="connsiteY147" fmla="*/ 331899 h 361950"/>
                <a:gd name="connsiteX148" fmla="*/ 326469 w 381000"/>
                <a:gd name="connsiteY148" fmla="*/ 326660 h 361950"/>
                <a:gd name="connsiteX149" fmla="*/ 321421 w 381000"/>
                <a:gd name="connsiteY149" fmla="*/ 326660 h 361950"/>
                <a:gd name="connsiteX150" fmla="*/ 319516 w 381000"/>
                <a:gd name="connsiteY150" fmla="*/ 324374 h 361950"/>
                <a:gd name="connsiteX151" fmla="*/ 306372 w 381000"/>
                <a:gd name="connsiteY151" fmla="*/ 317040 h 361950"/>
                <a:gd name="connsiteX152" fmla="*/ 298466 w 381000"/>
                <a:gd name="connsiteY152" fmla="*/ 309610 h 361950"/>
                <a:gd name="connsiteX153" fmla="*/ 295894 w 381000"/>
                <a:gd name="connsiteY153" fmla="*/ 302847 h 361950"/>
                <a:gd name="connsiteX154" fmla="*/ 284845 w 381000"/>
                <a:gd name="connsiteY154" fmla="*/ 286369 h 361950"/>
                <a:gd name="connsiteX155" fmla="*/ 281702 w 381000"/>
                <a:gd name="connsiteY155" fmla="*/ 285702 h 361950"/>
                <a:gd name="connsiteX156" fmla="*/ 278368 w 381000"/>
                <a:gd name="connsiteY156" fmla="*/ 287131 h 361950"/>
                <a:gd name="connsiteX157" fmla="*/ 276844 w 381000"/>
                <a:gd name="connsiteY157" fmla="*/ 290084 h 361950"/>
                <a:gd name="connsiteX158" fmla="*/ 276844 w 381000"/>
                <a:gd name="connsiteY158" fmla="*/ 306943 h 361950"/>
                <a:gd name="connsiteX159" fmla="*/ 275606 w 381000"/>
                <a:gd name="connsiteY159" fmla="*/ 309515 h 361950"/>
                <a:gd name="connsiteX160" fmla="*/ 268653 w 381000"/>
                <a:gd name="connsiteY160" fmla="*/ 307134 h 361950"/>
                <a:gd name="connsiteX161" fmla="*/ 262938 w 381000"/>
                <a:gd name="connsiteY161" fmla="*/ 311039 h 361950"/>
                <a:gd name="connsiteX162" fmla="*/ 266652 w 381000"/>
                <a:gd name="connsiteY162" fmla="*/ 315706 h 361950"/>
                <a:gd name="connsiteX163" fmla="*/ 266748 w 381000"/>
                <a:gd name="connsiteY163" fmla="*/ 318754 h 361950"/>
                <a:gd name="connsiteX164" fmla="*/ 269796 w 381000"/>
                <a:gd name="connsiteY164" fmla="*/ 318659 h 361950"/>
                <a:gd name="connsiteX165" fmla="*/ 265224 w 381000"/>
                <a:gd name="connsiteY165" fmla="*/ 321897 h 361950"/>
                <a:gd name="connsiteX166" fmla="*/ 267129 w 381000"/>
                <a:gd name="connsiteY166" fmla="*/ 323993 h 361950"/>
                <a:gd name="connsiteX167" fmla="*/ 267224 w 381000"/>
                <a:gd name="connsiteY167" fmla="*/ 327327 h 361950"/>
                <a:gd name="connsiteX168" fmla="*/ 271320 w 381000"/>
                <a:gd name="connsiteY168" fmla="*/ 330279 h 361950"/>
                <a:gd name="connsiteX169" fmla="*/ 270462 w 381000"/>
                <a:gd name="connsiteY169" fmla="*/ 331422 h 361950"/>
                <a:gd name="connsiteX170" fmla="*/ 264462 w 381000"/>
                <a:gd name="connsiteY170" fmla="*/ 331518 h 361950"/>
                <a:gd name="connsiteX171" fmla="*/ 260937 w 381000"/>
                <a:gd name="connsiteY171" fmla="*/ 335328 h 361950"/>
                <a:gd name="connsiteX172" fmla="*/ 263414 w 381000"/>
                <a:gd name="connsiteY172" fmla="*/ 339709 h 361950"/>
                <a:gd name="connsiteX173" fmla="*/ 270558 w 381000"/>
                <a:gd name="connsiteY173" fmla="*/ 338947 h 361950"/>
                <a:gd name="connsiteX174" fmla="*/ 265700 w 381000"/>
                <a:gd name="connsiteY174" fmla="*/ 343995 h 361950"/>
                <a:gd name="connsiteX175" fmla="*/ 260271 w 381000"/>
                <a:gd name="connsiteY175" fmla="*/ 344948 h 361950"/>
                <a:gd name="connsiteX176" fmla="*/ 244269 w 381000"/>
                <a:gd name="connsiteY176" fmla="*/ 336185 h 361950"/>
                <a:gd name="connsiteX177" fmla="*/ 228267 w 381000"/>
                <a:gd name="connsiteY177" fmla="*/ 329517 h 361950"/>
                <a:gd name="connsiteX178" fmla="*/ 199501 w 381000"/>
                <a:gd name="connsiteY178" fmla="*/ 311325 h 361950"/>
                <a:gd name="connsiteX179" fmla="*/ 192453 w 381000"/>
                <a:gd name="connsiteY179" fmla="*/ 305800 h 361950"/>
                <a:gd name="connsiteX180" fmla="*/ 184928 w 381000"/>
                <a:gd name="connsiteY180" fmla="*/ 296656 h 361950"/>
                <a:gd name="connsiteX181" fmla="*/ 179594 w 381000"/>
                <a:gd name="connsiteY181" fmla="*/ 296847 h 361950"/>
                <a:gd name="connsiteX182" fmla="*/ 169688 w 381000"/>
                <a:gd name="connsiteY182" fmla="*/ 293894 h 361950"/>
                <a:gd name="connsiteX183" fmla="*/ 161496 w 381000"/>
                <a:gd name="connsiteY183" fmla="*/ 297704 h 361950"/>
                <a:gd name="connsiteX184" fmla="*/ 157115 w 381000"/>
                <a:gd name="connsiteY184" fmla="*/ 301514 h 361950"/>
                <a:gd name="connsiteX185" fmla="*/ 161020 w 381000"/>
                <a:gd name="connsiteY185" fmla="*/ 303990 h 361950"/>
                <a:gd name="connsiteX186" fmla="*/ 162258 w 381000"/>
                <a:gd name="connsiteY186" fmla="*/ 309515 h 361950"/>
                <a:gd name="connsiteX187" fmla="*/ 171879 w 381000"/>
                <a:gd name="connsiteY187" fmla="*/ 321040 h 361950"/>
                <a:gd name="connsiteX188" fmla="*/ 175403 w 381000"/>
                <a:gd name="connsiteY188" fmla="*/ 323421 h 361950"/>
                <a:gd name="connsiteX189" fmla="*/ 178165 w 381000"/>
                <a:gd name="connsiteY189" fmla="*/ 328470 h 361950"/>
                <a:gd name="connsiteX190" fmla="*/ 177975 w 381000"/>
                <a:gd name="connsiteY190" fmla="*/ 331803 h 361950"/>
                <a:gd name="connsiteX191" fmla="*/ 176451 w 381000"/>
                <a:gd name="connsiteY191" fmla="*/ 332851 h 361950"/>
                <a:gd name="connsiteX192" fmla="*/ 187690 w 381000"/>
                <a:gd name="connsiteY192" fmla="*/ 349710 h 361950"/>
                <a:gd name="connsiteX193" fmla="*/ 186642 w 381000"/>
                <a:gd name="connsiteY193" fmla="*/ 352473 h 361950"/>
                <a:gd name="connsiteX194" fmla="*/ 190833 w 381000"/>
                <a:gd name="connsiteY194" fmla="*/ 363617 h 361950"/>
                <a:gd name="connsiteX195" fmla="*/ 189976 w 381000"/>
                <a:gd name="connsiteY195" fmla="*/ 365522 h 361950"/>
                <a:gd name="connsiteX196" fmla="*/ 166354 w 381000"/>
                <a:gd name="connsiteY196" fmla="*/ 366760 h 361950"/>
                <a:gd name="connsiteX197" fmla="*/ 162830 w 381000"/>
                <a:gd name="connsiteY197" fmla="*/ 364760 h 361950"/>
                <a:gd name="connsiteX198" fmla="*/ 162068 w 381000"/>
                <a:gd name="connsiteY198" fmla="*/ 362569 h 361950"/>
                <a:gd name="connsiteX199" fmla="*/ 165021 w 381000"/>
                <a:gd name="connsiteY199" fmla="*/ 361045 h 361950"/>
                <a:gd name="connsiteX200" fmla="*/ 163306 w 381000"/>
                <a:gd name="connsiteY200" fmla="*/ 354092 h 361950"/>
                <a:gd name="connsiteX201" fmla="*/ 143113 w 381000"/>
                <a:gd name="connsiteY201" fmla="*/ 335709 h 361950"/>
                <a:gd name="connsiteX202" fmla="*/ 139208 w 381000"/>
                <a:gd name="connsiteY202" fmla="*/ 328851 h 361950"/>
                <a:gd name="connsiteX203" fmla="*/ 131207 w 381000"/>
                <a:gd name="connsiteY203" fmla="*/ 322945 h 361950"/>
                <a:gd name="connsiteX204" fmla="*/ 119967 w 381000"/>
                <a:gd name="connsiteY204" fmla="*/ 317706 h 361950"/>
                <a:gd name="connsiteX205" fmla="*/ 123111 w 381000"/>
                <a:gd name="connsiteY205" fmla="*/ 313325 h 361950"/>
                <a:gd name="connsiteX206" fmla="*/ 114157 w 381000"/>
                <a:gd name="connsiteY206" fmla="*/ 302371 h 361950"/>
                <a:gd name="connsiteX207" fmla="*/ 85963 w 381000"/>
                <a:gd name="connsiteY207" fmla="*/ 282464 h 361950"/>
                <a:gd name="connsiteX208" fmla="*/ 71866 w 381000"/>
                <a:gd name="connsiteY208" fmla="*/ 266176 h 361950"/>
                <a:gd name="connsiteX209" fmla="*/ 70723 w 381000"/>
                <a:gd name="connsiteY209" fmla="*/ 256365 h 361950"/>
                <a:gd name="connsiteX210" fmla="*/ 67675 w 381000"/>
                <a:gd name="connsiteY210" fmla="*/ 253508 h 361950"/>
                <a:gd name="connsiteX211" fmla="*/ 55197 w 381000"/>
                <a:gd name="connsiteY211" fmla="*/ 250746 h 361950"/>
                <a:gd name="connsiteX212" fmla="*/ 54816 w 381000"/>
                <a:gd name="connsiteY212" fmla="*/ 246745 h 361950"/>
                <a:gd name="connsiteX213" fmla="*/ 59865 w 381000"/>
                <a:gd name="connsiteY213" fmla="*/ 241506 h 361950"/>
                <a:gd name="connsiteX214" fmla="*/ 58341 w 381000"/>
                <a:gd name="connsiteY214" fmla="*/ 236839 h 361950"/>
                <a:gd name="connsiteX215" fmla="*/ 54531 w 381000"/>
                <a:gd name="connsiteY215" fmla="*/ 232362 h 361950"/>
                <a:gd name="connsiteX216" fmla="*/ 52245 w 381000"/>
                <a:gd name="connsiteY216" fmla="*/ 230172 h 361950"/>
                <a:gd name="connsiteX217" fmla="*/ 48816 w 381000"/>
                <a:gd name="connsiteY217" fmla="*/ 230362 h 361950"/>
                <a:gd name="connsiteX218" fmla="*/ 44339 w 381000"/>
                <a:gd name="connsiteY218" fmla="*/ 224457 h 361950"/>
                <a:gd name="connsiteX219" fmla="*/ 34814 w 381000"/>
                <a:gd name="connsiteY219" fmla="*/ 217313 h 361950"/>
                <a:gd name="connsiteX220" fmla="*/ 31861 w 381000"/>
                <a:gd name="connsiteY220" fmla="*/ 217313 h 361950"/>
                <a:gd name="connsiteX221" fmla="*/ 31671 w 381000"/>
                <a:gd name="connsiteY221" fmla="*/ 219218 h 361950"/>
                <a:gd name="connsiteX222" fmla="*/ 29956 w 381000"/>
                <a:gd name="connsiteY222" fmla="*/ 219599 h 361950"/>
                <a:gd name="connsiteX223" fmla="*/ 28242 w 381000"/>
                <a:gd name="connsiteY223" fmla="*/ 218551 h 361950"/>
                <a:gd name="connsiteX224" fmla="*/ 28908 w 381000"/>
                <a:gd name="connsiteY224" fmla="*/ 211788 h 361950"/>
                <a:gd name="connsiteX225" fmla="*/ 21479 w 381000"/>
                <a:gd name="connsiteY225" fmla="*/ 205502 h 361950"/>
                <a:gd name="connsiteX226" fmla="*/ 14716 w 381000"/>
                <a:gd name="connsiteY226" fmla="*/ 205883 h 361950"/>
                <a:gd name="connsiteX227" fmla="*/ 8620 w 381000"/>
                <a:gd name="connsiteY227" fmla="*/ 200644 h 361950"/>
                <a:gd name="connsiteX228" fmla="*/ 3572 w 381000"/>
                <a:gd name="connsiteY228" fmla="*/ 199406 h 361950"/>
                <a:gd name="connsiteX229" fmla="*/ 3572 w 381000"/>
                <a:gd name="connsiteY229" fmla="*/ 199406 h 361950"/>
                <a:gd name="connsiteX230" fmla="*/ 5286 w 381000"/>
                <a:gd name="connsiteY230" fmla="*/ 194358 h 361950"/>
                <a:gd name="connsiteX231" fmla="*/ 8334 w 381000"/>
                <a:gd name="connsiteY231" fmla="*/ 193881 h 361950"/>
                <a:gd name="connsiteX232" fmla="*/ 13764 w 381000"/>
                <a:gd name="connsiteY232" fmla="*/ 188738 h 361950"/>
                <a:gd name="connsiteX233" fmla="*/ 17859 w 381000"/>
                <a:gd name="connsiteY233" fmla="*/ 187976 h 361950"/>
                <a:gd name="connsiteX234" fmla="*/ 22717 w 381000"/>
                <a:gd name="connsiteY234" fmla="*/ 184166 h 361950"/>
                <a:gd name="connsiteX235" fmla="*/ 23955 w 381000"/>
                <a:gd name="connsiteY235" fmla="*/ 179308 h 361950"/>
                <a:gd name="connsiteX236" fmla="*/ 31671 w 381000"/>
                <a:gd name="connsiteY236" fmla="*/ 179784 h 361950"/>
                <a:gd name="connsiteX237" fmla="*/ 32718 w 381000"/>
                <a:gd name="connsiteY237" fmla="*/ 178737 h 361950"/>
                <a:gd name="connsiteX238" fmla="*/ 32718 w 381000"/>
                <a:gd name="connsiteY238" fmla="*/ 178737 h 361950"/>
                <a:gd name="connsiteX239" fmla="*/ 33861 w 381000"/>
                <a:gd name="connsiteY239" fmla="*/ 17816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381000" h="361950">
                  <a:moveTo>
                    <a:pt x="33861" y="178165"/>
                  </a:moveTo>
                  <a:lnTo>
                    <a:pt x="40053" y="177689"/>
                  </a:lnTo>
                  <a:lnTo>
                    <a:pt x="40529" y="182547"/>
                  </a:lnTo>
                  <a:lnTo>
                    <a:pt x="44625" y="182832"/>
                  </a:lnTo>
                  <a:lnTo>
                    <a:pt x="48244" y="187404"/>
                  </a:lnTo>
                  <a:lnTo>
                    <a:pt x="48244" y="192548"/>
                  </a:lnTo>
                  <a:lnTo>
                    <a:pt x="44148" y="196358"/>
                  </a:lnTo>
                  <a:lnTo>
                    <a:pt x="44148" y="198358"/>
                  </a:lnTo>
                  <a:lnTo>
                    <a:pt x="47482" y="198644"/>
                  </a:lnTo>
                  <a:lnTo>
                    <a:pt x="54626" y="205311"/>
                  </a:lnTo>
                  <a:lnTo>
                    <a:pt x="57483" y="201978"/>
                  </a:lnTo>
                  <a:lnTo>
                    <a:pt x="59007" y="193500"/>
                  </a:lnTo>
                  <a:lnTo>
                    <a:pt x="63865" y="197120"/>
                  </a:lnTo>
                  <a:lnTo>
                    <a:pt x="77200" y="195596"/>
                  </a:lnTo>
                  <a:lnTo>
                    <a:pt x="79486" y="193596"/>
                  </a:lnTo>
                  <a:lnTo>
                    <a:pt x="81296" y="194072"/>
                  </a:lnTo>
                  <a:lnTo>
                    <a:pt x="82058" y="196358"/>
                  </a:lnTo>
                  <a:lnTo>
                    <a:pt x="90726" y="198930"/>
                  </a:lnTo>
                  <a:lnTo>
                    <a:pt x="100251" y="193786"/>
                  </a:lnTo>
                  <a:lnTo>
                    <a:pt x="101489" y="190167"/>
                  </a:lnTo>
                  <a:lnTo>
                    <a:pt x="105108" y="189405"/>
                  </a:lnTo>
                  <a:lnTo>
                    <a:pt x="109490" y="191976"/>
                  </a:lnTo>
                  <a:lnTo>
                    <a:pt x="113300" y="191976"/>
                  </a:lnTo>
                  <a:lnTo>
                    <a:pt x="116157" y="190167"/>
                  </a:lnTo>
                  <a:lnTo>
                    <a:pt x="119967" y="193786"/>
                  </a:lnTo>
                  <a:lnTo>
                    <a:pt x="123301" y="192738"/>
                  </a:lnTo>
                  <a:lnTo>
                    <a:pt x="130254" y="183785"/>
                  </a:lnTo>
                  <a:lnTo>
                    <a:pt x="130540" y="180451"/>
                  </a:lnTo>
                  <a:lnTo>
                    <a:pt x="129492" y="177117"/>
                  </a:lnTo>
                  <a:lnTo>
                    <a:pt x="123111" y="171212"/>
                  </a:lnTo>
                  <a:lnTo>
                    <a:pt x="122634" y="163306"/>
                  </a:lnTo>
                  <a:lnTo>
                    <a:pt x="117491" y="160258"/>
                  </a:lnTo>
                  <a:lnTo>
                    <a:pt x="120063" y="152829"/>
                  </a:lnTo>
                  <a:lnTo>
                    <a:pt x="126254" y="146733"/>
                  </a:lnTo>
                  <a:lnTo>
                    <a:pt x="123396" y="120920"/>
                  </a:lnTo>
                  <a:lnTo>
                    <a:pt x="125968" y="113014"/>
                  </a:lnTo>
                  <a:lnTo>
                    <a:pt x="128540" y="112252"/>
                  </a:lnTo>
                  <a:lnTo>
                    <a:pt x="129302" y="108633"/>
                  </a:lnTo>
                  <a:lnTo>
                    <a:pt x="136922" y="103298"/>
                  </a:lnTo>
                  <a:lnTo>
                    <a:pt x="141780" y="97679"/>
                  </a:lnTo>
                  <a:lnTo>
                    <a:pt x="147685" y="98155"/>
                  </a:lnTo>
                  <a:lnTo>
                    <a:pt x="153591" y="93297"/>
                  </a:lnTo>
                  <a:lnTo>
                    <a:pt x="165116" y="88725"/>
                  </a:lnTo>
                  <a:lnTo>
                    <a:pt x="171498" y="83391"/>
                  </a:lnTo>
                  <a:lnTo>
                    <a:pt x="175308" y="88249"/>
                  </a:lnTo>
                  <a:lnTo>
                    <a:pt x="177403" y="88725"/>
                  </a:lnTo>
                  <a:lnTo>
                    <a:pt x="198453" y="89773"/>
                  </a:lnTo>
                  <a:lnTo>
                    <a:pt x="212550" y="87487"/>
                  </a:lnTo>
                  <a:lnTo>
                    <a:pt x="213312" y="84153"/>
                  </a:lnTo>
                  <a:lnTo>
                    <a:pt x="224076" y="78819"/>
                  </a:lnTo>
                  <a:lnTo>
                    <a:pt x="229981" y="76533"/>
                  </a:lnTo>
                  <a:lnTo>
                    <a:pt x="235887" y="76819"/>
                  </a:lnTo>
                  <a:lnTo>
                    <a:pt x="239506" y="71961"/>
                  </a:lnTo>
                  <a:lnTo>
                    <a:pt x="245412" y="67866"/>
                  </a:lnTo>
                  <a:lnTo>
                    <a:pt x="248460" y="58722"/>
                  </a:lnTo>
                  <a:lnTo>
                    <a:pt x="251317" y="55673"/>
                  </a:lnTo>
                  <a:lnTo>
                    <a:pt x="254937" y="55197"/>
                  </a:lnTo>
                  <a:lnTo>
                    <a:pt x="252079" y="51864"/>
                  </a:lnTo>
                  <a:lnTo>
                    <a:pt x="256175" y="47768"/>
                  </a:lnTo>
                  <a:lnTo>
                    <a:pt x="258747" y="37576"/>
                  </a:lnTo>
                  <a:lnTo>
                    <a:pt x="260842" y="38814"/>
                  </a:lnTo>
                  <a:lnTo>
                    <a:pt x="262366" y="38052"/>
                  </a:lnTo>
                  <a:lnTo>
                    <a:pt x="263414" y="33194"/>
                  </a:lnTo>
                  <a:lnTo>
                    <a:pt x="268557" y="30623"/>
                  </a:lnTo>
                  <a:lnTo>
                    <a:pt x="274939" y="32909"/>
                  </a:lnTo>
                  <a:lnTo>
                    <a:pt x="281607" y="26813"/>
                  </a:lnTo>
                  <a:lnTo>
                    <a:pt x="283702" y="22241"/>
                  </a:lnTo>
                  <a:lnTo>
                    <a:pt x="281130" y="16335"/>
                  </a:lnTo>
                  <a:lnTo>
                    <a:pt x="284940" y="13287"/>
                  </a:lnTo>
                  <a:lnTo>
                    <a:pt x="285988" y="7953"/>
                  </a:lnTo>
                  <a:lnTo>
                    <a:pt x="289322" y="3572"/>
                  </a:lnTo>
                  <a:lnTo>
                    <a:pt x="291417" y="4810"/>
                  </a:lnTo>
                  <a:lnTo>
                    <a:pt x="294275" y="15002"/>
                  </a:lnTo>
                  <a:lnTo>
                    <a:pt x="297323" y="12716"/>
                  </a:lnTo>
                  <a:lnTo>
                    <a:pt x="302466" y="11668"/>
                  </a:lnTo>
                  <a:lnTo>
                    <a:pt x="305514" y="12430"/>
                  </a:lnTo>
                  <a:lnTo>
                    <a:pt x="306562" y="19288"/>
                  </a:lnTo>
                  <a:lnTo>
                    <a:pt x="313992" y="18812"/>
                  </a:lnTo>
                  <a:lnTo>
                    <a:pt x="315801" y="21384"/>
                  </a:lnTo>
                  <a:lnTo>
                    <a:pt x="321421" y="21384"/>
                  </a:lnTo>
                  <a:lnTo>
                    <a:pt x="320183" y="29004"/>
                  </a:lnTo>
                  <a:lnTo>
                    <a:pt x="321421" y="30527"/>
                  </a:lnTo>
                  <a:lnTo>
                    <a:pt x="325231" y="29004"/>
                  </a:lnTo>
                  <a:lnTo>
                    <a:pt x="328565" y="31575"/>
                  </a:lnTo>
                  <a:lnTo>
                    <a:pt x="328089" y="35957"/>
                  </a:lnTo>
                  <a:lnTo>
                    <a:pt x="330375" y="37767"/>
                  </a:lnTo>
                  <a:lnTo>
                    <a:pt x="333423" y="35957"/>
                  </a:lnTo>
                  <a:lnTo>
                    <a:pt x="334470" y="36719"/>
                  </a:lnTo>
                  <a:lnTo>
                    <a:pt x="335518" y="39767"/>
                  </a:lnTo>
                  <a:lnTo>
                    <a:pt x="331899" y="39767"/>
                  </a:lnTo>
                  <a:lnTo>
                    <a:pt x="336280" y="43386"/>
                  </a:lnTo>
                  <a:lnTo>
                    <a:pt x="336280" y="45672"/>
                  </a:lnTo>
                  <a:lnTo>
                    <a:pt x="339138" y="48720"/>
                  </a:lnTo>
                  <a:lnTo>
                    <a:pt x="335328" y="53864"/>
                  </a:lnTo>
                  <a:lnTo>
                    <a:pt x="334851" y="56626"/>
                  </a:lnTo>
                  <a:lnTo>
                    <a:pt x="337137" y="57102"/>
                  </a:lnTo>
                  <a:lnTo>
                    <a:pt x="337137" y="54531"/>
                  </a:lnTo>
                  <a:lnTo>
                    <a:pt x="339423" y="55769"/>
                  </a:lnTo>
                  <a:lnTo>
                    <a:pt x="343805" y="55293"/>
                  </a:lnTo>
                  <a:lnTo>
                    <a:pt x="344567" y="55769"/>
                  </a:lnTo>
                  <a:lnTo>
                    <a:pt x="341709" y="58531"/>
                  </a:lnTo>
                  <a:lnTo>
                    <a:pt x="341709" y="60817"/>
                  </a:lnTo>
                  <a:lnTo>
                    <a:pt x="347901" y="60817"/>
                  </a:lnTo>
                  <a:lnTo>
                    <a:pt x="348186" y="63103"/>
                  </a:lnTo>
                  <a:lnTo>
                    <a:pt x="350758" y="64151"/>
                  </a:lnTo>
                  <a:lnTo>
                    <a:pt x="349710" y="68532"/>
                  </a:lnTo>
                  <a:lnTo>
                    <a:pt x="351520" y="69771"/>
                  </a:lnTo>
                  <a:lnTo>
                    <a:pt x="358664" y="70533"/>
                  </a:lnTo>
                  <a:lnTo>
                    <a:pt x="361521" y="69294"/>
                  </a:lnTo>
                  <a:lnTo>
                    <a:pt x="361998" y="66723"/>
                  </a:lnTo>
                  <a:lnTo>
                    <a:pt x="364093" y="66246"/>
                  </a:lnTo>
                  <a:lnTo>
                    <a:pt x="368951" y="68818"/>
                  </a:lnTo>
                  <a:lnTo>
                    <a:pt x="371713" y="74057"/>
                  </a:lnTo>
                  <a:lnTo>
                    <a:pt x="371713" y="74057"/>
                  </a:lnTo>
                  <a:lnTo>
                    <a:pt x="369903" y="99774"/>
                  </a:lnTo>
                  <a:lnTo>
                    <a:pt x="383810" y="122730"/>
                  </a:lnTo>
                  <a:lnTo>
                    <a:pt x="384286" y="125873"/>
                  </a:lnTo>
                  <a:lnTo>
                    <a:pt x="384286" y="137779"/>
                  </a:lnTo>
                  <a:lnTo>
                    <a:pt x="381048" y="145685"/>
                  </a:lnTo>
                  <a:lnTo>
                    <a:pt x="381238" y="149019"/>
                  </a:lnTo>
                  <a:lnTo>
                    <a:pt x="385905" y="153591"/>
                  </a:lnTo>
                  <a:lnTo>
                    <a:pt x="380190" y="165211"/>
                  </a:lnTo>
                  <a:lnTo>
                    <a:pt x="376761" y="183023"/>
                  </a:lnTo>
                  <a:lnTo>
                    <a:pt x="378476" y="191214"/>
                  </a:lnTo>
                  <a:lnTo>
                    <a:pt x="383143" y="197120"/>
                  </a:lnTo>
                  <a:lnTo>
                    <a:pt x="384191" y="200739"/>
                  </a:lnTo>
                  <a:lnTo>
                    <a:pt x="383810" y="202835"/>
                  </a:lnTo>
                  <a:lnTo>
                    <a:pt x="379143" y="205311"/>
                  </a:lnTo>
                  <a:lnTo>
                    <a:pt x="376571" y="217122"/>
                  </a:lnTo>
                  <a:lnTo>
                    <a:pt x="378000" y="251508"/>
                  </a:lnTo>
                  <a:lnTo>
                    <a:pt x="376571" y="256556"/>
                  </a:lnTo>
                  <a:lnTo>
                    <a:pt x="371904" y="259699"/>
                  </a:lnTo>
                  <a:lnTo>
                    <a:pt x="370665" y="264747"/>
                  </a:lnTo>
                  <a:lnTo>
                    <a:pt x="371523" y="285417"/>
                  </a:lnTo>
                  <a:lnTo>
                    <a:pt x="369903" y="300752"/>
                  </a:lnTo>
                  <a:lnTo>
                    <a:pt x="371904" y="307705"/>
                  </a:lnTo>
                  <a:lnTo>
                    <a:pt x="366379" y="327993"/>
                  </a:lnTo>
                  <a:lnTo>
                    <a:pt x="367046" y="339233"/>
                  </a:lnTo>
                  <a:lnTo>
                    <a:pt x="363617" y="349234"/>
                  </a:lnTo>
                  <a:lnTo>
                    <a:pt x="356092" y="359902"/>
                  </a:lnTo>
                  <a:lnTo>
                    <a:pt x="353520" y="360950"/>
                  </a:lnTo>
                  <a:lnTo>
                    <a:pt x="351996" y="351711"/>
                  </a:lnTo>
                  <a:lnTo>
                    <a:pt x="336185" y="349615"/>
                  </a:lnTo>
                  <a:lnTo>
                    <a:pt x="332851" y="347043"/>
                  </a:lnTo>
                  <a:lnTo>
                    <a:pt x="330946" y="342186"/>
                  </a:lnTo>
                  <a:lnTo>
                    <a:pt x="331137" y="337328"/>
                  </a:lnTo>
                  <a:lnTo>
                    <a:pt x="332851" y="334089"/>
                  </a:lnTo>
                  <a:lnTo>
                    <a:pt x="331994" y="331899"/>
                  </a:lnTo>
                  <a:lnTo>
                    <a:pt x="326469" y="326660"/>
                  </a:lnTo>
                  <a:lnTo>
                    <a:pt x="321421" y="326660"/>
                  </a:lnTo>
                  <a:lnTo>
                    <a:pt x="319516" y="324374"/>
                  </a:lnTo>
                  <a:lnTo>
                    <a:pt x="306372" y="317040"/>
                  </a:lnTo>
                  <a:lnTo>
                    <a:pt x="298466" y="309610"/>
                  </a:lnTo>
                  <a:lnTo>
                    <a:pt x="295894" y="302847"/>
                  </a:lnTo>
                  <a:lnTo>
                    <a:pt x="284845" y="286369"/>
                  </a:lnTo>
                  <a:lnTo>
                    <a:pt x="281702" y="285702"/>
                  </a:lnTo>
                  <a:lnTo>
                    <a:pt x="278368" y="287131"/>
                  </a:lnTo>
                  <a:lnTo>
                    <a:pt x="276844" y="290084"/>
                  </a:lnTo>
                  <a:lnTo>
                    <a:pt x="276844" y="306943"/>
                  </a:lnTo>
                  <a:lnTo>
                    <a:pt x="275606" y="309515"/>
                  </a:lnTo>
                  <a:lnTo>
                    <a:pt x="268653" y="307134"/>
                  </a:lnTo>
                  <a:lnTo>
                    <a:pt x="262938" y="311039"/>
                  </a:lnTo>
                  <a:lnTo>
                    <a:pt x="266652" y="315706"/>
                  </a:lnTo>
                  <a:lnTo>
                    <a:pt x="266748" y="318754"/>
                  </a:lnTo>
                  <a:lnTo>
                    <a:pt x="269796" y="318659"/>
                  </a:lnTo>
                  <a:lnTo>
                    <a:pt x="265224" y="321897"/>
                  </a:lnTo>
                  <a:lnTo>
                    <a:pt x="267129" y="323993"/>
                  </a:lnTo>
                  <a:lnTo>
                    <a:pt x="267224" y="327327"/>
                  </a:lnTo>
                  <a:lnTo>
                    <a:pt x="271320" y="330279"/>
                  </a:lnTo>
                  <a:lnTo>
                    <a:pt x="270462" y="331422"/>
                  </a:lnTo>
                  <a:lnTo>
                    <a:pt x="264462" y="331518"/>
                  </a:lnTo>
                  <a:lnTo>
                    <a:pt x="260937" y="335328"/>
                  </a:lnTo>
                  <a:lnTo>
                    <a:pt x="263414" y="339709"/>
                  </a:lnTo>
                  <a:lnTo>
                    <a:pt x="270558" y="338947"/>
                  </a:lnTo>
                  <a:lnTo>
                    <a:pt x="265700" y="343995"/>
                  </a:lnTo>
                  <a:lnTo>
                    <a:pt x="260271" y="344948"/>
                  </a:lnTo>
                  <a:lnTo>
                    <a:pt x="244269" y="336185"/>
                  </a:lnTo>
                  <a:lnTo>
                    <a:pt x="228267" y="329517"/>
                  </a:lnTo>
                  <a:lnTo>
                    <a:pt x="199501" y="311325"/>
                  </a:lnTo>
                  <a:lnTo>
                    <a:pt x="192453" y="305800"/>
                  </a:lnTo>
                  <a:lnTo>
                    <a:pt x="184928" y="296656"/>
                  </a:lnTo>
                  <a:lnTo>
                    <a:pt x="179594" y="296847"/>
                  </a:lnTo>
                  <a:lnTo>
                    <a:pt x="169688" y="293894"/>
                  </a:lnTo>
                  <a:lnTo>
                    <a:pt x="161496" y="297704"/>
                  </a:lnTo>
                  <a:lnTo>
                    <a:pt x="157115" y="301514"/>
                  </a:lnTo>
                  <a:lnTo>
                    <a:pt x="161020" y="303990"/>
                  </a:lnTo>
                  <a:lnTo>
                    <a:pt x="162258" y="309515"/>
                  </a:lnTo>
                  <a:lnTo>
                    <a:pt x="171879" y="321040"/>
                  </a:lnTo>
                  <a:lnTo>
                    <a:pt x="175403" y="323421"/>
                  </a:lnTo>
                  <a:lnTo>
                    <a:pt x="178165" y="328470"/>
                  </a:lnTo>
                  <a:lnTo>
                    <a:pt x="177975" y="331803"/>
                  </a:lnTo>
                  <a:lnTo>
                    <a:pt x="176451" y="332851"/>
                  </a:lnTo>
                  <a:lnTo>
                    <a:pt x="187690" y="349710"/>
                  </a:lnTo>
                  <a:lnTo>
                    <a:pt x="186642" y="352473"/>
                  </a:lnTo>
                  <a:lnTo>
                    <a:pt x="190833" y="363617"/>
                  </a:lnTo>
                  <a:lnTo>
                    <a:pt x="189976" y="365522"/>
                  </a:lnTo>
                  <a:lnTo>
                    <a:pt x="166354" y="366760"/>
                  </a:lnTo>
                  <a:lnTo>
                    <a:pt x="162830" y="364760"/>
                  </a:lnTo>
                  <a:lnTo>
                    <a:pt x="162068" y="362569"/>
                  </a:lnTo>
                  <a:lnTo>
                    <a:pt x="165021" y="361045"/>
                  </a:lnTo>
                  <a:lnTo>
                    <a:pt x="163306" y="354092"/>
                  </a:lnTo>
                  <a:lnTo>
                    <a:pt x="143113" y="335709"/>
                  </a:lnTo>
                  <a:lnTo>
                    <a:pt x="139208" y="328851"/>
                  </a:lnTo>
                  <a:lnTo>
                    <a:pt x="131207" y="322945"/>
                  </a:lnTo>
                  <a:lnTo>
                    <a:pt x="119967" y="317706"/>
                  </a:lnTo>
                  <a:lnTo>
                    <a:pt x="123111" y="313325"/>
                  </a:lnTo>
                  <a:lnTo>
                    <a:pt x="114157" y="302371"/>
                  </a:lnTo>
                  <a:lnTo>
                    <a:pt x="85963" y="282464"/>
                  </a:lnTo>
                  <a:lnTo>
                    <a:pt x="71866" y="266176"/>
                  </a:lnTo>
                  <a:lnTo>
                    <a:pt x="70723" y="256365"/>
                  </a:lnTo>
                  <a:lnTo>
                    <a:pt x="67675" y="253508"/>
                  </a:lnTo>
                  <a:lnTo>
                    <a:pt x="55197" y="250746"/>
                  </a:lnTo>
                  <a:lnTo>
                    <a:pt x="54816" y="246745"/>
                  </a:lnTo>
                  <a:lnTo>
                    <a:pt x="59865" y="241506"/>
                  </a:lnTo>
                  <a:lnTo>
                    <a:pt x="58341" y="236839"/>
                  </a:lnTo>
                  <a:lnTo>
                    <a:pt x="54531" y="232362"/>
                  </a:lnTo>
                  <a:lnTo>
                    <a:pt x="52245" y="230172"/>
                  </a:lnTo>
                  <a:lnTo>
                    <a:pt x="48816" y="230362"/>
                  </a:lnTo>
                  <a:lnTo>
                    <a:pt x="44339" y="224457"/>
                  </a:lnTo>
                  <a:lnTo>
                    <a:pt x="34814" y="217313"/>
                  </a:lnTo>
                  <a:lnTo>
                    <a:pt x="31861" y="217313"/>
                  </a:lnTo>
                  <a:lnTo>
                    <a:pt x="31671" y="219218"/>
                  </a:lnTo>
                  <a:lnTo>
                    <a:pt x="29956" y="219599"/>
                  </a:lnTo>
                  <a:lnTo>
                    <a:pt x="28242" y="218551"/>
                  </a:lnTo>
                  <a:lnTo>
                    <a:pt x="28908" y="211788"/>
                  </a:lnTo>
                  <a:lnTo>
                    <a:pt x="21479" y="205502"/>
                  </a:lnTo>
                  <a:lnTo>
                    <a:pt x="14716" y="205883"/>
                  </a:lnTo>
                  <a:lnTo>
                    <a:pt x="8620" y="200644"/>
                  </a:lnTo>
                  <a:lnTo>
                    <a:pt x="3572" y="199406"/>
                  </a:lnTo>
                  <a:lnTo>
                    <a:pt x="3572" y="199406"/>
                  </a:lnTo>
                  <a:lnTo>
                    <a:pt x="5286" y="194358"/>
                  </a:lnTo>
                  <a:lnTo>
                    <a:pt x="8334" y="193881"/>
                  </a:lnTo>
                  <a:lnTo>
                    <a:pt x="13764" y="188738"/>
                  </a:lnTo>
                  <a:lnTo>
                    <a:pt x="17859" y="187976"/>
                  </a:lnTo>
                  <a:lnTo>
                    <a:pt x="22717" y="184166"/>
                  </a:lnTo>
                  <a:lnTo>
                    <a:pt x="23955" y="179308"/>
                  </a:lnTo>
                  <a:lnTo>
                    <a:pt x="31671" y="179784"/>
                  </a:lnTo>
                  <a:lnTo>
                    <a:pt x="32718" y="178737"/>
                  </a:lnTo>
                  <a:lnTo>
                    <a:pt x="32718" y="178737"/>
                  </a:lnTo>
                  <a:lnTo>
                    <a:pt x="33861" y="178165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E6C67CC-8E94-4CB1-ACF9-A83BB266B150}"/>
                </a:ext>
              </a:extLst>
            </p:cNvPr>
            <p:cNvSpPr/>
            <p:nvPr/>
          </p:nvSpPr>
          <p:spPr>
            <a:xfrm>
              <a:off x="11769139" y="5516062"/>
              <a:ext cx="2779520" cy="1706414"/>
            </a:xfrm>
            <a:custGeom>
              <a:avLst/>
              <a:gdLst>
                <a:gd name="connsiteX0" fmla="*/ 537734 w 1504950"/>
                <a:gd name="connsiteY0" fmla="*/ 905780 h 923925"/>
                <a:gd name="connsiteX1" fmla="*/ 522875 w 1504950"/>
                <a:gd name="connsiteY1" fmla="*/ 905113 h 923925"/>
                <a:gd name="connsiteX2" fmla="*/ 508874 w 1504950"/>
                <a:gd name="connsiteY2" fmla="*/ 898255 h 923925"/>
                <a:gd name="connsiteX3" fmla="*/ 507349 w 1504950"/>
                <a:gd name="connsiteY3" fmla="*/ 895112 h 923925"/>
                <a:gd name="connsiteX4" fmla="*/ 517350 w 1504950"/>
                <a:gd name="connsiteY4" fmla="*/ 891492 h 923925"/>
                <a:gd name="connsiteX5" fmla="*/ 530305 w 1504950"/>
                <a:gd name="connsiteY5" fmla="*/ 892159 h 923925"/>
                <a:gd name="connsiteX6" fmla="*/ 540115 w 1504950"/>
                <a:gd name="connsiteY6" fmla="*/ 897017 h 923925"/>
                <a:gd name="connsiteX7" fmla="*/ 540687 w 1504950"/>
                <a:gd name="connsiteY7" fmla="*/ 901970 h 923925"/>
                <a:gd name="connsiteX8" fmla="*/ 537734 w 1504950"/>
                <a:gd name="connsiteY8" fmla="*/ 905780 h 923925"/>
                <a:gd name="connsiteX9" fmla="*/ 344662 w 1504950"/>
                <a:gd name="connsiteY9" fmla="*/ 878348 h 923925"/>
                <a:gd name="connsiteX10" fmla="*/ 362188 w 1504950"/>
                <a:gd name="connsiteY10" fmla="*/ 884539 h 923925"/>
                <a:gd name="connsiteX11" fmla="*/ 378762 w 1504950"/>
                <a:gd name="connsiteY11" fmla="*/ 885968 h 923925"/>
                <a:gd name="connsiteX12" fmla="*/ 387048 w 1504950"/>
                <a:gd name="connsiteY12" fmla="*/ 884539 h 923925"/>
                <a:gd name="connsiteX13" fmla="*/ 391240 w 1504950"/>
                <a:gd name="connsiteY13" fmla="*/ 887111 h 923925"/>
                <a:gd name="connsiteX14" fmla="*/ 391526 w 1504950"/>
                <a:gd name="connsiteY14" fmla="*/ 889492 h 923925"/>
                <a:gd name="connsiteX15" fmla="*/ 376476 w 1504950"/>
                <a:gd name="connsiteY15" fmla="*/ 905399 h 923925"/>
                <a:gd name="connsiteX16" fmla="*/ 374666 w 1504950"/>
                <a:gd name="connsiteY16" fmla="*/ 905875 h 923925"/>
                <a:gd name="connsiteX17" fmla="*/ 342472 w 1504950"/>
                <a:gd name="connsiteY17" fmla="*/ 895207 h 923925"/>
                <a:gd name="connsiteX18" fmla="*/ 337900 w 1504950"/>
                <a:gd name="connsiteY18" fmla="*/ 892350 h 923925"/>
                <a:gd name="connsiteX19" fmla="*/ 331423 w 1504950"/>
                <a:gd name="connsiteY19" fmla="*/ 879872 h 923925"/>
                <a:gd name="connsiteX20" fmla="*/ 344662 w 1504950"/>
                <a:gd name="connsiteY20" fmla="*/ 878348 h 923925"/>
                <a:gd name="connsiteX21" fmla="*/ 832438 w 1504950"/>
                <a:gd name="connsiteY21" fmla="*/ 919877 h 923925"/>
                <a:gd name="connsiteX22" fmla="*/ 826056 w 1504950"/>
                <a:gd name="connsiteY22" fmla="*/ 920353 h 923925"/>
                <a:gd name="connsiteX23" fmla="*/ 825961 w 1504950"/>
                <a:gd name="connsiteY23" fmla="*/ 918162 h 923925"/>
                <a:gd name="connsiteX24" fmla="*/ 841105 w 1504950"/>
                <a:gd name="connsiteY24" fmla="*/ 901779 h 923925"/>
                <a:gd name="connsiteX25" fmla="*/ 852821 w 1504950"/>
                <a:gd name="connsiteY25" fmla="*/ 895398 h 923925"/>
                <a:gd name="connsiteX26" fmla="*/ 858441 w 1504950"/>
                <a:gd name="connsiteY26" fmla="*/ 885968 h 923925"/>
                <a:gd name="connsiteX27" fmla="*/ 867013 w 1504950"/>
                <a:gd name="connsiteY27" fmla="*/ 876538 h 923925"/>
                <a:gd name="connsiteX28" fmla="*/ 870157 w 1504950"/>
                <a:gd name="connsiteY28" fmla="*/ 875681 h 923925"/>
                <a:gd name="connsiteX29" fmla="*/ 894159 w 1504950"/>
                <a:gd name="connsiteY29" fmla="*/ 883396 h 923925"/>
                <a:gd name="connsiteX30" fmla="*/ 888159 w 1504950"/>
                <a:gd name="connsiteY30" fmla="*/ 889302 h 923925"/>
                <a:gd name="connsiteX31" fmla="*/ 858060 w 1504950"/>
                <a:gd name="connsiteY31" fmla="*/ 900922 h 923925"/>
                <a:gd name="connsiteX32" fmla="*/ 847773 w 1504950"/>
                <a:gd name="connsiteY32" fmla="*/ 908257 h 923925"/>
                <a:gd name="connsiteX33" fmla="*/ 846344 w 1504950"/>
                <a:gd name="connsiteY33" fmla="*/ 912448 h 923925"/>
                <a:gd name="connsiteX34" fmla="*/ 835390 w 1504950"/>
                <a:gd name="connsiteY34" fmla="*/ 919496 h 923925"/>
                <a:gd name="connsiteX35" fmla="*/ 832438 w 1504950"/>
                <a:gd name="connsiteY35" fmla="*/ 919877 h 923925"/>
                <a:gd name="connsiteX36" fmla="*/ 661559 w 1504950"/>
                <a:gd name="connsiteY36" fmla="*/ 871681 h 923925"/>
                <a:gd name="connsiteX37" fmla="*/ 649557 w 1504950"/>
                <a:gd name="connsiteY37" fmla="*/ 868823 h 923925"/>
                <a:gd name="connsiteX38" fmla="*/ 631365 w 1504950"/>
                <a:gd name="connsiteY38" fmla="*/ 846534 h 923925"/>
                <a:gd name="connsiteX39" fmla="*/ 630031 w 1504950"/>
                <a:gd name="connsiteY39" fmla="*/ 842820 h 923925"/>
                <a:gd name="connsiteX40" fmla="*/ 631460 w 1504950"/>
                <a:gd name="connsiteY40" fmla="*/ 835866 h 923925"/>
                <a:gd name="connsiteX41" fmla="*/ 632413 w 1504950"/>
                <a:gd name="connsiteY41" fmla="*/ 832247 h 923925"/>
                <a:gd name="connsiteX42" fmla="*/ 635080 w 1504950"/>
                <a:gd name="connsiteY42" fmla="*/ 829294 h 923925"/>
                <a:gd name="connsiteX43" fmla="*/ 650605 w 1504950"/>
                <a:gd name="connsiteY43" fmla="*/ 827199 h 923925"/>
                <a:gd name="connsiteX44" fmla="*/ 670132 w 1504950"/>
                <a:gd name="connsiteY44" fmla="*/ 832437 h 923925"/>
                <a:gd name="connsiteX45" fmla="*/ 673846 w 1504950"/>
                <a:gd name="connsiteY45" fmla="*/ 835485 h 923925"/>
                <a:gd name="connsiteX46" fmla="*/ 677085 w 1504950"/>
                <a:gd name="connsiteY46" fmla="*/ 849201 h 923925"/>
                <a:gd name="connsiteX47" fmla="*/ 661559 w 1504950"/>
                <a:gd name="connsiteY47" fmla="*/ 871681 h 923925"/>
                <a:gd name="connsiteX48" fmla="*/ 159401 w 1504950"/>
                <a:gd name="connsiteY48" fmla="*/ 807387 h 923925"/>
                <a:gd name="connsiteX49" fmla="*/ 167117 w 1504950"/>
                <a:gd name="connsiteY49" fmla="*/ 807482 h 923925"/>
                <a:gd name="connsiteX50" fmla="*/ 171212 w 1504950"/>
                <a:gd name="connsiteY50" fmla="*/ 820245 h 923925"/>
                <a:gd name="connsiteX51" fmla="*/ 157782 w 1504950"/>
                <a:gd name="connsiteY51" fmla="*/ 820817 h 923925"/>
                <a:gd name="connsiteX52" fmla="*/ 141780 w 1504950"/>
                <a:gd name="connsiteY52" fmla="*/ 825675 h 923925"/>
                <a:gd name="connsiteX53" fmla="*/ 133208 w 1504950"/>
                <a:gd name="connsiteY53" fmla="*/ 831771 h 923925"/>
                <a:gd name="connsiteX54" fmla="*/ 123968 w 1504950"/>
                <a:gd name="connsiteY54" fmla="*/ 843106 h 923925"/>
                <a:gd name="connsiteX55" fmla="*/ 109967 w 1504950"/>
                <a:gd name="connsiteY55" fmla="*/ 850535 h 923925"/>
                <a:gd name="connsiteX56" fmla="*/ 86820 w 1504950"/>
                <a:gd name="connsiteY56" fmla="*/ 847868 h 923925"/>
                <a:gd name="connsiteX57" fmla="*/ 60817 w 1504950"/>
                <a:gd name="connsiteY57" fmla="*/ 842724 h 923925"/>
                <a:gd name="connsiteX58" fmla="*/ 51292 w 1504950"/>
                <a:gd name="connsiteY58" fmla="*/ 842915 h 923925"/>
                <a:gd name="connsiteX59" fmla="*/ 29385 w 1504950"/>
                <a:gd name="connsiteY59" fmla="*/ 847487 h 923925"/>
                <a:gd name="connsiteX60" fmla="*/ 8144 w 1504950"/>
                <a:gd name="connsiteY60" fmla="*/ 864537 h 923925"/>
                <a:gd name="connsiteX61" fmla="*/ 5286 w 1504950"/>
                <a:gd name="connsiteY61" fmla="*/ 865108 h 923925"/>
                <a:gd name="connsiteX62" fmla="*/ 3572 w 1504950"/>
                <a:gd name="connsiteY62" fmla="*/ 862727 h 923925"/>
                <a:gd name="connsiteX63" fmla="*/ 10239 w 1504950"/>
                <a:gd name="connsiteY63" fmla="*/ 837295 h 923925"/>
                <a:gd name="connsiteX64" fmla="*/ 36529 w 1504950"/>
                <a:gd name="connsiteY64" fmla="*/ 805291 h 923925"/>
                <a:gd name="connsiteX65" fmla="*/ 71676 w 1504950"/>
                <a:gd name="connsiteY65" fmla="*/ 815673 h 923925"/>
                <a:gd name="connsiteX66" fmla="*/ 96917 w 1504950"/>
                <a:gd name="connsiteY66" fmla="*/ 811292 h 923925"/>
                <a:gd name="connsiteX67" fmla="*/ 108728 w 1504950"/>
                <a:gd name="connsiteY67" fmla="*/ 801100 h 923925"/>
                <a:gd name="connsiteX68" fmla="*/ 121015 w 1504950"/>
                <a:gd name="connsiteY68" fmla="*/ 795385 h 923925"/>
                <a:gd name="connsiteX69" fmla="*/ 142923 w 1504950"/>
                <a:gd name="connsiteY69" fmla="*/ 789861 h 923925"/>
                <a:gd name="connsiteX70" fmla="*/ 144923 w 1504950"/>
                <a:gd name="connsiteY70" fmla="*/ 791290 h 923925"/>
                <a:gd name="connsiteX71" fmla="*/ 145685 w 1504950"/>
                <a:gd name="connsiteY71" fmla="*/ 797671 h 923925"/>
                <a:gd name="connsiteX72" fmla="*/ 159401 w 1504950"/>
                <a:gd name="connsiteY72" fmla="*/ 807387 h 923925"/>
                <a:gd name="connsiteX73" fmla="*/ 270558 w 1504950"/>
                <a:gd name="connsiteY73" fmla="*/ 804053 h 923925"/>
                <a:gd name="connsiteX74" fmla="*/ 268081 w 1504950"/>
                <a:gd name="connsiteY74" fmla="*/ 805291 h 923925"/>
                <a:gd name="connsiteX75" fmla="*/ 264843 w 1504950"/>
                <a:gd name="connsiteY75" fmla="*/ 804624 h 923925"/>
                <a:gd name="connsiteX76" fmla="*/ 262557 w 1504950"/>
                <a:gd name="connsiteY76" fmla="*/ 800719 h 923925"/>
                <a:gd name="connsiteX77" fmla="*/ 266081 w 1504950"/>
                <a:gd name="connsiteY77" fmla="*/ 781669 h 923925"/>
                <a:gd name="connsiteX78" fmla="*/ 269510 w 1504950"/>
                <a:gd name="connsiteY78" fmla="*/ 779478 h 923925"/>
                <a:gd name="connsiteX79" fmla="*/ 285608 w 1504950"/>
                <a:gd name="connsiteY79" fmla="*/ 784717 h 923925"/>
                <a:gd name="connsiteX80" fmla="*/ 286179 w 1504950"/>
                <a:gd name="connsiteY80" fmla="*/ 787194 h 923925"/>
                <a:gd name="connsiteX81" fmla="*/ 284941 w 1504950"/>
                <a:gd name="connsiteY81" fmla="*/ 793861 h 923925"/>
                <a:gd name="connsiteX82" fmla="*/ 270558 w 1504950"/>
                <a:gd name="connsiteY82" fmla="*/ 804053 h 923925"/>
                <a:gd name="connsiteX83" fmla="*/ 876729 w 1504950"/>
                <a:gd name="connsiteY83" fmla="*/ 780907 h 923925"/>
                <a:gd name="connsiteX84" fmla="*/ 863965 w 1504950"/>
                <a:gd name="connsiteY84" fmla="*/ 776907 h 923925"/>
                <a:gd name="connsiteX85" fmla="*/ 861775 w 1504950"/>
                <a:gd name="connsiteY85" fmla="*/ 771858 h 923925"/>
                <a:gd name="connsiteX86" fmla="*/ 864727 w 1504950"/>
                <a:gd name="connsiteY86" fmla="*/ 767286 h 923925"/>
                <a:gd name="connsiteX87" fmla="*/ 869680 w 1504950"/>
                <a:gd name="connsiteY87" fmla="*/ 765477 h 923925"/>
                <a:gd name="connsiteX88" fmla="*/ 891873 w 1504950"/>
                <a:gd name="connsiteY88" fmla="*/ 763191 h 923925"/>
                <a:gd name="connsiteX89" fmla="*/ 893874 w 1504950"/>
                <a:gd name="connsiteY89" fmla="*/ 764524 h 923925"/>
                <a:gd name="connsiteX90" fmla="*/ 886826 w 1504950"/>
                <a:gd name="connsiteY90" fmla="*/ 773097 h 923925"/>
                <a:gd name="connsiteX91" fmla="*/ 876729 w 1504950"/>
                <a:gd name="connsiteY91" fmla="*/ 780907 h 923925"/>
                <a:gd name="connsiteX92" fmla="*/ 986647 w 1504950"/>
                <a:gd name="connsiteY92" fmla="*/ 730996 h 923925"/>
                <a:gd name="connsiteX93" fmla="*/ 979694 w 1504950"/>
                <a:gd name="connsiteY93" fmla="*/ 733949 h 923925"/>
                <a:gd name="connsiteX94" fmla="*/ 976075 w 1504950"/>
                <a:gd name="connsiteY94" fmla="*/ 733282 h 923925"/>
                <a:gd name="connsiteX95" fmla="*/ 970264 w 1504950"/>
                <a:gd name="connsiteY95" fmla="*/ 738045 h 923925"/>
                <a:gd name="connsiteX96" fmla="*/ 976646 w 1504950"/>
                <a:gd name="connsiteY96" fmla="*/ 769191 h 923925"/>
                <a:gd name="connsiteX97" fmla="*/ 976646 w 1504950"/>
                <a:gd name="connsiteY97" fmla="*/ 775954 h 923925"/>
                <a:gd name="connsiteX98" fmla="*/ 968550 w 1504950"/>
                <a:gd name="connsiteY98" fmla="*/ 800338 h 923925"/>
                <a:gd name="connsiteX99" fmla="*/ 959025 w 1504950"/>
                <a:gd name="connsiteY99" fmla="*/ 812721 h 923925"/>
                <a:gd name="connsiteX100" fmla="*/ 930831 w 1504950"/>
                <a:gd name="connsiteY100" fmla="*/ 833485 h 923925"/>
                <a:gd name="connsiteX101" fmla="*/ 921401 w 1504950"/>
                <a:gd name="connsiteY101" fmla="*/ 848725 h 923925"/>
                <a:gd name="connsiteX102" fmla="*/ 920830 w 1504950"/>
                <a:gd name="connsiteY102" fmla="*/ 860727 h 923925"/>
                <a:gd name="connsiteX103" fmla="*/ 918925 w 1504950"/>
                <a:gd name="connsiteY103" fmla="*/ 863965 h 923925"/>
                <a:gd name="connsiteX104" fmla="*/ 914543 w 1504950"/>
                <a:gd name="connsiteY104" fmla="*/ 866251 h 923925"/>
                <a:gd name="connsiteX105" fmla="*/ 887111 w 1504950"/>
                <a:gd name="connsiteY105" fmla="*/ 863584 h 923925"/>
                <a:gd name="connsiteX106" fmla="*/ 882539 w 1504950"/>
                <a:gd name="connsiteY106" fmla="*/ 861298 h 923925"/>
                <a:gd name="connsiteX107" fmla="*/ 878539 w 1504950"/>
                <a:gd name="connsiteY107" fmla="*/ 839391 h 923925"/>
                <a:gd name="connsiteX108" fmla="*/ 895874 w 1504950"/>
                <a:gd name="connsiteY108" fmla="*/ 809482 h 923925"/>
                <a:gd name="connsiteX109" fmla="*/ 893683 w 1504950"/>
                <a:gd name="connsiteY109" fmla="*/ 804624 h 923925"/>
                <a:gd name="connsiteX110" fmla="*/ 903684 w 1504950"/>
                <a:gd name="connsiteY110" fmla="*/ 777478 h 923925"/>
                <a:gd name="connsiteX111" fmla="*/ 915115 w 1504950"/>
                <a:gd name="connsiteY111" fmla="*/ 767953 h 923925"/>
                <a:gd name="connsiteX112" fmla="*/ 919592 w 1504950"/>
                <a:gd name="connsiteY112" fmla="*/ 766239 h 923925"/>
                <a:gd name="connsiteX113" fmla="*/ 928259 w 1504950"/>
                <a:gd name="connsiteY113" fmla="*/ 758047 h 923925"/>
                <a:gd name="connsiteX114" fmla="*/ 939975 w 1504950"/>
                <a:gd name="connsiteY114" fmla="*/ 743855 h 923925"/>
                <a:gd name="connsiteX115" fmla="*/ 952929 w 1504950"/>
                <a:gd name="connsiteY115" fmla="*/ 720995 h 923925"/>
                <a:gd name="connsiteX116" fmla="*/ 960168 w 1504950"/>
                <a:gd name="connsiteY116" fmla="*/ 717090 h 923925"/>
                <a:gd name="connsiteX117" fmla="*/ 972551 w 1504950"/>
                <a:gd name="connsiteY117" fmla="*/ 715756 h 923925"/>
                <a:gd name="connsiteX118" fmla="*/ 981885 w 1504950"/>
                <a:gd name="connsiteY118" fmla="*/ 720423 h 923925"/>
                <a:gd name="connsiteX119" fmla="*/ 986647 w 1504950"/>
                <a:gd name="connsiteY119" fmla="*/ 730996 h 923925"/>
                <a:gd name="connsiteX120" fmla="*/ 1017508 w 1504950"/>
                <a:gd name="connsiteY120" fmla="*/ 714232 h 923925"/>
                <a:gd name="connsiteX121" fmla="*/ 1026081 w 1504950"/>
                <a:gd name="connsiteY121" fmla="*/ 726996 h 923925"/>
                <a:gd name="connsiteX122" fmla="*/ 1027509 w 1504950"/>
                <a:gd name="connsiteY122" fmla="*/ 733092 h 923925"/>
                <a:gd name="connsiteX123" fmla="*/ 1024938 w 1504950"/>
                <a:gd name="connsiteY123" fmla="*/ 738045 h 923925"/>
                <a:gd name="connsiteX124" fmla="*/ 1023224 w 1504950"/>
                <a:gd name="connsiteY124" fmla="*/ 738521 h 923925"/>
                <a:gd name="connsiteX125" fmla="*/ 1015222 w 1504950"/>
                <a:gd name="connsiteY125" fmla="*/ 732996 h 923925"/>
                <a:gd name="connsiteX126" fmla="*/ 1011317 w 1504950"/>
                <a:gd name="connsiteY126" fmla="*/ 724519 h 923925"/>
                <a:gd name="connsiteX127" fmla="*/ 1001887 w 1504950"/>
                <a:gd name="connsiteY127" fmla="*/ 722805 h 923925"/>
                <a:gd name="connsiteX128" fmla="*/ 990743 w 1504950"/>
                <a:gd name="connsiteY128" fmla="*/ 725281 h 923925"/>
                <a:gd name="connsiteX129" fmla="*/ 985885 w 1504950"/>
                <a:gd name="connsiteY129" fmla="*/ 724329 h 923925"/>
                <a:gd name="connsiteX130" fmla="*/ 984552 w 1504950"/>
                <a:gd name="connsiteY130" fmla="*/ 722233 h 923925"/>
                <a:gd name="connsiteX131" fmla="*/ 985504 w 1504950"/>
                <a:gd name="connsiteY131" fmla="*/ 717661 h 923925"/>
                <a:gd name="connsiteX132" fmla="*/ 988266 w 1504950"/>
                <a:gd name="connsiteY132" fmla="*/ 715756 h 923925"/>
                <a:gd name="connsiteX133" fmla="*/ 1017508 w 1504950"/>
                <a:gd name="connsiteY133" fmla="*/ 714232 h 923925"/>
                <a:gd name="connsiteX134" fmla="*/ 478298 w 1504950"/>
                <a:gd name="connsiteY134" fmla="*/ 730901 h 923925"/>
                <a:gd name="connsiteX135" fmla="*/ 473631 w 1504950"/>
                <a:gd name="connsiteY135" fmla="*/ 732520 h 923925"/>
                <a:gd name="connsiteX136" fmla="*/ 459248 w 1504950"/>
                <a:gd name="connsiteY136" fmla="*/ 723567 h 923925"/>
                <a:gd name="connsiteX137" fmla="*/ 457058 w 1504950"/>
                <a:gd name="connsiteY137" fmla="*/ 719661 h 923925"/>
                <a:gd name="connsiteX138" fmla="*/ 457629 w 1504950"/>
                <a:gd name="connsiteY138" fmla="*/ 717661 h 923925"/>
                <a:gd name="connsiteX139" fmla="*/ 460677 w 1504950"/>
                <a:gd name="connsiteY139" fmla="*/ 714232 h 923925"/>
                <a:gd name="connsiteX140" fmla="*/ 472297 w 1504950"/>
                <a:gd name="connsiteY140" fmla="*/ 707184 h 923925"/>
                <a:gd name="connsiteX141" fmla="*/ 485537 w 1504950"/>
                <a:gd name="connsiteY141" fmla="*/ 714423 h 923925"/>
                <a:gd name="connsiteX142" fmla="*/ 486299 w 1504950"/>
                <a:gd name="connsiteY142" fmla="*/ 716328 h 923925"/>
                <a:gd name="connsiteX143" fmla="*/ 482489 w 1504950"/>
                <a:gd name="connsiteY143" fmla="*/ 725757 h 923925"/>
                <a:gd name="connsiteX144" fmla="*/ 478298 w 1504950"/>
                <a:gd name="connsiteY144" fmla="*/ 730901 h 923925"/>
                <a:gd name="connsiteX145" fmla="*/ 1507570 w 1504950"/>
                <a:gd name="connsiteY145" fmla="*/ 589645 h 923925"/>
                <a:gd name="connsiteX146" fmla="*/ 1504712 w 1504950"/>
                <a:gd name="connsiteY146" fmla="*/ 592788 h 923925"/>
                <a:gd name="connsiteX147" fmla="*/ 1498711 w 1504950"/>
                <a:gd name="connsiteY147" fmla="*/ 606600 h 923925"/>
                <a:gd name="connsiteX148" fmla="*/ 1497759 w 1504950"/>
                <a:gd name="connsiteY148" fmla="*/ 612886 h 923925"/>
                <a:gd name="connsiteX149" fmla="*/ 1491758 w 1504950"/>
                <a:gd name="connsiteY149" fmla="*/ 624507 h 923925"/>
                <a:gd name="connsiteX150" fmla="*/ 1489282 w 1504950"/>
                <a:gd name="connsiteY150" fmla="*/ 622316 h 923925"/>
                <a:gd name="connsiteX151" fmla="*/ 1484900 w 1504950"/>
                <a:gd name="connsiteY151" fmla="*/ 622983 h 923925"/>
                <a:gd name="connsiteX152" fmla="*/ 1484233 w 1504950"/>
                <a:gd name="connsiteY152" fmla="*/ 626793 h 923925"/>
                <a:gd name="connsiteX153" fmla="*/ 1485852 w 1504950"/>
                <a:gd name="connsiteY153" fmla="*/ 631174 h 923925"/>
                <a:gd name="connsiteX154" fmla="*/ 1488710 w 1504950"/>
                <a:gd name="connsiteY154" fmla="*/ 632793 h 923925"/>
                <a:gd name="connsiteX155" fmla="*/ 1488710 w 1504950"/>
                <a:gd name="connsiteY155" fmla="*/ 636603 h 923925"/>
                <a:gd name="connsiteX156" fmla="*/ 1485567 w 1504950"/>
                <a:gd name="connsiteY156" fmla="*/ 636603 h 923925"/>
                <a:gd name="connsiteX157" fmla="*/ 1482424 w 1504950"/>
                <a:gd name="connsiteY157" fmla="*/ 638508 h 923925"/>
                <a:gd name="connsiteX158" fmla="*/ 1481185 w 1504950"/>
                <a:gd name="connsiteY158" fmla="*/ 645081 h 923925"/>
                <a:gd name="connsiteX159" fmla="*/ 1474899 w 1504950"/>
                <a:gd name="connsiteY159" fmla="*/ 654796 h 923925"/>
                <a:gd name="connsiteX160" fmla="*/ 1469850 w 1504950"/>
                <a:gd name="connsiteY160" fmla="*/ 659559 h 923925"/>
                <a:gd name="connsiteX161" fmla="*/ 1466993 w 1504950"/>
                <a:gd name="connsiteY161" fmla="*/ 659559 h 923925"/>
                <a:gd name="connsiteX162" fmla="*/ 1461659 w 1504950"/>
                <a:gd name="connsiteY162" fmla="*/ 655463 h 923925"/>
                <a:gd name="connsiteX163" fmla="*/ 1462326 w 1504950"/>
                <a:gd name="connsiteY163" fmla="*/ 651081 h 923925"/>
                <a:gd name="connsiteX164" fmla="*/ 1467088 w 1504950"/>
                <a:gd name="connsiteY164" fmla="*/ 646700 h 923925"/>
                <a:gd name="connsiteX165" fmla="*/ 1470232 w 1504950"/>
                <a:gd name="connsiteY165" fmla="*/ 639175 h 923925"/>
                <a:gd name="connsiteX166" fmla="*/ 1470899 w 1504950"/>
                <a:gd name="connsiteY166" fmla="*/ 631269 h 923925"/>
                <a:gd name="connsiteX167" fmla="*/ 1474708 w 1504950"/>
                <a:gd name="connsiteY167" fmla="*/ 625650 h 923925"/>
                <a:gd name="connsiteX168" fmla="*/ 1471851 w 1504950"/>
                <a:gd name="connsiteY168" fmla="*/ 625935 h 923925"/>
                <a:gd name="connsiteX169" fmla="*/ 1469660 w 1504950"/>
                <a:gd name="connsiteY169" fmla="*/ 623078 h 923925"/>
                <a:gd name="connsiteX170" fmla="*/ 1466517 w 1504950"/>
                <a:gd name="connsiteY170" fmla="*/ 614601 h 923925"/>
                <a:gd name="connsiteX171" fmla="*/ 1467469 w 1504950"/>
                <a:gd name="connsiteY171" fmla="*/ 609838 h 923925"/>
                <a:gd name="connsiteX172" fmla="*/ 1473756 w 1504950"/>
                <a:gd name="connsiteY172" fmla="*/ 605457 h 923925"/>
                <a:gd name="connsiteX173" fmla="*/ 1480709 w 1504950"/>
                <a:gd name="connsiteY173" fmla="*/ 602980 h 923925"/>
                <a:gd name="connsiteX174" fmla="*/ 1480424 w 1504950"/>
                <a:gd name="connsiteY174" fmla="*/ 596027 h 923925"/>
                <a:gd name="connsiteX175" fmla="*/ 1482043 w 1504950"/>
                <a:gd name="connsiteY175" fmla="*/ 593836 h 923925"/>
                <a:gd name="connsiteX176" fmla="*/ 1488615 w 1504950"/>
                <a:gd name="connsiteY176" fmla="*/ 590693 h 923925"/>
                <a:gd name="connsiteX177" fmla="*/ 1491472 w 1504950"/>
                <a:gd name="connsiteY177" fmla="*/ 585645 h 923925"/>
                <a:gd name="connsiteX178" fmla="*/ 1500902 w 1504950"/>
                <a:gd name="connsiteY178" fmla="*/ 578120 h 923925"/>
                <a:gd name="connsiteX179" fmla="*/ 1505951 w 1504950"/>
                <a:gd name="connsiteY179" fmla="*/ 578406 h 923925"/>
                <a:gd name="connsiteX180" fmla="*/ 1508808 w 1504950"/>
                <a:gd name="connsiteY180" fmla="*/ 581263 h 923925"/>
                <a:gd name="connsiteX181" fmla="*/ 1507570 w 1504950"/>
                <a:gd name="connsiteY181" fmla="*/ 589645 h 923925"/>
                <a:gd name="connsiteX182" fmla="*/ 1157145 w 1504950"/>
                <a:gd name="connsiteY182" fmla="*/ 521256 h 923925"/>
                <a:gd name="connsiteX183" fmla="*/ 1151334 w 1504950"/>
                <a:gd name="connsiteY183" fmla="*/ 523637 h 923925"/>
                <a:gd name="connsiteX184" fmla="*/ 1143524 w 1504950"/>
                <a:gd name="connsiteY184" fmla="*/ 521160 h 923925"/>
                <a:gd name="connsiteX185" fmla="*/ 1139333 w 1504950"/>
                <a:gd name="connsiteY185" fmla="*/ 516969 h 923925"/>
                <a:gd name="connsiteX186" fmla="*/ 1139810 w 1504950"/>
                <a:gd name="connsiteY186" fmla="*/ 505158 h 923925"/>
                <a:gd name="connsiteX187" fmla="*/ 1137618 w 1504950"/>
                <a:gd name="connsiteY187" fmla="*/ 484680 h 923925"/>
                <a:gd name="connsiteX188" fmla="*/ 1133047 w 1504950"/>
                <a:gd name="connsiteY188" fmla="*/ 471630 h 923925"/>
                <a:gd name="connsiteX189" fmla="*/ 1134094 w 1504950"/>
                <a:gd name="connsiteY189" fmla="*/ 468582 h 923925"/>
                <a:gd name="connsiteX190" fmla="*/ 1144762 w 1504950"/>
                <a:gd name="connsiteY190" fmla="*/ 465534 h 923925"/>
                <a:gd name="connsiteX191" fmla="*/ 1162002 w 1504950"/>
                <a:gd name="connsiteY191" fmla="*/ 498396 h 923925"/>
                <a:gd name="connsiteX192" fmla="*/ 1162002 w 1504950"/>
                <a:gd name="connsiteY192" fmla="*/ 509159 h 923925"/>
                <a:gd name="connsiteX193" fmla="*/ 1157145 w 1504950"/>
                <a:gd name="connsiteY193" fmla="*/ 521256 h 923925"/>
                <a:gd name="connsiteX194" fmla="*/ 1479566 w 1504950"/>
                <a:gd name="connsiteY194" fmla="*/ 479441 h 923925"/>
                <a:gd name="connsiteX195" fmla="*/ 1480518 w 1504950"/>
                <a:gd name="connsiteY195" fmla="*/ 489156 h 923925"/>
                <a:gd name="connsiteX196" fmla="*/ 1484329 w 1504950"/>
                <a:gd name="connsiteY196" fmla="*/ 499539 h 923925"/>
                <a:gd name="connsiteX197" fmla="*/ 1478328 w 1504950"/>
                <a:gd name="connsiteY197" fmla="*/ 500777 h 923925"/>
                <a:gd name="connsiteX198" fmla="*/ 1478328 w 1504950"/>
                <a:gd name="connsiteY198" fmla="*/ 503634 h 923925"/>
                <a:gd name="connsiteX199" fmla="*/ 1490901 w 1504950"/>
                <a:gd name="connsiteY199" fmla="*/ 509921 h 923925"/>
                <a:gd name="connsiteX200" fmla="*/ 1490615 w 1504950"/>
                <a:gd name="connsiteY200" fmla="*/ 513064 h 923925"/>
                <a:gd name="connsiteX201" fmla="*/ 1488996 w 1504950"/>
                <a:gd name="connsiteY201" fmla="*/ 515541 h 923925"/>
                <a:gd name="connsiteX202" fmla="*/ 1485186 w 1504950"/>
                <a:gd name="connsiteY202" fmla="*/ 516493 h 923925"/>
                <a:gd name="connsiteX203" fmla="*/ 1477947 w 1504950"/>
                <a:gd name="connsiteY203" fmla="*/ 513350 h 923925"/>
                <a:gd name="connsiteX204" fmla="*/ 1477661 w 1504950"/>
                <a:gd name="connsiteY204" fmla="*/ 518112 h 923925"/>
                <a:gd name="connsiteX205" fmla="*/ 1481471 w 1504950"/>
                <a:gd name="connsiteY205" fmla="*/ 520589 h 923925"/>
                <a:gd name="connsiteX206" fmla="*/ 1482138 w 1504950"/>
                <a:gd name="connsiteY206" fmla="*/ 522780 h 923925"/>
                <a:gd name="connsiteX207" fmla="*/ 1481471 w 1504950"/>
                <a:gd name="connsiteY207" fmla="*/ 526875 h 923925"/>
                <a:gd name="connsiteX208" fmla="*/ 1478995 w 1504950"/>
                <a:gd name="connsiteY208" fmla="*/ 528114 h 923925"/>
                <a:gd name="connsiteX209" fmla="*/ 1475566 w 1504950"/>
                <a:gd name="connsiteY209" fmla="*/ 527447 h 923925"/>
                <a:gd name="connsiteX210" fmla="*/ 1469565 w 1504950"/>
                <a:gd name="connsiteY210" fmla="*/ 522684 h 923925"/>
                <a:gd name="connsiteX211" fmla="*/ 1467945 w 1504950"/>
                <a:gd name="connsiteY211" fmla="*/ 523923 h 923925"/>
                <a:gd name="connsiteX212" fmla="*/ 1467945 w 1504950"/>
                <a:gd name="connsiteY212" fmla="*/ 526780 h 923925"/>
                <a:gd name="connsiteX213" fmla="*/ 1476804 w 1504950"/>
                <a:gd name="connsiteY213" fmla="*/ 533067 h 923925"/>
                <a:gd name="connsiteX214" fmla="*/ 1478709 w 1504950"/>
                <a:gd name="connsiteY214" fmla="*/ 536496 h 923925"/>
                <a:gd name="connsiteX215" fmla="*/ 1484043 w 1504950"/>
                <a:gd name="connsiteY215" fmla="*/ 539639 h 923925"/>
                <a:gd name="connsiteX216" fmla="*/ 1487472 w 1504950"/>
                <a:gd name="connsiteY216" fmla="*/ 545259 h 923925"/>
                <a:gd name="connsiteX217" fmla="*/ 1484043 w 1504950"/>
                <a:gd name="connsiteY217" fmla="*/ 567261 h 923925"/>
                <a:gd name="connsiteX218" fmla="*/ 1481185 w 1504950"/>
                <a:gd name="connsiteY218" fmla="*/ 576024 h 923925"/>
                <a:gd name="connsiteX219" fmla="*/ 1474899 w 1504950"/>
                <a:gd name="connsiteY219" fmla="*/ 586692 h 923925"/>
                <a:gd name="connsiteX220" fmla="*/ 1462897 w 1504950"/>
                <a:gd name="connsiteY220" fmla="*/ 592979 h 923925"/>
                <a:gd name="connsiteX221" fmla="*/ 1458135 w 1504950"/>
                <a:gd name="connsiteY221" fmla="*/ 592026 h 923925"/>
                <a:gd name="connsiteX222" fmla="*/ 1455944 w 1504950"/>
                <a:gd name="connsiteY222" fmla="*/ 593931 h 923925"/>
                <a:gd name="connsiteX223" fmla="*/ 1459373 w 1504950"/>
                <a:gd name="connsiteY223" fmla="*/ 603361 h 923925"/>
                <a:gd name="connsiteX224" fmla="*/ 1464421 w 1504950"/>
                <a:gd name="connsiteY224" fmla="*/ 606504 h 923925"/>
                <a:gd name="connsiteX225" fmla="*/ 1463755 w 1504950"/>
                <a:gd name="connsiteY225" fmla="*/ 611267 h 923925"/>
                <a:gd name="connsiteX226" fmla="*/ 1453372 w 1504950"/>
                <a:gd name="connsiteY226" fmla="*/ 620697 h 923925"/>
                <a:gd name="connsiteX227" fmla="*/ 1444895 w 1504950"/>
                <a:gd name="connsiteY227" fmla="*/ 618220 h 923925"/>
                <a:gd name="connsiteX228" fmla="*/ 1441752 w 1504950"/>
                <a:gd name="connsiteY228" fmla="*/ 619839 h 923925"/>
                <a:gd name="connsiteX229" fmla="*/ 1439561 w 1504950"/>
                <a:gd name="connsiteY229" fmla="*/ 625173 h 923925"/>
                <a:gd name="connsiteX230" fmla="*/ 1440514 w 1504950"/>
                <a:gd name="connsiteY230" fmla="*/ 628317 h 923925"/>
                <a:gd name="connsiteX231" fmla="*/ 1445276 w 1504950"/>
                <a:gd name="connsiteY231" fmla="*/ 626697 h 923925"/>
                <a:gd name="connsiteX232" fmla="*/ 1444990 w 1504950"/>
                <a:gd name="connsiteY232" fmla="*/ 631460 h 923925"/>
                <a:gd name="connsiteX233" fmla="*/ 1438990 w 1504950"/>
                <a:gd name="connsiteY233" fmla="*/ 641175 h 923925"/>
                <a:gd name="connsiteX234" fmla="*/ 1432417 w 1504950"/>
                <a:gd name="connsiteY234" fmla="*/ 645557 h 923925"/>
                <a:gd name="connsiteX235" fmla="*/ 1419844 w 1504950"/>
                <a:gd name="connsiteY235" fmla="*/ 660035 h 923925"/>
                <a:gd name="connsiteX236" fmla="*/ 1419559 w 1504950"/>
                <a:gd name="connsiteY236" fmla="*/ 666321 h 923925"/>
                <a:gd name="connsiteX237" fmla="*/ 1414796 w 1504950"/>
                <a:gd name="connsiteY237" fmla="*/ 672322 h 923925"/>
                <a:gd name="connsiteX238" fmla="*/ 1395270 w 1504950"/>
                <a:gd name="connsiteY238" fmla="*/ 680799 h 923925"/>
                <a:gd name="connsiteX239" fmla="*/ 1392412 w 1504950"/>
                <a:gd name="connsiteY239" fmla="*/ 683943 h 923925"/>
                <a:gd name="connsiteX240" fmla="*/ 1388031 w 1504950"/>
                <a:gd name="connsiteY240" fmla="*/ 683466 h 923925"/>
                <a:gd name="connsiteX241" fmla="*/ 1384602 w 1504950"/>
                <a:gd name="connsiteY241" fmla="*/ 674989 h 923925"/>
                <a:gd name="connsiteX242" fmla="*/ 1381459 w 1504950"/>
                <a:gd name="connsiteY242" fmla="*/ 672132 h 923925"/>
                <a:gd name="connsiteX243" fmla="*/ 1374886 w 1504950"/>
                <a:gd name="connsiteY243" fmla="*/ 672132 h 923925"/>
                <a:gd name="connsiteX244" fmla="*/ 1367647 w 1504950"/>
                <a:gd name="connsiteY244" fmla="*/ 659559 h 923925"/>
                <a:gd name="connsiteX245" fmla="*/ 1367647 w 1504950"/>
                <a:gd name="connsiteY245" fmla="*/ 656130 h 923925"/>
                <a:gd name="connsiteX246" fmla="*/ 1369838 w 1504950"/>
                <a:gd name="connsiteY246" fmla="*/ 654225 h 923925"/>
                <a:gd name="connsiteX247" fmla="*/ 1373267 w 1504950"/>
                <a:gd name="connsiteY247" fmla="*/ 639747 h 923925"/>
                <a:gd name="connsiteX248" fmla="*/ 1375458 w 1504950"/>
                <a:gd name="connsiteY248" fmla="*/ 610124 h 923925"/>
                <a:gd name="connsiteX249" fmla="*/ 1378315 w 1504950"/>
                <a:gd name="connsiteY249" fmla="*/ 602885 h 923925"/>
                <a:gd name="connsiteX250" fmla="*/ 1378030 w 1504950"/>
                <a:gd name="connsiteY250" fmla="*/ 598789 h 923925"/>
                <a:gd name="connsiteX251" fmla="*/ 1380887 w 1504950"/>
                <a:gd name="connsiteY251" fmla="*/ 589359 h 923925"/>
                <a:gd name="connsiteX252" fmla="*/ 1379649 w 1504950"/>
                <a:gd name="connsiteY252" fmla="*/ 572691 h 923925"/>
                <a:gd name="connsiteX253" fmla="*/ 1375553 w 1504950"/>
                <a:gd name="connsiteY253" fmla="*/ 558213 h 923925"/>
                <a:gd name="connsiteX254" fmla="*/ 1381840 w 1504950"/>
                <a:gd name="connsiteY254" fmla="*/ 557546 h 923925"/>
                <a:gd name="connsiteX255" fmla="*/ 1377744 w 1504950"/>
                <a:gd name="connsiteY255" fmla="*/ 546211 h 923925"/>
                <a:gd name="connsiteX256" fmla="*/ 1379934 w 1504950"/>
                <a:gd name="connsiteY256" fmla="*/ 540877 h 923925"/>
                <a:gd name="connsiteX257" fmla="*/ 1379934 w 1504950"/>
                <a:gd name="connsiteY257" fmla="*/ 536115 h 923925"/>
                <a:gd name="connsiteX258" fmla="*/ 1384030 w 1504950"/>
                <a:gd name="connsiteY258" fmla="*/ 532686 h 923925"/>
                <a:gd name="connsiteX259" fmla="*/ 1385650 w 1504950"/>
                <a:gd name="connsiteY259" fmla="*/ 534305 h 923925"/>
                <a:gd name="connsiteX260" fmla="*/ 1385650 w 1504950"/>
                <a:gd name="connsiteY260" fmla="*/ 537448 h 923925"/>
                <a:gd name="connsiteX261" fmla="*/ 1388126 w 1504950"/>
                <a:gd name="connsiteY261" fmla="*/ 537734 h 923925"/>
                <a:gd name="connsiteX262" fmla="*/ 1392889 w 1504950"/>
                <a:gd name="connsiteY262" fmla="*/ 534876 h 923925"/>
                <a:gd name="connsiteX263" fmla="*/ 1397651 w 1504950"/>
                <a:gd name="connsiteY263" fmla="*/ 534876 h 923925"/>
                <a:gd name="connsiteX264" fmla="*/ 1398604 w 1504950"/>
                <a:gd name="connsiteY264" fmla="*/ 541163 h 923925"/>
                <a:gd name="connsiteX265" fmla="*/ 1400509 w 1504950"/>
                <a:gd name="connsiteY265" fmla="*/ 542782 h 923925"/>
                <a:gd name="connsiteX266" fmla="*/ 1403652 w 1504950"/>
                <a:gd name="connsiteY266" fmla="*/ 541830 h 923925"/>
                <a:gd name="connsiteX267" fmla="*/ 1408033 w 1504950"/>
                <a:gd name="connsiteY267" fmla="*/ 537448 h 923925"/>
                <a:gd name="connsiteX268" fmla="*/ 1413082 w 1504950"/>
                <a:gd name="connsiteY268" fmla="*/ 524875 h 923925"/>
                <a:gd name="connsiteX269" fmla="*/ 1413082 w 1504950"/>
                <a:gd name="connsiteY269" fmla="*/ 522970 h 923925"/>
                <a:gd name="connsiteX270" fmla="*/ 1408319 w 1504950"/>
                <a:gd name="connsiteY270" fmla="*/ 520113 h 923925"/>
                <a:gd name="connsiteX271" fmla="*/ 1408605 w 1504950"/>
                <a:gd name="connsiteY271" fmla="*/ 517255 h 923925"/>
                <a:gd name="connsiteX272" fmla="*/ 1410224 w 1504950"/>
                <a:gd name="connsiteY272" fmla="*/ 514398 h 923925"/>
                <a:gd name="connsiteX273" fmla="*/ 1415272 w 1504950"/>
                <a:gd name="connsiteY273" fmla="*/ 510588 h 923925"/>
                <a:gd name="connsiteX274" fmla="*/ 1415939 w 1504950"/>
                <a:gd name="connsiteY274" fmla="*/ 507444 h 923925"/>
                <a:gd name="connsiteX275" fmla="*/ 1419749 w 1504950"/>
                <a:gd name="connsiteY275" fmla="*/ 504301 h 923925"/>
                <a:gd name="connsiteX276" fmla="*/ 1422225 w 1504950"/>
                <a:gd name="connsiteY276" fmla="*/ 498300 h 923925"/>
                <a:gd name="connsiteX277" fmla="*/ 1421559 w 1504950"/>
                <a:gd name="connsiteY277" fmla="*/ 496110 h 923925"/>
                <a:gd name="connsiteX278" fmla="*/ 1418701 w 1504950"/>
                <a:gd name="connsiteY278" fmla="*/ 494871 h 923925"/>
                <a:gd name="connsiteX279" fmla="*/ 1413939 w 1504950"/>
                <a:gd name="connsiteY279" fmla="*/ 497729 h 923925"/>
                <a:gd name="connsiteX280" fmla="*/ 1406986 w 1504950"/>
                <a:gd name="connsiteY280" fmla="*/ 492109 h 923925"/>
                <a:gd name="connsiteX281" fmla="*/ 1399080 w 1504950"/>
                <a:gd name="connsiteY281" fmla="*/ 491157 h 923925"/>
                <a:gd name="connsiteX282" fmla="*/ 1394317 w 1504950"/>
                <a:gd name="connsiteY282" fmla="*/ 486108 h 923925"/>
                <a:gd name="connsiteX283" fmla="*/ 1394984 w 1504950"/>
                <a:gd name="connsiteY283" fmla="*/ 482965 h 923925"/>
                <a:gd name="connsiteX284" fmla="*/ 1400985 w 1504950"/>
                <a:gd name="connsiteY284" fmla="*/ 476393 h 923925"/>
                <a:gd name="connsiteX285" fmla="*/ 1410415 w 1504950"/>
                <a:gd name="connsiteY285" fmla="*/ 482394 h 923925"/>
                <a:gd name="connsiteX286" fmla="*/ 1413843 w 1504950"/>
                <a:gd name="connsiteY286" fmla="*/ 482679 h 923925"/>
                <a:gd name="connsiteX287" fmla="*/ 1426131 w 1504950"/>
                <a:gd name="connsiteY287" fmla="*/ 473250 h 923925"/>
                <a:gd name="connsiteX288" fmla="*/ 1432132 w 1504950"/>
                <a:gd name="connsiteY288" fmla="*/ 457533 h 923925"/>
                <a:gd name="connsiteX289" fmla="*/ 1439370 w 1504950"/>
                <a:gd name="connsiteY289" fmla="*/ 452771 h 923925"/>
                <a:gd name="connsiteX290" fmla="*/ 1440037 w 1504950"/>
                <a:gd name="connsiteY290" fmla="*/ 446770 h 923925"/>
                <a:gd name="connsiteX291" fmla="*/ 1438133 w 1504950"/>
                <a:gd name="connsiteY291" fmla="*/ 438579 h 923925"/>
                <a:gd name="connsiteX292" fmla="*/ 1439752 w 1504950"/>
                <a:gd name="connsiteY292" fmla="*/ 434197 h 923925"/>
                <a:gd name="connsiteX293" fmla="*/ 1448229 w 1504950"/>
                <a:gd name="connsiteY293" fmla="*/ 422577 h 923925"/>
                <a:gd name="connsiteX294" fmla="*/ 1454230 w 1504950"/>
                <a:gd name="connsiteY294" fmla="*/ 420957 h 923925"/>
                <a:gd name="connsiteX295" fmla="*/ 1457659 w 1504950"/>
                <a:gd name="connsiteY295" fmla="*/ 422862 h 923925"/>
                <a:gd name="connsiteX296" fmla="*/ 1466802 w 1504950"/>
                <a:gd name="connsiteY296" fmla="*/ 438579 h 923925"/>
                <a:gd name="connsiteX297" fmla="*/ 1471565 w 1504950"/>
                <a:gd name="connsiteY297" fmla="*/ 442674 h 923925"/>
                <a:gd name="connsiteX298" fmla="*/ 1471851 w 1504950"/>
                <a:gd name="connsiteY298" fmla="*/ 445818 h 923925"/>
                <a:gd name="connsiteX299" fmla="*/ 1475947 w 1504950"/>
                <a:gd name="connsiteY299" fmla="*/ 452104 h 923925"/>
                <a:gd name="connsiteX300" fmla="*/ 1476233 w 1504950"/>
                <a:gd name="connsiteY300" fmla="*/ 462772 h 923925"/>
                <a:gd name="connsiteX301" fmla="*/ 1484138 w 1504950"/>
                <a:gd name="connsiteY301" fmla="*/ 472869 h 923925"/>
                <a:gd name="connsiteX302" fmla="*/ 1483471 w 1504950"/>
                <a:gd name="connsiteY302" fmla="*/ 477631 h 923925"/>
                <a:gd name="connsiteX303" fmla="*/ 1479566 w 1504950"/>
                <a:gd name="connsiteY303" fmla="*/ 479441 h 923925"/>
                <a:gd name="connsiteX304" fmla="*/ 1186863 w 1504950"/>
                <a:gd name="connsiteY304" fmla="*/ 509730 h 923925"/>
                <a:gd name="connsiteX305" fmla="*/ 1169432 w 1504950"/>
                <a:gd name="connsiteY305" fmla="*/ 532400 h 923925"/>
                <a:gd name="connsiteX306" fmla="*/ 1167813 w 1504950"/>
                <a:gd name="connsiteY306" fmla="*/ 531924 h 923925"/>
                <a:gd name="connsiteX307" fmla="*/ 1167718 w 1504950"/>
                <a:gd name="connsiteY307" fmla="*/ 528971 h 923925"/>
                <a:gd name="connsiteX308" fmla="*/ 1183053 w 1504950"/>
                <a:gd name="connsiteY308" fmla="*/ 481346 h 923925"/>
                <a:gd name="connsiteX309" fmla="*/ 1186292 w 1504950"/>
                <a:gd name="connsiteY309" fmla="*/ 475631 h 923925"/>
                <a:gd name="connsiteX310" fmla="*/ 1191911 w 1504950"/>
                <a:gd name="connsiteY310" fmla="*/ 470297 h 923925"/>
                <a:gd name="connsiteX311" fmla="*/ 1213057 w 1504950"/>
                <a:gd name="connsiteY311" fmla="*/ 417147 h 923925"/>
                <a:gd name="connsiteX312" fmla="*/ 1216962 w 1504950"/>
                <a:gd name="connsiteY312" fmla="*/ 415528 h 923925"/>
                <a:gd name="connsiteX313" fmla="*/ 1222391 w 1504950"/>
                <a:gd name="connsiteY313" fmla="*/ 416290 h 923925"/>
                <a:gd name="connsiteX314" fmla="*/ 1225535 w 1504950"/>
                <a:gd name="connsiteY314" fmla="*/ 422958 h 923925"/>
                <a:gd name="connsiteX315" fmla="*/ 1212675 w 1504950"/>
                <a:gd name="connsiteY315" fmla="*/ 464772 h 923925"/>
                <a:gd name="connsiteX316" fmla="*/ 1207628 w 1504950"/>
                <a:gd name="connsiteY316" fmla="*/ 470964 h 923925"/>
                <a:gd name="connsiteX317" fmla="*/ 1199531 w 1504950"/>
                <a:gd name="connsiteY317" fmla="*/ 475726 h 923925"/>
                <a:gd name="connsiteX318" fmla="*/ 1188387 w 1504950"/>
                <a:gd name="connsiteY318" fmla="*/ 490966 h 923925"/>
                <a:gd name="connsiteX319" fmla="*/ 1185720 w 1504950"/>
                <a:gd name="connsiteY319" fmla="*/ 500586 h 923925"/>
                <a:gd name="connsiteX320" fmla="*/ 1186863 w 1504950"/>
                <a:gd name="connsiteY320" fmla="*/ 509730 h 923925"/>
                <a:gd name="connsiteX321" fmla="*/ 456581 w 1504950"/>
                <a:gd name="connsiteY321" fmla="*/ 140351 h 923925"/>
                <a:gd name="connsiteX322" fmla="*/ 436769 w 1504950"/>
                <a:gd name="connsiteY322" fmla="*/ 144256 h 923925"/>
                <a:gd name="connsiteX323" fmla="*/ 435531 w 1504950"/>
                <a:gd name="connsiteY323" fmla="*/ 143018 h 923925"/>
                <a:gd name="connsiteX324" fmla="*/ 438008 w 1504950"/>
                <a:gd name="connsiteY324" fmla="*/ 137493 h 923925"/>
                <a:gd name="connsiteX325" fmla="*/ 437912 w 1504950"/>
                <a:gd name="connsiteY325" fmla="*/ 128159 h 923925"/>
                <a:gd name="connsiteX326" fmla="*/ 442960 w 1504950"/>
                <a:gd name="connsiteY326" fmla="*/ 124444 h 923925"/>
                <a:gd name="connsiteX327" fmla="*/ 454486 w 1504950"/>
                <a:gd name="connsiteY327" fmla="*/ 125587 h 923925"/>
                <a:gd name="connsiteX328" fmla="*/ 463248 w 1504950"/>
                <a:gd name="connsiteY328" fmla="*/ 134255 h 923925"/>
                <a:gd name="connsiteX329" fmla="*/ 463058 w 1504950"/>
                <a:gd name="connsiteY329" fmla="*/ 136160 h 923925"/>
                <a:gd name="connsiteX330" fmla="*/ 456581 w 1504950"/>
                <a:gd name="connsiteY330" fmla="*/ 140351 h 923925"/>
                <a:gd name="connsiteX331" fmla="*/ 473155 w 1504950"/>
                <a:gd name="connsiteY331" fmla="*/ 124635 h 923925"/>
                <a:gd name="connsiteX332" fmla="*/ 480965 w 1504950"/>
                <a:gd name="connsiteY332" fmla="*/ 127397 h 923925"/>
                <a:gd name="connsiteX333" fmla="*/ 484394 w 1504950"/>
                <a:gd name="connsiteY333" fmla="*/ 121206 h 923925"/>
                <a:gd name="connsiteX334" fmla="*/ 486870 w 1504950"/>
                <a:gd name="connsiteY334" fmla="*/ 121491 h 923925"/>
                <a:gd name="connsiteX335" fmla="*/ 489633 w 1504950"/>
                <a:gd name="connsiteY335" fmla="*/ 128921 h 923925"/>
                <a:gd name="connsiteX336" fmla="*/ 489633 w 1504950"/>
                <a:gd name="connsiteY336" fmla="*/ 140256 h 923925"/>
                <a:gd name="connsiteX337" fmla="*/ 475917 w 1504950"/>
                <a:gd name="connsiteY337" fmla="*/ 142351 h 923925"/>
                <a:gd name="connsiteX338" fmla="*/ 473821 w 1504950"/>
                <a:gd name="connsiteY338" fmla="*/ 141494 h 923925"/>
                <a:gd name="connsiteX339" fmla="*/ 462392 w 1504950"/>
                <a:gd name="connsiteY339" fmla="*/ 125492 h 923925"/>
                <a:gd name="connsiteX340" fmla="*/ 462106 w 1504950"/>
                <a:gd name="connsiteY340" fmla="*/ 122539 h 923925"/>
                <a:gd name="connsiteX341" fmla="*/ 464201 w 1504950"/>
                <a:gd name="connsiteY341" fmla="*/ 120539 h 923925"/>
                <a:gd name="connsiteX342" fmla="*/ 466677 w 1504950"/>
                <a:gd name="connsiteY342" fmla="*/ 120348 h 923925"/>
                <a:gd name="connsiteX343" fmla="*/ 473155 w 1504950"/>
                <a:gd name="connsiteY343" fmla="*/ 124635 h 923925"/>
                <a:gd name="connsiteX344" fmla="*/ 425625 w 1504950"/>
                <a:gd name="connsiteY344" fmla="*/ 141780 h 923925"/>
                <a:gd name="connsiteX345" fmla="*/ 419529 w 1504950"/>
                <a:gd name="connsiteY345" fmla="*/ 152829 h 923925"/>
                <a:gd name="connsiteX346" fmla="*/ 410004 w 1504950"/>
                <a:gd name="connsiteY346" fmla="*/ 160830 h 923925"/>
                <a:gd name="connsiteX347" fmla="*/ 389906 w 1504950"/>
                <a:gd name="connsiteY347" fmla="*/ 166640 h 923925"/>
                <a:gd name="connsiteX348" fmla="*/ 386286 w 1504950"/>
                <a:gd name="connsiteY348" fmla="*/ 166259 h 923925"/>
                <a:gd name="connsiteX349" fmla="*/ 403527 w 1504950"/>
                <a:gd name="connsiteY349" fmla="*/ 149971 h 923925"/>
                <a:gd name="connsiteX350" fmla="*/ 405622 w 1504950"/>
                <a:gd name="connsiteY350" fmla="*/ 145685 h 923925"/>
                <a:gd name="connsiteX351" fmla="*/ 402955 w 1504950"/>
                <a:gd name="connsiteY351" fmla="*/ 144542 h 923925"/>
                <a:gd name="connsiteX352" fmla="*/ 368094 w 1504950"/>
                <a:gd name="connsiteY352" fmla="*/ 166259 h 923925"/>
                <a:gd name="connsiteX353" fmla="*/ 360950 w 1504950"/>
                <a:gd name="connsiteY353" fmla="*/ 165783 h 923925"/>
                <a:gd name="connsiteX354" fmla="*/ 356950 w 1504950"/>
                <a:gd name="connsiteY354" fmla="*/ 160734 h 923925"/>
                <a:gd name="connsiteX355" fmla="*/ 356664 w 1504950"/>
                <a:gd name="connsiteY355" fmla="*/ 152733 h 923925"/>
                <a:gd name="connsiteX356" fmla="*/ 365236 w 1504950"/>
                <a:gd name="connsiteY356" fmla="*/ 143304 h 923925"/>
                <a:gd name="connsiteX357" fmla="*/ 375524 w 1504950"/>
                <a:gd name="connsiteY357" fmla="*/ 136731 h 923925"/>
                <a:gd name="connsiteX358" fmla="*/ 401336 w 1504950"/>
                <a:gd name="connsiteY358" fmla="*/ 131778 h 923925"/>
                <a:gd name="connsiteX359" fmla="*/ 408670 w 1504950"/>
                <a:gd name="connsiteY359" fmla="*/ 122730 h 923925"/>
                <a:gd name="connsiteX360" fmla="*/ 415433 w 1504950"/>
                <a:gd name="connsiteY360" fmla="*/ 119967 h 923925"/>
                <a:gd name="connsiteX361" fmla="*/ 420672 w 1504950"/>
                <a:gd name="connsiteY361" fmla="*/ 121206 h 923925"/>
                <a:gd name="connsiteX362" fmla="*/ 426101 w 1504950"/>
                <a:gd name="connsiteY362" fmla="*/ 124349 h 923925"/>
                <a:gd name="connsiteX363" fmla="*/ 427530 w 1504950"/>
                <a:gd name="connsiteY363" fmla="*/ 126635 h 923925"/>
                <a:gd name="connsiteX364" fmla="*/ 425625 w 1504950"/>
                <a:gd name="connsiteY364" fmla="*/ 141780 h 923925"/>
                <a:gd name="connsiteX365" fmla="*/ 309896 w 1504950"/>
                <a:gd name="connsiteY365" fmla="*/ 99108 h 923925"/>
                <a:gd name="connsiteX366" fmla="*/ 291418 w 1504950"/>
                <a:gd name="connsiteY366" fmla="*/ 93774 h 923925"/>
                <a:gd name="connsiteX367" fmla="*/ 284845 w 1504950"/>
                <a:gd name="connsiteY367" fmla="*/ 87297 h 923925"/>
                <a:gd name="connsiteX368" fmla="*/ 291989 w 1504950"/>
                <a:gd name="connsiteY368" fmla="*/ 81582 h 923925"/>
                <a:gd name="connsiteX369" fmla="*/ 299418 w 1504950"/>
                <a:gd name="connsiteY369" fmla="*/ 82534 h 923925"/>
                <a:gd name="connsiteX370" fmla="*/ 308372 w 1504950"/>
                <a:gd name="connsiteY370" fmla="*/ 90916 h 923925"/>
                <a:gd name="connsiteX371" fmla="*/ 312754 w 1504950"/>
                <a:gd name="connsiteY371" fmla="*/ 97203 h 923925"/>
                <a:gd name="connsiteX372" fmla="*/ 309896 w 1504950"/>
                <a:gd name="connsiteY372" fmla="*/ 99108 h 923925"/>
                <a:gd name="connsiteX373" fmla="*/ 333042 w 1504950"/>
                <a:gd name="connsiteY373" fmla="*/ 80915 h 923925"/>
                <a:gd name="connsiteX374" fmla="*/ 316468 w 1504950"/>
                <a:gd name="connsiteY374" fmla="*/ 80820 h 923925"/>
                <a:gd name="connsiteX375" fmla="*/ 310753 w 1504950"/>
                <a:gd name="connsiteY375" fmla="*/ 76057 h 923925"/>
                <a:gd name="connsiteX376" fmla="*/ 322279 w 1504950"/>
                <a:gd name="connsiteY376" fmla="*/ 65580 h 923925"/>
                <a:gd name="connsiteX377" fmla="*/ 330185 w 1504950"/>
                <a:gd name="connsiteY377" fmla="*/ 64341 h 923925"/>
                <a:gd name="connsiteX378" fmla="*/ 335709 w 1504950"/>
                <a:gd name="connsiteY378" fmla="*/ 68723 h 923925"/>
                <a:gd name="connsiteX379" fmla="*/ 335328 w 1504950"/>
                <a:gd name="connsiteY379" fmla="*/ 79486 h 923925"/>
                <a:gd name="connsiteX380" fmla="*/ 333042 w 1504950"/>
                <a:gd name="connsiteY380" fmla="*/ 80915 h 923925"/>
                <a:gd name="connsiteX381" fmla="*/ 204645 w 1504950"/>
                <a:gd name="connsiteY381" fmla="*/ 63008 h 923925"/>
                <a:gd name="connsiteX382" fmla="*/ 222457 w 1504950"/>
                <a:gd name="connsiteY382" fmla="*/ 74247 h 923925"/>
                <a:gd name="connsiteX383" fmla="*/ 224457 w 1504950"/>
                <a:gd name="connsiteY383" fmla="*/ 83487 h 923925"/>
                <a:gd name="connsiteX384" fmla="*/ 214646 w 1504950"/>
                <a:gd name="connsiteY384" fmla="*/ 83010 h 923925"/>
                <a:gd name="connsiteX385" fmla="*/ 212550 w 1504950"/>
                <a:gd name="connsiteY385" fmla="*/ 86439 h 923925"/>
                <a:gd name="connsiteX386" fmla="*/ 214456 w 1504950"/>
                <a:gd name="connsiteY386" fmla="*/ 93488 h 923925"/>
                <a:gd name="connsiteX387" fmla="*/ 221599 w 1504950"/>
                <a:gd name="connsiteY387" fmla="*/ 99965 h 923925"/>
                <a:gd name="connsiteX388" fmla="*/ 226648 w 1504950"/>
                <a:gd name="connsiteY388" fmla="*/ 98060 h 923925"/>
                <a:gd name="connsiteX389" fmla="*/ 229601 w 1504950"/>
                <a:gd name="connsiteY389" fmla="*/ 94917 h 923925"/>
                <a:gd name="connsiteX390" fmla="*/ 248651 w 1504950"/>
                <a:gd name="connsiteY390" fmla="*/ 101203 h 923925"/>
                <a:gd name="connsiteX391" fmla="*/ 244745 w 1504950"/>
                <a:gd name="connsiteY391" fmla="*/ 140541 h 923925"/>
                <a:gd name="connsiteX392" fmla="*/ 241507 w 1504950"/>
                <a:gd name="connsiteY392" fmla="*/ 146542 h 923925"/>
                <a:gd name="connsiteX393" fmla="*/ 236363 w 1504950"/>
                <a:gd name="connsiteY393" fmla="*/ 148066 h 923925"/>
                <a:gd name="connsiteX394" fmla="*/ 230077 w 1504950"/>
                <a:gd name="connsiteY394" fmla="*/ 146352 h 923925"/>
                <a:gd name="connsiteX395" fmla="*/ 223218 w 1504950"/>
                <a:gd name="connsiteY395" fmla="*/ 148066 h 923925"/>
                <a:gd name="connsiteX396" fmla="*/ 208455 w 1504950"/>
                <a:gd name="connsiteY396" fmla="*/ 154162 h 923925"/>
                <a:gd name="connsiteX397" fmla="*/ 183880 w 1504950"/>
                <a:gd name="connsiteY397" fmla="*/ 167307 h 923925"/>
                <a:gd name="connsiteX398" fmla="*/ 155305 w 1504950"/>
                <a:gd name="connsiteY398" fmla="*/ 176165 h 923925"/>
                <a:gd name="connsiteX399" fmla="*/ 124826 w 1504950"/>
                <a:gd name="connsiteY399" fmla="*/ 165306 h 923925"/>
                <a:gd name="connsiteX400" fmla="*/ 104061 w 1504950"/>
                <a:gd name="connsiteY400" fmla="*/ 155686 h 923925"/>
                <a:gd name="connsiteX401" fmla="*/ 81010 w 1504950"/>
                <a:gd name="connsiteY401" fmla="*/ 140160 h 923925"/>
                <a:gd name="connsiteX402" fmla="*/ 48339 w 1504950"/>
                <a:gd name="connsiteY402" fmla="*/ 109204 h 923925"/>
                <a:gd name="connsiteX403" fmla="*/ 43863 w 1504950"/>
                <a:gd name="connsiteY403" fmla="*/ 96822 h 923925"/>
                <a:gd name="connsiteX404" fmla="*/ 42529 w 1504950"/>
                <a:gd name="connsiteY404" fmla="*/ 69485 h 923925"/>
                <a:gd name="connsiteX405" fmla="*/ 45101 w 1504950"/>
                <a:gd name="connsiteY405" fmla="*/ 64151 h 923925"/>
                <a:gd name="connsiteX406" fmla="*/ 56817 w 1504950"/>
                <a:gd name="connsiteY406" fmla="*/ 56150 h 923925"/>
                <a:gd name="connsiteX407" fmla="*/ 60722 w 1504950"/>
                <a:gd name="connsiteY407" fmla="*/ 57007 h 923925"/>
                <a:gd name="connsiteX408" fmla="*/ 64818 w 1504950"/>
                <a:gd name="connsiteY408" fmla="*/ 62722 h 923925"/>
                <a:gd name="connsiteX409" fmla="*/ 70247 w 1504950"/>
                <a:gd name="connsiteY409" fmla="*/ 67199 h 923925"/>
                <a:gd name="connsiteX410" fmla="*/ 76058 w 1504950"/>
                <a:gd name="connsiteY410" fmla="*/ 67485 h 923925"/>
                <a:gd name="connsiteX411" fmla="*/ 81296 w 1504950"/>
                <a:gd name="connsiteY411" fmla="*/ 60341 h 923925"/>
                <a:gd name="connsiteX412" fmla="*/ 87773 w 1504950"/>
                <a:gd name="connsiteY412" fmla="*/ 56721 h 923925"/>
                <a:gd name="connsiteX413" fmla="*/ 109585 w 1504950"/>
                <a:gd name="connsiteY413" fmla="*/ 51006 h 923925"/>
                <a:gd name="connsiteX414" fmla="*/ 162449 w 1504950"/>
                <a:gd name="connsiteY414" fmla="*/ 48911 h 923925"/>
                <a:gd name="connsiteX415" fmla="*/ 177213 w 1504950"/>
                <a:gd name="connsiteY415" fmla="*/ 51387 h 923925"/>
                <a:gd name="connsiteX416" fmla="*/ 204645 w 1504950"/>
                <a:gd name="connsiteY416" fmla="*/ 63008 h 923925"/>
                <a:gd name="connsiteX417" fmla="*/ 666322 w 1504950"/>
                <a:gd name="connsiteY417" fmla="*/ 24146 h 923925"/>
                <a:gd name="connsiteX418" fmla="*/ 703183 w 1504950"/>
                <a:gd name="connsiteY418" fmla="*/ 38814 h 923925"/>
                <a:gd name="connsiteX419" fmla="*/ 714804 w 1504950"/>
                <a:gd name="connsiteY419" fmla="*/ 39386 h 923925"/>
                <a:gd name="connsiteX420" fmla="*/ 755571 w 1504950"/>
                <a:gd name="connsiteY420" fmla="*/ 35766 h 923925"/>
                <a:gd name="connsiteX421" fmla="*/ 761858 w 1504950"/>
                <a:gd name="connsiteY421" fmla="*/ 37386 h 923925"/>
                <a:gd name="connsiteX422" fmla="*/ 796910 w 1504950"/>
                <a:gd name="connsiteY422" fmla="*/ 62246 h 923925"/>
                <a:gd name="connsiteX423" fmla="*/ 803672 w 1504950"/>
                <a:gd name="connsiteY423" fmla="*/ 79486 h 923925"/>
                <a:gd name="connsiteX424" fmla="*/ 803672 w 1504950"/>
                <a:gd name="connsiteY424" fmla="*/ 92535 h 923925"/>
                <a:gd name="connsiteX425" fmla="*/ 806244 w 1504950"/>
                <a:gd name="connsiteY425" fmla="*/ 101203 h 923925"/>
                <a:gd name="connsiteX426" fmla="*/ 810530 w 1504950"/>
                <a:gd name="connsiteY426" fmla="*/ 106156 h 923925"/>
                <a:gd name="connsiteX427" fmla="*/ 822055 w 1504950"/>
                <a:gd name="connsiteY427" fmla="*/ 105775 h 923925"/>
                <a:gd name="connsiteX428" fmla="*/ 829961 w 1504950"/>
                <a:gd name="connsiteY428" fmla="*/ 107680 h 923925"/>
                <a:gd name="connsiteX429" fmla="*/ 836057 w 1504950"/>
                <a:gd name="connsiteY429" fmla="*/ 113776 h 923925"/>
                <a:gd name="connsiteX430" fmla="*/ 843868 w 1504950"/>
                <a:gd name="connsiteY430" fmla="*/ 136541 h 923925"/>
                <a:gd name="connsiteX431" fmla="*/ 843201 w 1504950"/>
                <a:gd name="connsiteY431" fmla="*/ 142446 h 923925"/>
                <a:gd name="connsiteX432" fmla="*/ 837486 w 1504950"/>
                <a:gd name="connsiteY432" fmla="*/ 150543 h 923925"/>
                <a:gd name="connsiteX433" fmla="*/ 835105 w 1504950"/>
                <a:gd name="connsiteY433" fmla="*/ 174736 h 923925"/>
                <a:gd name="connsiteX434" fmla="*/ 836533 w 1504950"/>
                <a:gd name="connsiteY434" fmla="*/ 182451 h 923925"/>
                <a:gd name="connsiteX435" fmla="*/ 801291 w 1504950"/>
                <a:gd name="connsiteY435" fmla="*/ 168640 h 923925"/>
                <a:gd name="connsiteX436" fmla="*/ 791670 w 1504950"/>
                <a:gd name="connsiteY436" fmla="*/ 158544 h 923925"/>
                <a:gd name="connsiteX437" fmla="*/ 765382 w 1504950"/>
                <a:gd name="connsiteY437" fmla="*/ 143208 h 923925"/>
                <a:gd name="connsiteX438" fmla="*/ 721852 w 1504950"/>
                <a:gd name="connsiteY438" fmla="*/ 128540 h 923925"/>
                <a:gd name="connsiteX439" fmla="*/ 698325 w 1504950"/>
                <a:gd name="connsiteY439" fmla="*/ 116538 h 923925"/>
                <a:gd name="connsiteX440" fmla="*/ 692991 w 1504950"/>
                <a:gd name="connsiteY440" fmla="*/ 109490 h 923925"/>
                <a:gd name="connsiteX441" fmla="*/ 692706 w 1504950"/>
                <a:gd name="connsiteY441" fmla="*/ 101394 h 923925"/>
                <a:gd name="connsiteX442" fmla="*/ 685181 w 1504950"/>
                <a:gd name="connsiteY442" fmla="*/ 95393 h 923925"/>
                <a:gd name="connsiteX443" fmla="*/ 681371 w 1504950"/>
                <a:gd name="connsiteY443" fmla="*/ 94155 h 923925"/>
                <a:gd name="connsiteX444" fmla="*/ 642414 w 1504950"/>
                <a:gd name="connsiteY444" fmla="*/ 91202 h 923925"/>
                <a:gd name="connsiteX445" fmla="*/ 620030 w 1504950"/>
                <a:gd name="connsiteY445" fmla="*/ 88059 h 923925"/>
                <a:gd name="connsiteX446" fmla="*/ 617268 w 1504950"/>
                <a:gd name="connsiteY446" fmla="*/ 91107 h 923925"/>
                <a:gd name="connsiteX447" fmla="*/ 618411 w 1504950"/>
                <a:gd name="connsiteY447" fmla="*/ 96250 h 923925"/>
                <a:gd name="connsiteX448" fmla="*/ 625364 w 1504950"/>
                <a:gd name="connsiteY448" fmla="*/ 104442 h 923925"/>
                <a:gd name="connsiteX449" fmla="*/ 627174 w 1504950"/>
                <a:gd name="connsiteY449" fmla="*/ 109776 h 923925"/>
                <a:gd name="connsiteX450" fmla="*/ 624793 w 1504950"/>
                <a:gd name="connsiteY450" fmla="*/ 115205 h 923925"/>
                <a:gd name="connsiteX451" fmla="*/ 620316 w 1504950"/>
                <a:gd name="connsiteY451" fmla="*/ 116348 h 923925"/>
                <a:gd name="connsiteX452" fmla="*/ 585454 w 1504950"/>
                <a:gd name="connsiteY452" fmla="*/ 107680 h 923925"/>
                <a:gd name="connsiteX453" fmla="*/ 575453 w 1504950"/>
                <a:gd name="connsiteY453" fmla="*/ 106918 h 923925"/>
                <a:gd name="connsiteX454" fmla="*/ 559927 w 1504950"/>
                <a:gd name="connsiteY454" fmla="*/ 101013 h 923925"/>
                <a:gd name="connsiteX455" fmla="*/ 552784 w 1504950"/>
                <a:gd name="connsiteY455" fmla="*/ 96631 h 923925"/>
                <a:gd name="connsiteX456" fmla="*/ 525352 w 1504950"/>
                <a:gd name="connsiteY456" fmla="*/ 97774 h 923925"/>
                <a:gd name="connsiteX457" fmla="*/ 522304 w 1504950"/>
                <a:gd name="connsiteY457" fmla="*/ 95298 h 923925"/>
                <a:gd name="connsiteX458" fmla="*/ 523827 w 1504950"/>
                <a:gd name="connsiteY458" fmla="*/ 91583 h 923925"/>
                <a:gd name="connsiteX459" fmla="*/ 530400 w 1504950"/>
                <a:gd name="connsiteY459" fmla="*/ 85677 h 923925"/>
                <a:gd name="connsiteX460" fmla="*/ 530781 w 1504950"/>
                <a:gd name="connsiteY460" fmla="*/ 79296 h 923925"/>
                <a:gd name="connsiteX461" fmla="*/ 524209 w 1504950"/>
                <a:gd name="connsiteY461" fmla="*/ 74628 h 923925"/>
                <a:gd name="connsiteX462" fmla="*/ 515827 w 1504950"/>
                <a:gd name="connsiteY462" fmla="*/ 73390 h 923925"/>
                <a:gd name="connsiteX463" fmla="*/ 497539 w 1504950"/>
                <a:gd name="connsiteY463" fmla="*/ 84915 h 923925"/>
                <a:gd name="connsiteX464" fmla="*/ 483537 w 1504950"/>
                <a:gd name="connsiteY464" fmla="*/ 97965 h 923925"/>
                <a:gd name="connsiteX465" fmla="*/ 481156 w 1504950"/>
                <a:gd name="connsiteY465" fmla="*/ 102441 h 923925"/>
                <a:gd name="connsiteX466" fmla="*/ 471440 w 1504950"/>
                <a:gd name="connsiteY466" fmla="*/ 110633 h 923925"/>
                <a:gd name="connsiteX467" fmla="*/ 452390 w 1504950"/>
                <a:gd name="connsiteY467" fmla="*/ 114824 h 923925"/>
                <a:gd name="connsiteX468" fmla="*/ 447913 w 1504950"/>
                <a:gd name="connsiteY468" fmla="*/ 114633 h 923925"/>
                <a:gd name="connsiteX469" fmla="*/ 441722 w 1504950"/>
                <a:gd name="connsiteY469" fmla="*/ 112062 h 923925"/>
                <a:gd name="connsiteX470" fmla="*/ 437055 w 1504950"/>
                <a:gd name="connsiteY470" fmla="*/ 108061 h 923925"/>
                <a:gd name="connsiteX471" fmla="*/ 420291 w 1504950"/>
                <a:gd name="connsiteY471" fmla="*/ 83201 h 923925"/>
                <a:gd name="connsiteX472" fmla="*/ 406289 w 1504950"/>
                <a:gd name="connsiteY472" fmla="*/ 73771 h 923925"/>
                <a:gd name="connsiteX473" fmla="*/ 400384 w 1504950"/>
                <a:gd name="connsiteY473" fmla="*/ 51292 h 923925"/>
                <a:gd name="connsiteX474" fmla="*/ 393811 w 1504950"/>
                <a:gd name="connsiteY474" fmla="*/ 51483 h 923925"/>
                <a:gd name="connsiteX475" fmla="*/ 386382 w 1504950"/>
                <a:gd name="connsiteY475" fmla="*/ 59007 h 923925"/>
                <a:gd name="connsiteX476" fmla="*/ 380476 w 1504950"/>
                <a:gd name="connsiteY476" fmla="*/ 73390 h 923925"/>
                <a:gd name="connsiteX477" fmla="*/ 377333 w 1504950"/>
                <a:gd name="connsiteY477" fmla="*/ 94631 h 923925"/>
                <a:gd name="connsiteX478" fmla="*/ 372952 w 1504950"/>
                <a:gd name="connsiteY478" fmla="*/ 100727 h 923925"/>
                <a:gd name="connsiteX479" fmla="*/ 368856 w 1504950"/>
                <a:gd name="connsiteY479" fmla="*/ 101775 h 923925"/>
                <a:gd name="connsiteX480" fmla="*/ 359998 w 1504950"/>
                <a:gd name="connsiteY480" fmla="*/ 117681 h 923925"/>
                <a:gd name="connsiteX481" fmla="*/ 356854 w 1504950"/>
                <a:gd name="connsiteY481" fmla="*/ 130921 h 923925"/>
                <a:gd name="connsiteX482" fmla="*/ 355330 w 1504950"/>
                <a:gd name="connsiteY482" fmla="*/ 128540 h 923925"/>
                <a:gd name="connsiteX483" fmla="*/ 352949 w 1504950"/>
                <a:gd name="connsiteY483" fmla="*/ 118634 h 923925"/>
                <a:gd name="connsiteX484" fmla="*/ 357902 w 1504950"/>
                <a:gd name="connsiteY484" fmla="*/ 107680 h 923925"/>
                <a:gd name="connsiteX485" fmla="*/ 359045 w 1504950"/>
                <a:gd name="connsiteY485" fmla="*/ 95774 h 923925"/>
                <a:gd name="connsiteX486" fmla="*/ 350758 w 1504950"/>
                <a:gd name="connsiteY486" fmla="*/ 82915 h 923925"/>
                <a:gd name="connsiteX487" fmla="*/ 346472 w 1504950"/>
                <a:gd name="connsiteY487" fmla="*/ 69866 h 923925"/>
                <a:gd name="connsiteX488" fmla="*/ 367522 w 1504950"/>
                <a:gd name="connsiteY488" fmla="*/ 53483 h 923925"/>
                <a:gd name="connsiteX489" fmla="*/ 398574 w 1504950"/>
                <a:gd name="connsiteY489" fmla="*/ 15764 h 923925"/>
                <a:gd name="connsiteX490" fmla="*/ 436388 w 1504950"/>
                <a:gd name="connsiteY490" fmla="*/ 16716 h 923925"/>
                <a:gd name="connsiteX491" fmla="*/ 463344 w 1504950"/>
                <a:gd name="connsiteY491" fmla="*/ 15478 h 923925"/>
                <a:gd name="connsiteX492" fmla="*/ 510493 w 1504950"/>
                <a:gd name="connsiteY492" fmla="*/ 17193 h 923925"/>
                <a:gd name="connsiteX493" fmla="*/ 530781 w 1504950"/>
                <a:gd name="connsiteY493" fmla="*/ 12621 h 923925"/>
                <a:gd name="connsiteX494" fmla="*/ 539163 w 1504950"/>
                <a:gd name="connsiteY494" fmla="*/ 5858 h 923925"/>
                <a:gd name="connsiteX495" fmla="*/ 542592 w 1504950"/>
                <a:gd name="connsiteY495" fmla="*/ 6144 h 923925"/>
                <a:gd name="connsiteX496" fmla="*/ 545640 w 1504950"/>
                <a:gd name="connsiteY496" fmla="*/ 7953 h 923925"/>
                <a:gd name="connsiteX497" fmla="*/ 546878 w 1504950"/>
                <a:gd name="connsiteY497" fmla="*/ 11287 h 923925"/>
                <a:gd name="connsiteX498" fmla="*/ 546592 w 1504950"/>
                <a:gd name="connsiteY498" fmla="*/ 24146 h 923925"/>
                <a:gd name="connsiteX499" fmla="*/ 551641 w 1504950"/>
                <a:gd name="connsiteY499" fmla="*/ 29956 h 923925"/>
                <a:gd name="connsiteX500" fmla="*/ 556879 w 1504950"/>
                <a:gd name="connsiteY500" fmla="*/ 33004 h 923925"/>
                <a:gd name="connsiteX501" fmla="*/ 570024 w 1504950"/>
                <a:gd name="connsiteY501" fmla="*/ 30242 h 923925"/>
                <a:gd name="connsiteX502" fmla="*/ 592027 w 1504950"/>
                <a:gd name="connsiteY502" fmla="*/ 16240 h 923925"/>
                <a:gd name="connsiteX503" fmla="*/ 595170 w 1504950"/>
                <a:gd name="connsiteY503" fmla="*/ 13668 h 923925"/>
                <a:gd name="connsiteX504" fmla="*/ 596885 w 1504950"/>
                <a:gd name="connsiteY504" fmla="*/ 7001 h 923925"/>
                <a:gd name="connsiteX505" fmla="*/ 601456 w 1504950"/>
                <a:gd name="connsiteY505" fmla="*/ 5001 h 923925"/>
                <a:gd name="connsiteX506" fmla="*/ 621745 w 1504950"/>
                <a:gd name="connsiteY506" fmla="*/ 3572 h 923925"/>
                <a:gd name="connsiteX507" fmla="*/ 638699 w 1504950"/>
                <a:gd name="connsiteY507" fmla="*/ 8715 h 923925"/>
                <a:gd name="connsiteX508" fmla="*/ 662035 w 1504950"/>
                <a:gd name="connsiteY508" fmla="*/ 18431 h 923925"/>
                <a:gd name="connsiteX509" fmla="*/ 666322 w 1504950"/>
                <a:gd name="connsiteY509" fmla="*/ 24146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</a:cxnLst>
              <a:rect l="l" t="t" r="r" b="b"/>
              <a:pathLst>
                <a:path w="1504950" h="923925">
                  <a:moveTo>
                    <a:pt x="537734" y="905780"/>
                  </a:moveTo>
                  <a:lnTo>
                    <a:pt x="522875" y="905113"/>
                  </a:lnTo>
                  <a:lnTo>
                    <a:pt x="508874" y="898255"/>
                  </a:lnTo>
                  <a:lnTo>
                    <a:pt x="507349" y="895112"/>
                  </a:lnTo>
                  <a:lnTo>
                    <a:pt x="517350" y="891492"/>
                  </a:lnTo>
                  <a:lnTo>
                    <a:pt x="530305" y="892159"/>
                  </a:lnTo>
                  <a:lnTo>
                    <a:pt x="540115" y="897017"/>
                  </a:lnTo>
                  <a:lnTo>
                    <a:pt x="540687" y="901970"/>
                  </a:lnTo>
                  <a:lnTo>
                    <a:pt x="537734" y="905780"/>
                  </a:lnTo>
                  <a:close/>
                  <a:moveTo>
                    <a:pt x="344662" y="878348"/>
                  </a:moveTo>
                  <a:lnTo>
                    <a:pt x="362188" y="884539"/>
                  </a:lnTo>
                  <a:lnTo>
                    <a:pt x="378762" y="885968"/>
                  </a:lnTo>
                  <a:lnTo>
                    <a:pt x="387048" y="884539"/>
                  </a:lnTo>
                  <a:lnTo>
                    <a:pt x="391240" y="887111"/>
                  </a:lnTo>
                  <a:lnTo>
                    <a:pt x="391526" y="889492"/>
                  </a:lnTo>
                  <a:lnTo>
                    <a:pt x="376476" y="905399"/>
                  </a:lnTo>
                  <a:lnTo>
                    <a:pt x="374666" y="905875"/>
                  </a:lnTo>
                  <a:lnTo>
                    <a:pt x="342472" y="895207"/>
                  </a:lnTo>
                  <a:lnTo>
                    <a:pt x="337900" y="892350"/>
                  </a:lnTo>
                  <a:lnTo>
                    <a:pt x="331423" y="879872"/>
                  </a:lnTo>
                  <a:lnTo>
                    <a:pt x="344662" y="878348"/>
                  </a:lnTo>
                  <a:close/>
                  <a:moveTo>
                    <a:pt x="832438" y="919877"/>
                  </a:moveTo>
                  <a:lnTo>
                    <a:pt x="826056" y="920353"/>
                  </a:lnTo>
                  <a:lnTo>
                    <a:pt x="825961" y="918162"/>
                  </a:lnTo>
                  <a:lnTo>
                    <a:pt x="841105" y="901779"/>
                  </a:lnTo>
                  <a:lnTo>
                    <a:pt x="852821" y="895398"/>
                  </a:lnTo>
                  <a:lnTo>
                    <a:pt x="858441" y="885968"/>
                  </a:lnTo>
                  <a:lnTo>
                    <a:pt x="867013" y="876538"/>
                  </a:lnTo>
                  <a:lnTo>
                    <a:pt x="870157" y="875681"/>
                  </a:lnTo>
                  <a:lnTo>
                    <a:pt x="894159" y="883396"/>
                  </a:lnTo>
                  <a:lnTo>
                    <a:pt x="888159" y="889302"/>
                  </a:lnTo>
                  <a:lnTo>
                    <a:pt x="858060" y="900922"/>
                  </a:lnTo>
                  <a:lnTo>
                    <a:pt x="847773" y="908257"/>
                  </a:lnTo>
                  <a:lnTo>
                    <a:pt x="846344" y="912448"/>
                  </a:lnTo>
                  <a:lnTo>
                    <a:pt x="835390" y="919496"/>
                  </a:lnTo>
                  <a:lnTo>
                    <a:pt x="832438" y="919877"/>
                  </a:lnTo>
                  <a:close/>
                  <a:moveTo>
                    <a:pt x="661559" y="871681"/>
                  </a:moveTo>
                  <a:lnTo>
                    <a:pt x="649557" y="868823"/>
                  </a:lnTo>
                  <a:lnTo>
                    <a:pt x="631365" y="846534"/>
                  </a:lnTo>
                  <a:lnTo>
                    <a:pt x="630031" y="842820"/>
                  </a:lnTo>
                  <a:lnTo>
                    <a:pt x="631460" y="835866"/>
                  </a:lnTo>
                  <a:lnTo>
                    <a:pt x="632413" y="832247"/>
                  </a:lnTo>
                  <a:lnTo>
                    <a:pt x="635080" y="829294"/>
                  </a:lnTo>
                  <a:lnTo>
                    <a:pt x="650605" y="827199"/>
                  </a:lnTo>
                  <a:lnTo>
                    <a:pt x="670132" y="832437"/>
                  </a:lnTo>
                  <a:lnTo>
                    <a:pt x="673846" y="835485"/>
                  </a:lnTo>
                  <a:lnTo>
                    <a:pt x="677085" y="849201"/>
                  </a:lnTo>
                  <a:lnTo>
                    <a:pt x="661559" y="871681"/>
                  </a:lnTo>
                  <a:close/>
                  <a:moveTo>
                    <a:pt x="159401" y="807387"/>
                  </a:moveTo>
                  <a:lnTo>
                    <a:pt x="167117" y="807482"/>
                  </a:lnTo>
                  <a:lnTo>
                    <a:pt x="171212" y="820245"/>
                  </a:lnTo>
                  <a:lnTo>
                    <a:pt x="157782" y="820817"/>
                  </a:lnTo>
                  <a:lnTo>
                    <a:pt x="141780" y="825675"/>
                  </a:lnTo>
                  <a:lnTo>
                    <a:pt x="133208" y="831771"/>
                  </a:lnTo>
                  <a:lnTo>
                    <a:pt x="123968" y="843106"/>
                  </a:lnTo>
                  <a:lnTo>
                    <a:pt x="109967" y="850535"/>
                  </a:lnTo>
                  <a:lnTo>
                    <a:pt x="86820" y="847868"/>
                  </a:lnTo>
                  <a:lnTo>
                    <a:pt x="60817" y="842724"/>
                  </a:lnTo>
                  <a:lnTo>
                    <a:pt x="51292" y="842915"/>
                  </a:lnTo>
                  <a:lnTo>
                    <a:pt x="29385" y="847487"/>
                  </a:lnTo>
                  <a:lnTo>
                    <a:pt x="8144" y="864537"/>
                  </a:lnTo>
                  <a:lnTo>
                    <a:pt x="5286" y="865108"/>
                  </a:lnTo>
                  <a:lnTo>
                    <a:pt x="3572" y="862727"/>
                  </a:lnTo>
                  <a:lnTo>
                    <a:pt x="10239" y="837295"/>
                  </a:lnTo>
                  <a:lnTo>
                    <a:pt x="36529" y="805291"/>
                  </a:lnTo>
                  <a:lnTo>
                    <a:pt x="71676" y="815673"/>
                  </a:lnTo>
                  <a:lnTo>
                    <a:pt x="96917" y="811292"/>
                  </a:lnTo>
                  <a:lnTo>
                    <a:pt x="108728" y="801100"/>
                  </a:lnTo>
                  <a:lnTo>
                    <a:pt x="121015" y="795385"/>
                  </a:lnTo>
                  <a:lnTo>
                    <a:pt x="142923" y="789861"/>
                  </a:lnTo>
                  <a:lnTo>
                    <a:pt x="144923" y="791290"/>
                  </a:lnTo>
                  <a:lnTo>
                    <a:pt x="145685" y="797671"/>
                  </a:lnTo>
                  <a:lnTo>
                    <a:pt x="159401" y="807387"/>
                  </a:lnTo>
                  <a:close/>
                  <a:moveTo>
                    <a:pt x="270558" y="804053"/>
                  </a:moveTo>
                  <a:lnTo>
                    <a:pt x="268081" y="805291"/>
                  </a:lnTo>
                  <a:lnTo>
                    <a:pt x="264843" y="804624"/>
                  </a:lnTo>
                  <a:lnTo>
                    <a:pt x="262557" y="800719"/>
                  </a:lnTo>
                  <a:lnTo>
                    <a:pt x="266081" y="781669"/>
                  </a:lnTo>
                  <a:lnTo>
                    <a:pt x="269510" y="779478"/>
                  </a:lnTo>
                  <a:lnTo>
                    <a:pt x="285608" y="784717"/>
                  </a:lnTo>
                  <a:lnTo>
                    <a:pt x="286179" y="787194"/>
                  </a:lnTo>
                  <a:lnTo>
                    <a:pt x="284941" y="793861"/>
                  </a:lnTo>
                  <a:lnTo>
                    <a:pt x="270558" y="804053"/>
                  </a:lnTo>
                  <a:close/>
                  <a:moveTo>
                    <a:pt x="876729" y="780907"/>
                  </a:moveTo>
                  <a:lnTo>
                    <a:pt x="863965" y="776907"/>
                  </a:lnTo>
                  <a:lnTo>
                    <a:pt x="861775" y="771858"/>
                  </a:lnTo>
                  <a:lnTo>
                    <a:pt x="864727" y="767286"/>
                  </a:lnTo>
                  <a:lnTo>
                    <a:pt x="869680" y="765477"/>
                  </a:lnTo>
                  <a:lnTo>
                    <a:pt x="891873" y="763191"/>
                  </a:lnTo>
                  <a:lnTo>
                    <a:pt x="893874" y="764524"/>
                  </a:lnTo>
                  <a:lnTo>
                    <a:pt x="886826" y="773097"/>
                  </a:lnTo>
                  <a:lnTo>
                    <a:pt x="876729" y="780907"/>
                  </a:lnTo>
                  <a:close/>
                  <a:moveTo>
                    <a:pt x="986647" y="730996"/>
                  </a:moveTo>
                  <a:lnTo>
                    <a:pt x="979694" y="733949"/>
                  </a:lnTo>
                  <a:lnTo>
                    <a:pt x="976075" y="733282"/>
                  </a:lnTo>
                  <a:lnTo>
                    <a:pt x="970264" y="738045"/>
                  </a:lnTo>
                  <a:lnTo>
                    <a:pt x="976646" y="769191"/>
                  </a:lnTo>
                  <a:lnTo>
                    <a:pt x="976646" y="775954"/>
                  </a:lnTo>
                  <a:lnTo>
                    <a:pt x="968550" y="800338"/>
                  </a:lnTo>
                  <a:lnTo>
                    <a:pt x="959025" y="812721"/>
                  </a:lnTo>
                  <a:lnTo>
                    <a:pt x="930831" y="833485"/>
                  </a:lnTo>
                  <a:lnTo>
                    <a:pt x="921401" y="848725"/>
                  </a:lnTo>
                  <a:lnTo>
                    <a:pt x="920830" y="860727"/>
                  </a:lnTo>
                  <a:lnTo>
                    <a:pt x="918925" y="863965"/>
                  </a:lnTo>
                  <a:lnTo>
                    <a:pt x="914543" y="866251"/>
                  </a:lnTo>
                  <a:lnTo>
                    <a:pt x="887111" y="863584"/>
                  </a:lnTo>
                  <a:lnTo>
                    <a:pt x="882539" y="861298"/>
                  </a:lnTo>
                  <a:lnTo>
                    <a:pt x="878539" y="839391"/>
                  </a:lnTo>
                  <a:lnTo>
                    <a:pt x="895874" y="809482"/>
                  </a:lnTo>
                  <a:lnTo>
                    <a:pt x="893683" y="804624"/>
                  </a:lnTo>
                  <a:lnTo>
                    <a:pt x="903684" y="777478"/>
                  </a:lnTo>
                  <a:lnTo>
                    <a:pt x="915115" y="767953"/>
                  </a:lnTo>
                  <a:lnTo>
                    <a:pt x="919592" y="766239"/>
                  </a:lnTo>
                  <a:lnTo>
                    <a:pt x="928259" y="758047"/>
                  </a:lnTo>
                  <a:lnTo>
                    <a:pt x="939975" y="743855"/>
                  </a:lnTo>
                  <a:lnTo>
                    <a:pt x="952929" y="720995"/>
                  </a:lnTo>
                  <a:lnTo>
                    <a:pt x="960168" y="717090"/>
                  </a:lnTo>
                  <a:lnTo>
                    <a:pt x="972551" y="715756"/>
                  </a:lnTo>
                  <a:lnTo>
                    <a:pt x="981885" y="720423"/>
                  </a:lnTo>
                  <a:lnTo>
                    <a:pt x="986647" y="730996"/>
                  </a:lnTo>
                  <a:close/>
                  <a:moveTo>
                    <a:pt x="1017508" y="714232"/>
                  </a:moveTo>
                  <a:lnTo>
                    <a:pt x="1026081" y="726996"/>
                  </a:lnTo>
                  <a:lnTo>
                    <a:pt x="1027509" y="733092"/>
                  </a:lnTo>
                  <a:lnTo>
                    <a:pt x="1024938" y="738045"/>
                  </a:lnTo>
                  <a:lnTo>
                    <a:pt x="1023224" y="738521"/>
                  </a:lnTo>
                  <a:lnTo>
                    <a:pt x="1015222" y="732996"/>
                  </a:lnTo>
                  <a:lnTo>
                    <a:pt x="1011317" y="724519"/>
                  </a:lnTo>
                  <a:lnTo>
                    <a:pt x="1001887" y="722805"/>
                  </a:lnTo>
                  <a:lnTo>
                    <a:pt x="990743" y="725281"/>
                  </a:lnTo>
                  <a:lnTo>
                    <a:pt x="985885" y="724329"/>
                  </a:lnTo>
                  <a:lnTo>
                    <a:pt x="984552" y="722233"/>
                  </a:lnTo>
                  <a:lnTo>
                    <a:pt x="985504" y="717661"/>
                  </a:lnTo>
                  <a:lnTo>
                    <a:pt x="988266" y="715756"/>
                  </a:lnTo>
                  <a:lnTo>
                    <a:pt x="1017508" y="714232"/>
                  </a:lnTo>
                  <a:close/>
                  <a:moveTo>
                    <a:pt x="478298" y="730901"/>
                  </a:moveTo>
                  <a:lnTo>
                    <a:pt x="473631" y="732520"/>
                  </a:lnTo>
                  <a:lnTo>
                    <a:pt x="459248" y="723567"/>
                  </a:lnTo>
                  <a:lnTo>
                    <a:pt x="457058" y="719661"/>
                  </a:lnTo>
                  <a:lnTo>
                    <a:pt x="457629" y="717661"/>
                  </a:lnTo>
                  <a:lnTo>
                    <a:pt x="460677" y="714232"/>
                  </a:lnTo>
                  <a:lnTo>
                    <a:pt x="472297" y="707184"/>
                  </a:lnTo>
                  <a:lnTo>
                    <a:pt x="485537" y="714423"/>
                  </a:lnTo>
                  <a:lnTo>
                    <a:pt x="486299" y="716328"/>
                  </a:lnTo>
                  <a:lnTo>
                    <a:pt x="482489" y="725757"/>
                  </a:lnTo>
                  <a:lnTo>
                    <a:pt x="478298" y="730901"/>
                  </a:lnTo>
                  <a:close/>
                  <a:moveTo>
                    <a:pt x="1507570" y="589645"/>
                  </a:moveTo>
                  <a:lnTo>
                    <a:pt x="1504712" y="592788"/>
                  </a:lnTo>
                  <a:lnTo>
                    <a:pt x="1498711" y="606600"/>
                  </a:lnTo>
                  <a:lnTo>
                    <a:pt x="1497759" y="612886"/>
                  </a:lnTo>
                  <a:lnTo>
                    <a:pt x="1491758" y="624507"/>
                  </a:lnTo>
                  <a:lnTo>
                    <a:pt x="1489282" y="622316"/>
                  </a:lnTo>
                  <a:lnTo>
                    <a:pt x="1484900" y="622983"/>
                  </a:lnTo>
                  <a:lnTo>
                    <a:pt x="1484233" y="626793"/>
                  </a:lnTo>
                  <a:lnTo>
                    <a:pt x="1485852" y="631174"/>
                  </a:lnTo>
                  <a:lnTo>
                    <a:pt x="1488710" y="632793"/>
                  </a:lnTo>
                  <a:lnTo>
                    <a:pt x="1488710" y="636603"/>
                  </a:lnTo>
                  <a:lnTo>
                    <a:pt x="1485567" y="636603"/>
                  </a:lnTo>
                  <a:lnTo>
                    <a:pt x="1482424" y="638508"/>
                  </a:lnTo>
                  <a:lnTo>
                    <a:pt x="1481185" y="645081"/>
                  </a:lnTo>
                  <a:lnTo>
                    <a:pt x="1474899" y="654796"/>
                  </a:lnTo>
                  <a:lnTo>
                    <a:pt x="1469850" y="659559"/>
                  </a:lnTo>
                  <a:lnTo>
                    <a:pt x="1466993" y="659559"/>
                  </a:lnTo>
                  <a:lnTo>
                    <a:pt x="1461659" y="655463"/>
                  </a:lnTo>
                  <a:lnTo>
                    <a:pt x="1462326" y="651081"/>
                  </a:lnTo>
                  <a:lnTo>
                    <a:pt x="1467088" y="646700"/>
                  </a:lnTo>
                  <a:lnTo>
                    <a:pt x="1470232" y="639175"/>
                  </a:lnTo>
                  <a:lnTo>
                    <a:pt x="1470899" y="631269"/>
                  </a:lnTo>
                  <a:lnTo>
                    <a:pt x="1474708" y="625650"/>
                  </a:lnTo>
                  <a:lnTo>
                    <a:pt x="1471851" y="625935"/>
                  </a:lnTo>
                  <a:lnTo>
                    <a:pt x="1469660" y="623078"/>
                  </a:lnTo>
                  <a:lnTo>
                    <a:pt x="1466517" y="614601"/>
                  </a:lnTo>
                  <a:lnTo>
                    <a:pt x="1467469" y="609838"/>
                  </a:lnTo>
                  <a:lnTo>
                    <a:pt x="1473756" y="605457"/>
                  </a:lnTo>
                  <a:lnTo>
                    <a:pt x="1480709" y="602980"/>
                  </a:lnTo>
                  <a:lnTo>
                    <a:pt x="1480424" y="596027"/>
                  </a:lnTo>
                  <a:lnTo>
                    <a:pt x="1482043" y="593836"/>
                  </a:lnTo>
                  <a:lnTo>
                    <a:pt x="1488615" y="590693"/>
                  </a:lnTo>
                  <a:lnTo>
                    <a:pt x="1491472" y="585645"/>
                  </a:lnTo>
                  <a:lnTo>
                    <a:pt x="1500902" y="578120"/>
                  </a:lnTo>
                  <a:lnTo>
                    <a:pt x="1505951" y="578406"/>
                  </a:lnTo>
                  <a:lnTo>
                    <a:pt x="1508808" y="581263"/>
                  </a:lnTo>
                  <a:lnTo>
                    <a:pt x="1507570" y="589645"/>
                  </a:lnTo>
                  <a:close/>
                  <a:moveTo>
                    <a:pt x="1157145" y="521256"/>
                  </a:moveTo>
                  <a:lnTo>
                    <a:pt x="1151334" y="523637"/>
                  </a:lnTo>
                  <a:lnTo>
                    <a:pt x="1143524" y="521160"/>
                  </a:lnTo>
                  <a:lnTo>
                    <a:pt x="1139333" y="516969"/>
                  </a:lnTo>
                  <a:lnTo>
                    <a:pt x="1139810" y="505158"/>
                  </a:lnTo>
                  <a:lnTo>
                    <a:pt x="1137618" y="484680"/>
                  </a:lnTo>
                  <a:lnTo>
                    <a:pt x="1133047" y="471630"/>
                  </a:lnTo>
                  <a:lnTo>
                    <a:pt x="1134094" y="468582"/>
                  </a:lnTo>
                  <a:lnTo>
                    <a:pt x="1144762" y="465534"/>
                  </a:lnTo>
                  <a:lnTo>
                    <a:pt x="1162002" y="498396"/>
                  </a:lnTo>
                  <a:lnTo>
                    <a:pt x="1162002" y="509159"/>
                  </a:lnTo>
                  <a:lnTo>
                    <a:pt x="1157145" y="521256"/>
                  </a:lnTo>
                  <a:close/>
                  <a:moveTo>
                    <a:pt x="1479566" y="479441"/>
                  </a:moveTo>
                  <a:lnTo>
                    <a:pt x="1480518" y="489156"/>
                  </a:lnTo>
                  <a:lnTo>
                    <a:pt x="1484329" y="499539"/>
                  </a:lnTo>
                  <a:lnTo>
                    <a:pt x="1478328" y="500777"/>
                  </a:lnTo>
                  <a:lnTo>
                    <a:pt x="1478328" y="503634"/>
                  </a:lnTo>
                  <a:lnTo>
                    <a:pt x="1490901" y="509921"/>
                  </a:lnTo>
                  <a:lnTo>
                    <a:pt x="1490615" y="513064"/>
                  </a:lnTo>
                  <a:lnTo>
                    <a:pt x="1488996" y="515541"/>
                  </a:lnTo>
                  <a:lnTo>
                    <a:pt x="1485186" y="516493"/>
                  </a:lnTo>
                  <a:lnTo>
                    <a:pt x="1477947" y="513350"/>
                  </a:lnTo>
                  <a:lnTo>
                    <a:pt x="1477661" y="518112"/>
                  </a:lnTo>
                  <a:lnTo>
                    <a:pt x="1481471" y="520589"/>
                  </a:lnTo>
                  <a:lnTo>
                    <a:pt x="1482138" y="522780"/>
                  </a:lnTo>
                  <a:lnTo>
                    <a:pt x="1481471" y="526875"/>
                  </a:lnTo>
                  <a:lnTo>
                    <a:pt x="1478995" y="528114"/>
                  </a:lnTo>
                  <a:lnTo>
                    <a:pt x="1475566" y="527447"/>
                  </a:lnTo>
                  <a:lnTo>
                    <a:pt x="1469565" y="522684"/>
                  </a:lnTo>
                  <a:lnTo>
                    <a:pt x="1467945" y="523923"/>
                  </a:lnTo>
                  <a:lnTo>
                    <a:pt x="1467945" y="526780"/>
                  </a:lnTo>
                  <a:lnTo>
                    <a:pt x="1476804" y="533067"/>
                  </a:lnTo>
                  <a:lnTo>
                    <a:pt x="1478709" y="536496"/>
                  </a:lnTo>
                  <a:lnTo>
                    <a:pt x="1484043" y="539639"/>
                  </a:lnTo>
                  <a:lnTo>
                    <a:pt x="1487472" y="545259"/>
                  </a:lnTo>
                  <a:lnTo>
                    <a:pt x="1484043" y="567261"/>
                  </a:lnTo>
                  <a:lnTo>
                    <a:pt x="1481185" y="576024"/>
                  </a:lnTo>
                  <a:lnTo>
                    <a:pt x="1474899" y="586692"/>
                  </a:lnTo>
                  <a:lnTo>
                    <a:pt x="1462897" y="592979"/>
                  </a:lnTo>
                  <a:lnTo>
                    <a:pt x="1458135" y="592026"/>
                  </a:lnTo>
                  <a:lnTo>
                    <a:pt x="1455944" y="593931"/>
                  </a:lnTo>
                  <a:lnTo>
                    <a:pt x="1459373" y="603361"/>
                  </a:lnTo>
                  <a:lnTo>
                    <a:pt x="1464421" y="606504"/>
                  </a:lnTo>
                  <a:lnTo>
                    <a:pt x="1463755" y="611267"/>
                  </a:lnTo>
                  <a:lnTo>
                    <a:pt x="1453372" y="620697"/>
                  </a:lnTo>
                  <a:lnTo>
                    <a:pt x="1444895" y="618220"/>
                  </a:lnTo>
                  <a:lnTo>
                    <a:pt x="1441752" y="619839"/>
                  </a:lnTo>
                  <a:lnTo>
                    <a:pt x="1439561" y="625173"/>
                  </a:lnTo>
                  <a:lnTo>
                    <a:pt x="1440514" y="628317"/>
                  </a:lnTo>
                  <a:lnTo>
                    <a:pt x="1445276" y="626697"/>
                  </a:lnTo>
                  <a:lnTo>
                    <a:pt x="1444990" y="631460"/>
                  </a:lnTo>
                  <a:lnTo>
                    <a:pt x="1438990" y="641175"/>
                  </a:lnTo>
                  <a:lnTo>
                    <a:pt x="1432417" y="645557"/>
                  </a:lnTo>
                  <a:lnTo>
                    <a:pt x="1419844" y="660035"/>
                  </a:lnTo>
                  <a:lnTo>
                    <a:pt x="1419559" y="666321"/>
                  </a:lnTo>
                  <a:lnTo>
                    <a:pt x="1414796" y="672322"/>
                  </a:lnTo>
                  <a:lnTo>
                    <a:pt x="1395270" y="680799"/>
                  </a:lnTo>
                  <a:lnTo>
                    <a:pt x="1392412" y="683943"/>
                  </a:lnTo>
                  <a:lnTo>
                    <a:pt x="1388031" y="683466"/>
                  </a:lnTo>
                  <a:lnTo>
                    <a:pt x="1384602" y="674989"/>
                  </a:lnTo>
                  <a:lnTo>
                    <a:pt x="1381459" y="672132"/>
                  </a:lnTo>
                  <a:lnTo>
                    <a:pt x="1374886" y="672132"/>
                  </a:lnTo>
                  <a:lnTo>
                    <a:pt x="1367647" y="659559"/>
                  </a:lnTo>
                  <a:lnTo>
                    <a:pt x="1367647" y="656130"/>
                  </a:lnTo>
                  <a:lnTo>
                    <a:pt x="1369838" y="654225"/>
                  </a:lnTo>
                  <a:lnTo>
                    <a:pt x="1373267" y="639747"/>
                  </a:lnTo>
                  <a:lnTo>
                    <a:pt x="1375458" y="610124"/>
                  </a:lnTo>
                  <a:lnTo>
                    <a:pt x="1378315" y="602885"/>
                  </a:lnTo>
                  <a:lnTo>
                    <a:pt x="1378030" y="598789"/>
                  </a:lnTo>
                  <a:lnTo>
                    <a:pt x="1380887" y="589359"/>
                  </a:lnTo>
                  <a:lnTo>
                    <a:pt x="1379649" y="572691"/>
                  </a:lnTo>
                  <a:lnTo>
                    <a:pt x="1375553" y="558213"/>
                  </a:lnTo>
                  <a:lnTo>
                    <a:pt x="1381840" y="557546"/>
                  </a:lnTo>
                  <a:lnTo>
                    <a:pt x="1377744" y="546211"/>
                  </a:lnTo>
                  <a:lnTo>
                    <a:pt x="1379934" y="540877"/>
                  </a:lnTo>
                  <a:lnTo>
                    <a:pt x="1379934" y="536115"/>
                  </a:lnTo>
                  <a:lnTo>
                    <a:pt x="1384030" y="532686"/>
                  </a:lnTo>
                  <a:lnTo>
                    <a:pt x="1385650" y="534305"/>
                  </a:lnTo>
                  <a:lnTo>
                    <a:pt x="1385650" y="537448"/>
                  </a:lnTo>
                  <a:lnTo>
                    <a:pt x="1388126" y="537734"/>
                  </a:lnTo>
                  <a:lnTo>
                    <a:pt x="1392889" y="534876"/>
                  </a:lnTo>
                  <a:lnTo>
                    <a:pt x="1397651" y="534876"/>
                  </a:lnTo>
                  <a:lnTo>
                    <a:pt x="1398604" y="541163"/>
                  </a:lnTo>
                  <a:lnTo>
                    <a:pt x="1400509" y="542782"/>
                  </a:lnTo>
                  <a:lnTo>
                    <a:pt x="1403652" y="541830"/>
                  </a:lnTo>
                  <a:lnTo>
                    <a:pt x="1408033" y="537448"/>
                  </a:lnTo>
                  <a:lnTo>
                    <a:pt x="1413082" y="524875"/>
                  </a:lnTo>
                  <a:lnTo>
                    <a:pt x="1413082" y="522970"/>
                  </a:lnTo>
                  <a:lnTo>
                    <a:pt x="1408319" y="520113"/>
                  </a:lnTo>
                  <a:lnTo>
                    <a:pt x="1408605" y="517255"/>
                  </a:lnTo>
                  <a:lnTo>
                    <a:pt x="1410224" y="514398"/>
                  </a:lnTo>
                  <a:lnTo>
                    <a:pt x="1415272" y="510588"/>
                  </a:lnTo>
                  <a:lnTo>
                    <a:pt x="1415939" y="507444"/>
                  </a:lnTo>
                  <a:lnTo>
                    <a:pt x="1419749" y="504301"/>
                  </a:lnTo>
                  <a:lnTo>
                    <a:pt x="1422225" y="498300"/>
                  </a:lnTo>
                  <a:lnTo>
                    <a:pt x="1421559" y="496110"/>
                  </a:lnTo>
                  <a:lnTo>
                    <a:pt x="1418701" y="494871"/>
                  </a:lnTo>
                  <a:lnTo>
                    <a:pt x="1413939" y="497729"/>
                  </a:lnTo>
                  <a:lnTo>
                    <a:pt x="1406986" y="492109"/>
                  </a:lnTo>
                  <a:lnTo>
                    <a:pt x="1399080" y="491157"/>
                  </a:lnTo>
                  <a:lnTo>
                    <a:pt x="1394317" y="486108"/>
                  </a:lnTo>
                  <a:lnTo>
                    <a:pt x="1394984" y="482965"/>
                  </a:lnTo>
                  <a:lnTo>
                    <a:pt x="1400985" y="476393"/>
                  </a:lnTo>
                  <a:lnTo>
                    <a:pt x="1410415" y="482394"/>
                  </a:lnTo>
                  <a:lnTo>
                    <a:pt x="1413843" y="482679"/>
                  </a:lnTo>
                  <a:lnTo>
                    <a:pt x="1426131" y="473250"/>
                  </a:lnTo>
                  <a:lnTo>
                    <a:pt x="1432132" y="457533"/>
                  </a:lnTo>
                  <a:lnTo>
                    <a:pt x="1439370" y="452771"/>
                  </a:lnTo>
                  <a:lnTo>
                    <a:pt x="1440037" y="446770"/>
                  </a:lnTo>
                  <a:lnTo>
                    <a:pt x="1438133" y="438579"/>
                  </a:lnTo>
                  <a:lnTo>
                    <a:pt x="1439752" y="434197"/>
                  </a:lnTo>
                  <a:lnTo>
                    <a:pt x="1448229" y="422577"/>
                  </a:lnTo>
                  <a:lnTo>
                    <a:pt x="1454230" y="420957"/>
                  </a:lnTo>
                  <a:lnTo>
                    <a:pt x="1457659" y="422862"/>
                  </a:lnTo>
                  <a:lnTo>
                    <a:pt x="1466802" y="438579"/>
                  </a:lnTo>
                  <a:lnTo>
                    <a:pt x="1471565" y="442674"/>
                  </a:lnTo>
                  <a:lnTo>
                    <a:pt x="1471851" y="445818"/>
                  </a:lnTo>
                  <a:lnTo>
                    <a:pt x="1475947" y="452104"/>
                  </a:lnTo>
                  <a:lnTo>
                    <a:pt x="1476233" y="462772"/>
                  </a:lnTo>
                  <a:lnTo>
                    <a:pt x="1484138" y="472869"/>
                  </a:lnTo>
                  <a:lnTo>
                    <a:pt x="1483471" y="477631"/>
                  </a:lnTo>
                  <a:lnTo>
                    <a:pt x="1479566" y="479441"/>
                  </a:lnTo>
                  <a:close/>
                  <a:moveTo>
                    <a:pt x="1186863" y="509730"/>
                  </a:moveTo>
                  <a:lnTo>
                    <a:pt x="1169432" y="532400"/>
                  </a:lnTo>
                  <a:lnTo>
                    <a:pt x="1167813" y="531924"/>
                  </a:lnTo>
                  <a:lnTo>
                    <a:pt x="1167718" y="528971"/>
                  </a:lnTo>
                  <a:lnTo>
                    <a:pt x="1183053" y="481346"/>
                  </a:lnTo>
                  <a:lnTo>
                    <a:pt x="1186292" y="475631"/>
                  </a:lnTo>
                  <a:lnTo>
                    <a:pt x="1191911" y="470297"/>
                  </a:lnTo>
                  <a:lnTo>
                    <a:pt x="1213057" y="417147"/>
                  </a:lnTo>
                  <a:lnTo>
                    <a:pt x="1216962" y="415528"/>
                  </a:lnTo>
                  <a:lnTo>
                    <a:pt x="1222391" y="416290"/>
                  </a:lnTo>
                  <a:lnTo>
                    <a:pt x="1225535" y="422958"/>
                  </a:lnTo>
                  <a:lnTo>
                    <a:pt x="1212675" y="464772"/>
                  </a:lnTo>
                  <a:lnTo>
                    <a:pt x="1207628" y="470964"/>
                  </a:lnTo>
                  <a:lnTo>
                    <a:pt x="1199531" y="475726"/>
                  </a:lnTo>
                  <a:lnTo>
                    <a:pt x="1188387" y="490966"/>
                  </a:lnTo>
                  <a:lnTo>
                    <a:pt x="1185720" y="500586"/>
                  </a:lnTo>
                  <a:lnTo>
                    <a:pt x="1186863" y="509730"/>
                  </a:lnTo>
                  <a:close/>
                  <a:moveTo>
                    <a:pt x="456581" y="140351"/>
                  </a:moveTo>
                  <a:lnTo>
                    <a:pt x="436769" y="144256"/>
                  </a:lnTo>
                  <a:lnTo>
                    <a:pt x="435531" y="143018"/>
                  </a:lnTo>
                  <a:lnTo>
                    <a:pt x="438008" y="137493"/>
                  </a:lnTo>
                  <a:lnTo>
                    <a:pt x="437912" y="128159"/>
                  </a:lnTo>
                  <a:lnTo>
                    <a:pt x="442960" y="124444"/>
                  </a:lnTo>
                  <a:lnTo>
                    <a:pt x="454486" y="125587"/>
                  </a:lnTo>
                  <a:lnTo>
                    <a:pt x="463248" y="134255"/>
                  </a:lnTo>
                  <a:lnTo>
                    <a:pt x="463058" y="136160"/>
                  </a:lnTo>
                  <a:lnTo>
                    <a:pt x="456581" y="140351"/>
                  </a:lnTo>
                  <a:close/>
                  <a:moveTo>
                    <a:pt x="473155" y="124635"/>
                  </a:moveTo>
                  <a:lnTo>
                    <a:pt x="480965" y="127397"/>
                  </a:lnTo>
                  <a:lnTo>
                    <a:pt x="484394" y="121206"/>
                  </a:lnTo>
                  <a:lnTo>
                    <a:pt x="486870" y="121491"/>
                  </a:lnTo>
                  <a:lnTo>
                    <a:pt x="489633" y="128921"/>
                  </a:lnTo>
                  <a:lnTo>
                    <a:pt x="489633" y="140256"/>
                  </a:lnTo>
                  <a:lnTo>
                    <a:pt x="475917" y="142351"/>
                  </a:lnTo>
                  <a:lnTo>
                    <a:pt x="473821" y="141494"/>
                  </a:lnTo>
                  <a:lnTo>
                    <a:pt x="462392" y="125492"/>
                  </a:lnTo>
                  <a:lnTo>
                    <a:pt x="462106" y="122539"/>
                  </a:lnTo>
                  <a:lnTo>
                    <a:pt x="464201" y="120539"/>
                  </a:lnTo>
                  <a:lnTo>
                    <a:pt x="466677" y="120348"/>
                  </a:lnTo>
                  <a:lnTo>
                    <a:pt x="473155" y="124635"/>
                  </a:lnTo>
                  <a:close/>
                  <a:moveTo>
                    <a:pt x="425625" y="141780"/>
                  </a:moveTo>
                  <a:lnTo>
                    <a:pt x="419529" y="152829"/>
                  </a:lnTo>
                  <a:lnTo>
                    <a:pt x="410004" y="160830"/>
                  </a:lnTo>
                  <a:lnTo>
                    <a:pt x="389906" y="166640"/>
                  </a:lnTo>
                  <a:lnTo>
                    <a:pt x="386286" y="166259"/>
                  </a:lnTo>
                  <a:lnTo>
                    <a:pt x="403527" y="149971"/>
                  </a:lnTo>
                  <a:lnTo>
                    <a:pt x="405622" y="145685"/>
                  </a:lnTo>
                  <a:lnTo>
                    <a:pt x="402955" y="144542"/>
                  </a:lnTo>
                  <a:lnTo>
                    <a:pt x="368094" y="166259"/>
                  </a:lnTo>
                  <a:lnTo>
                    <a:pt x="360950" y="165783"/>
                  </a:lnTo>
                  <a:lnTo>
                    <a:pt x="356950" y="160734"/>
                  </a:lnTo>
                  <a:lnTo>
                    <a:pt x="356664" y="152733"/>
                  </a:lnTo>
                  <a:lnTo>
                    <a:pt x="365236" y="143304"/>
                  </a:lnTo>
                  <a:lnTo>
                    <a:pt x="375524" y="136731"/>
                  </a:lnTo>
                  <a:lnTo>
                    <a:pt x="401336" y="131778"/>
                  </a:lnTo>
                  <a:lnTo>
                    <a:pt x="408670" y="122730"/>
                  </a:lnTo>
                  <a:lnTo>
                    <a:pt x="415433" y="119967"/>
                  </a:lnTo>
                  <a:lnTo>
                    <a:pt x="420672" y="121206"/>
                  </a:lnTo>
                  <a:lnTo>
                    <a:pt x="426101" y="124349"/>
                  </a:lnTo>
                  <a:lnTo>
                    <a:pt x="427530" y="126635"/>
                  </a:lnTo>
                  <a:lnTo>
                    <a:pt x="425625" y="141780"/>
                  </a:lnTo>
                  <a:close/>
                  <a:moveTo>
                    <a:pt x="309896" y="99108"/>
                  </a:moveTo>
                  <a:lnTo>
                    <a:pt x="291418" y="93774"/>
                  </a:lnTo>
                  <a:lnTo>
                    <a:pt x="284845" y="87297"/>
                  </a:lnTo>
                  <a:lnTo>
                    <a:pt x="291989" y="81582"/>
                  </a:lnTo>
                  <a:lnTo>
                    <a:pt x="299418" y="82534"/>
                  </a:lnTo>
                  <a:lnTo>
                    <a:pt x="308372" y="90916"/>
                  </a:lnTo>
                  <a:lnTo>
                    <a:pt x="312754" y="97203"/>
                  </a:lnTo>
                  <a:lnTo>
                    <a:pt x="309896" y="99108"/>
                  </a:lnTo>
                  <a:close/>
                  <a:moveTo>
                    <a:pt x="333042" y="80915"/>
                  </a:moveTo>
                  <a:lnTo>
                    <a:pt x="316468" y="80820"/>
                  </a:lnTo>
                  <a:lnTo>
                    <a:pt x="310753" y="76057"/>
                  </a:lnTo>
                  <a:lnTo>
                    <a:pt x="322279" y="65580"/>
                  </a:lnTo>
                  <a:lnTo>
                    <a:pt x="330185" y="64341"/>
                  </a:lnTo>
                  <a:lnTo>
                    <a:pt x="335709" y="68723"/>
                  </a:lnTo>
                  <a:lnTo>
                    <a:pt x="335328" y="79486"/>
                  </a:lnTo>
                  <a:lnTo>
                    <a:pt x="333042" y="80915"/>
                  </a:lnTo>
                  <a:close/>
                  <a:moveTo>
                    <a:pt x="204645" y="63008"/>
                  </a:moveTo>
                  <a:lnTo>
                    <a:pt x="222457" y="74247"/>
                  </a:lnTo>
                  <a:lnTo>
                    <a:pt x="224457" y="83487"/>
                  </a:lnTo>
                  <a:lnTo>
                    <a:pt x="214646" y="83010"/>
                  </a:lnTo>
                  <a:lnTo>
                    <a:pt x="212550" y="86439"/>
                  </a:lnTo>
                  <a:lnTo>
                    <a:pt x="214456" y="93488"/>
                  </a:lnTo>
                  <a:lnTo>
                    <a:pt x="221599" y="99965"/>
                  </a:lnTo>
                  <a:lnTo>
                    <a:pt x="226648" y="98060"/>
                  </a:lnTo>
                  <a:lnTo>
                    <a:pt x="229601" y="94917"/>
                  </a:lnTo>
                  <a:lnTo>
                    <a:pt x="248651" y="101203"/>
                  </a:lnTo>
                  <a:lnTo>
                    <a:pt x="244745" y="140541"/>
                  </a:lnTo>
                  <a:lnTo>
                    <a:pt x="241507" y="146542"/>
                  </a:lnTo>
                  <a:lnTo>
                    <a:pt x="236363" y="148066"/>
                  </a:lnTo>
                  <a:lnTo>
                    <a:pt x="230077" y="146352"/>
                  </a:lnTo>
                  <a:lnTo>
                    <a:pt x="223218" y="148066"/>
                  </a:lnTo>
                  <a:lnTo>
                    <a:pt x="208455" y="154162"/>
                  </a:lnTo>
                  <a:lnTo>
                    <a:pt x="183880" y="167307"/>
                  </a:lnTo>
                  <a:lnTo>
                    <a:pt x="155305" y="176165"/>
                  </a:lnTo>
                  <a:lnTo>
                    <a:pt x="124826" y="165306"/>
                  </a:lnTo>
                  <a:lnTo>
                    <a:pt x="104061" y="155686"/>
                  </a:lnTo>
                  <a:lnTo>
                    <a:pt x="81010" y="140160"/>
                  </a:lnTo>
                  <a:lnTo>
                    <a:pt x="48339" y="109204"/>
                  </a:lnTo>
                  <a:lnTo>
                    <a:pt x="43863" y="96822"/>
                  </a:lnTo>
                  <a:lnTo>
                    <a:pt x="42529" y="69485"/>
                  </a:lnTo>
                  <a:lnTo>
                    <a:pt x="45101" y="64151"/>
                  </a:lnTo>
                  <a:lnTo>
                    <a:pt x="56817" y="56150"/>
                  </a:lnTo>
                  <a:lnTo>
                    <a:pt x="60722" y="57007"/>
                  </a:lnTo>
                  <a:lnTo>
                    <a:pt x="64818" y="62722"/>
                  </a:lnTo>
                  <a:lnTo>
                    <a:pt x="70247" y="67199"/>
                  </a:lnTo>
                  <a:lnTo>
                    <a:pt x="76058" y="67485"/>
                  </a:lnTo>
                  <a:lnTo>
                    <a:pt x="81296" y="60341"/>
                  </a:lnTo>
                  <a:lnTo>
                    <a:pt x="87773" y="56721"/>
                  </a:lnTo>
                  <a:lnTo>
                    <a:pt x="109585" y="51006"/>
                  </a:lnTo>
                  <a:lnTo>
                    <a:pt x="162449" y="48911"/>
                  </a:lnTo>
                  <a:lnTo>
                    <a:pt x="177213" y="51387"/>
                  </a:lnTo>
                  <a:lnTo>
                    <a:pt x="204645" y="63008"/>
                  </a:lnTo>
                  <a:close/>
                  <a:moveTo>
                    <a:pt x="666322" y="24146"/>
                  </a:moveTo>
                  <a:lnTo>
                    <a:pt x="703183" y="38814"/>
                  </a:lnTo>
                  <a:lnTo>
                    <a:pt x="714804" y="39386"/>
                  </a:lnTo>
                  <a:lnTo>
                    <a:pt x="755571" y="35766"/>
                  </a:lnTo>
                  <a:lnTo>
                    <a:pt x="761858" y="37386"/>
                  </a:lnTo>
                  <a:lnTo>
                    <a:pt x="796910" y="62246"/>
                  </a:lnTo>
                  <a:lnTo>
                    <a:pt x="803672" y="79486"/>
                  </a:lnTo>
                  <a:lnTo>
                    <a:pt x="803672" y="92535"/>
                  </a:lnTo>
                  <a:lnTo>
                    <a:pt x="806244" y="101203"/>
                  </a:lnTo>
                  <a:lnTo>
                    <a:pt x="810530" y="106156"/>
                  </a:lnTo>
                  <a:lnTo>
                    <a:pt x="822055" y="105775"/>
                  </a:lnTo>
                  <a:lnTo>
                    <a:pt x="829961" y="107680"/>
                  </a:lnTo>
                  <a:lnTo>
                    <a:pt x="836057" y="113776"/>
                  </a:lnTo>
                  <a:lnTo>
                    <a:pt x="843868" y="136541"/>
                  </a:lnTo>
                  <a:lnTo>
                    <a:pt x="843201" y="142446"/>
                  </a:lnTo>
                  <a:lnTo>
                    <a:pt x="837486" y="150543"/>
                  </a:lnTo>
                  <a:lnTo>
                    <a:pt x="835105" y="174736"/>
                  </a:lnTo>
                  <a:lnTo>
                    <a:pt x="836533" y="182451"/>
                  </a:lnTo>
                  <a:lnTo>
                    <a:pt x="801291" y="168640"/>
                  </a:lnTo>
                  <a:lnTo>
                    <a:pt x="791670" y="158544"/>
                  </a:lnTo>
                  <a:lnTo>
                    <a:pt x="765382" y="143208"/>
                  </a:lnTo>
                  <a:lnTo>
                    <a:pt x="721852" y="128540"/>
                  </a:lnTo>
                  <a:lnTo>
                    <a:pt x="698325" y="116538"/>
                  </a:lnTo>
                  <a:lnTo>
                    <a:pt x="692991" y="109490"/>
                  </a:lnTo>
                  <a:lnTo>
                    <a:pt x="692706" y="101394"/>
                  </a:lnTo>
                  <a:lnTo>
                    <a:pt x="685181" y="95393"/>
                  </a:lnTo>
                  <a:lnTo>
                    <a:pt x="681371" y="94155"/>
                  </a:lnTo>
                  <a:lnTo>
                    <a:pt x="642414" y="91202"/>
                  </a:lnTo>
                  <a:lnTo>
                    <a:pt x="620030" y="88059"/>
                  </a:lnTo>
                  <a:lnTo>
                    <a:pt x="617268" y="91107"/>
                  </a:lnTo>
                  <a:lnTo>
                    <a:pt x="618411" y="96250"/>
                  </a:lnTo>
                  <a:lnTo>
                    <a:pt x="625364" y="104442"/>
                  </a:lnTo>
                  <a:lnTo>
                    <a:pt x="627174" y="109776"/>
                  </a:lnTo>
                  <a:lnTo>
                    <a:pt x="624793" y="115205"/>
                  </a:lnTo>
                  <a:lnTo>
                    <a:pt x="620316" y="116348"/>
                  </a:lnTo>
                  <a:lnTo>
                    <a:pt x="585454" y="107680"/>
                  </a:lnTo>
                  <a:lnTo>
                    <a:pt x="575453" y="106918"/>
                  </a:lnTo>
                  <a:lnTo>
                    <a:pt x="559927" y="101013"/>
                  </a:lnTo>
                  <a:lnTo>
                    <a:pt x="552784" y="96631"/>
                  </a:lnTo>
                  <a:lnTo>
                    <a:pt x="525352" y="97774"/>
                  </a:lnTo>
                  <a:lnTo>
                    <a:pt x="522304" y="95298"/>
                  </a:lnTo>
                  <a:lnTo>
                    <a:pt x="523827" y="91583"/>
                  </a:lnTo>
                  <a:lnTo>
                    <a:pt x="530400" y="85677"/>
                  </a:lnTo>
                  <a:lnTo>
                    <a:pt x="530781" y="79296"/>
                  </a:lnTo>
                  <a:lnTo>
                    <a:pt x="524209" y="74628"/>
                  </a:lnTo>
                  <a:lnTo>
                    <a:pt x="515827" y="73390"/>
                  </a:lnTo>
                  <a:lnTo>
                    <a:pt x="497539" y="84915"/>
                  </a:lnTo>
                  <a:lnTo>
                    <a:pt x="483537" y="97965"/>
                  </a:lnTo>
                  <a:lnTo>
                    <a:pt x="481156" y="102441"/>
                  </a:lnTo>
                  <a:lnTo>
                    <a:pt x="471440" y="110633"/>
                  </a:lnTo>
                  <a:lnTo>
                    <a:pt x="452390" y="114824"/>
                  </a:lnTo>
                  <a:lnTo>
                    <a:pt x="447913" y="114633"/>
                  </a:lnTo>
                  <a:lnTo>
                    <a:pt x="441722" y="112062"/>
                  </a:lnTo>
                  <a:lnTo>
                    <a:pt x="437055" y="108061"/>
                  </a:lnTo>
                  <a:lnTo>
                    <a:pt x="420291" y="83201"/>
                  </a:lnTo>
                  <a:lnTo>
                    <a:pt x="406289" y="73771"/>
                  </a:lnTo>
                  <a:lnTo>
                    <a:pt x="400384" y="51292"/>
                  </a:lnTo>
                  <a:lnTo>
                    <a:pt x="393811" y="51483"/>
                  </a:lnTo>
                  <a:lnTo>
                    <a:pt x="386382" y="59007"/>
                  </a:lnTo>
                  <a:lnTo>
                    <a:pt x="380476" y="73390"/>
                  </a:lnTo>
                  <a:lnTo>
                    <a:pt x="377333" y="94631"/>
                  </a:lnTo>
                  <a:lnTo>
                    <a:pt x="372952" y="100727"/>
                  </a:lnTo>
                  <a:lnTo>
                    <a:pt x="368856" y="101775"/>
                  </a:lnTo>
                  <a:lnTo>
                    <a:pt x="359998" y="117681"/>
                  </a:lnTo>
                  <a:lnTo>
                    <a:pt x="356854" y="130921"/>
                  </a:lnTo>
                  <a:lnTo>
                    <a:pt x="355330" y="128540"/>
                  </a:lnTo>
                  <a:lnTo>
                    <a:pt x="352949" y="118634"/>
                  </a:lnTo>
                  <a:lnTo>
                    <a:pt x="357902" y="107680"/>
                  </a:lnTo>
                  <a:lnTo>
                    <a:pt x="359045" y="95774"/>
                  </a:lnTo>
                  <a:lnTo>
                    <a:pt x="350758" y="82915"/>
                  </a:lnTo>
                  <a:lnTo>
                    <a:pt x="346472" y="69866"/>
                  </a:lnTo>
                  <a:lnTo>
                    <a:pt x="367522" y="53483"/>
                  </a:lnTo>
                  <a:lnTo>
                    <a:pt x="398574" y="15764"/>
                  </a:lnTo>
                  <a:lnTo>
                    <a:pt x="436388" y="16716"/>
                  </a:lnTo>
                  <a:lnTo>
                    <a:pt x="463344" y="15478"/>
                  </a:lnTo>
                  <a:lnTo>
                    <a:pt x="510493" y="17193"/>
                  </a:lnTo>
                  <a:lnTo>
                    <a:pt x="530781" y="12621"/>
                  </a:lnTo>
                  <a:lnTo>
                    <a:pt x="539163" y="5858"/>
                  </a:lnTo>
                  <a:lnTo>
                    <a:pt x="542592" y="6144"/>
                  </a:lnTo>
                  <a:lnTo>
                    <a:pt x="545640" y="7953"/>
                  </a:lnTo>
                  <a:lnTo>
                    <a:pt x="546878" y="11287"/>
                  </a:lnTo>
                  <a:lnTo>
                    <a:pt x="546592" y="24146"/>
                  </a:lnTo>
                  <a:lnTo>
                    <a:pt x="551641" y="29956"/>
                  </a:lnTo>
                  <a:lnTo>
                    <a:pt x="556879" y="33004"/>
                  </a:lnTo>
                  <a:lnTo>
                    <a:pt x="570024" y="30242"/>
                  </a:lnTo>
                  <a:lnTo>
                    <a:pt x="592027" y="16240"/>
                  </a:lnTo>
                  <a:lnTo>
                    <a:pt x="595170" y="13668"/>
                  </a:lnTo>
                  <a:lnTo>
                    <a:pt x="596885" y="7001"/>
                  </a:lnTo>
                  <a:lnTo>
                    <a:pt x="601456" y="5001"/>
                  </a:lnTo>
                  <a:lnTo>
                    <a:pt x="621745" y="3572"/>
                  </a:lnTo>
                  <a:lnTo>
                    <a:pt x="638699" y="8715"/>
                  </a:lnTo>
                  <a:lnTo>
                    <a:pt x="662035" y="18431"/>
                  </a:lnTo>
                  <a:lnTo>
                    <a:pt x="666322" y="24146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5777F17-4BA8-421C-B4E7-A381B5B34709}"/>
                </a:ext>
              </a:extLst>
            </p:cNvPr>
            <p:cNvSpPr/>
            <p:nvPr/>
          </p:nvSpPr>
          <p:spPr>
            <a:xfrm>
              <a:off x="11328813" y="3878608"/>
              <a:ext cx="1389759" cy="1548087"/>
            </a:xfrm>
            <a:custGeom>
              <a:avLst/>
              <a:gdLst>
                <a:gd name="connsiteX0" fmla="*/ 290750 w 752475"/>
                <a:gd name="connsiteY0" fmla="*/ 839772 h 838200"/>
                <a:gd name="connsiteX1" fmla="*/ 285893 w 752475"/>
                <a:gd name="connsiteY1" fmla="*/ 840534 h 838200"/>
                <a:gd name="connsiteX2" fmla="*/ 280845 w 752475"/>
                <a:gd name="connsiteY2" fmla="*/ 837676 h 838200"/>
                <a:gd name="connsiteX3" fmla="*/ 276368 w 752475"/>
                <a:gd name="connsiteY3" fmla="*/ 832056 h 838200"/>
                <a:gd name="connsiteX4" fmla="*/ 273034 w 752475"/>
                <a:gd name="connsiteY4" fmla="*/ 825198 h 838200"/>
                <a:gd name="connsiteX5" fmla="*/ 270653 w 752475"/>
                <a:gd name="connsiteY5" fmla="*/ 809482 h 838200"/>
                <a:gd name="connsiteX6" fmla="*/ 262175 w 752475"/>
                <a:gd name="connsiteY6" fmla="*/ 797195 h 838200"/>
                <a:gd name="connsiteX7" fmla="*/ 256270 w 752475"/>
                <a:gd name="connsiteY7" fmla="*/ 773573 h 838200"/>
                <a:gd name="connsiteX8" fmla="*/ 260461 w 752475"/>
                <a:gd name="connsiteY8" fmla="*/ 763191 h 838200"/>
                <a:gd name="connsiteX9" fmla="*/ 262842 w 752475"/>
                <a:gd name="connsiteY9" fmla="*/ 759381 h 838200"/>
                <a:gd name="connsiteX10" fmla="*/ 266272 w 752475"/>
                <a:gd name="connsiteY10" fmla="*/ 757190 h 838200"/>
                <a:gd name="connsiteX11" fmla="*/ 271891 w 752475"/>
                <a:gd name="connsiteY11" fmla="*/ 757952 h 838200"/>
                <a:gd name="connsiteX12" fmla="*/ 279416 w 752475"/>
                <a:gd name="connsiteY12" fmla="*/ 764524 h 838200"/>
                <a:gd name="connsiteX13" fmla="*/ 279606 w 752475"/>
                <a:gd name="connsiteY13" fmla="*/ 768620 h 838200"/>
                <a:gd name="connsiteX14" fmla="*/ 274558 w 752475"/>
                <a:gd name="connsiteY14" fmla="*/ 782622 h 838200"/>
                <a:gd name="connsiteX15" fmla="*/ 274272 w 752475"/>
                <a:gd name="connsiteY15" fmla="*/ 788432 h 838200"/>
                <a:gd name="connsiteX16" fmla="*/ 293703 w 752475"/>
                <a:gd name="connsiteY16" fmla="*/ 831009 h 838200"/>
                <a:gd name="connsiteX17" fmla="*/ 290750 w 752475"/>
                <a:gd name="connsiteY17" fmla="*/ 839772 h 838200"/>
                <a:gd name="connsiteX18" fmla="*/ 186261 w 752475"/>
                <a:gd name="connsiteY18" fmla="*/ 730234 h 838200"/>
                <a:gd name="connsiteX19" fmla="*/ 222171 w 752475"/>
                <a:gd name="connsiteY19" fmla="*/ 733282 h 838200"/>
                <a:gd name="connsiteX20" fmla="*/ 234648 w 752475"/>
                <a:gd name="connsiteY20" fmla="*/ 731663 h 838200"/>
                <a:gd name="connsiteX21" fmla="*/ 239792 w 752475"/>
                <a:gd name="connsiteY21" fmla="*/ 728615 h 838200"/>
                <a:gd name="connsiteX22" fmla="*/ 277320 w 752475"/>
                <a:gd name="connsiteY22" fmla="*/ 727472 h 838200"/>
                <a:gd name="connsiteX23" fmla="*/ 336661 w 752475"/>
                <a:gd name="connsiteY23" fmla="*/ 732520 h 838200"/>
                <a:gd name="connsiteX24" fmla="*/ 334280 w 752475"/>
                <a:gd name="connsiteY24" fmla="*/ 736140 h 838200"/>
                <a:gd name="connsiteX25" fmla="*/ 320850 w 752475"/>
                <a:gd name="connsiteY25" fmla="*/ 741855 h 838200"/>
                <a:gd name="connsiteX26" fmla="*/ 276082 w 752475"/>
                <a:gd name="connsiteY26" fmla="*/ 746903 h 838200"/>
                <a:gd name="connsiteX27" fmla="*/ 191405 w 752475"/>
                <a:gd name="connsiteY27" fmla="*/ 752142 h 838200"/>
                <a:gd name="connsiteX28" fmla="*/ 171783 w 752475"/>
                <a:gd name="connsiteY28" fmla="*/ 742903 h 838200"/>
                <a:gd name="connsiteX29" fmla="*/ 170545 w 752475"/>
                <a:gd name="connsiteY29" fmla="*/ 740807 h 838200"/>
                <a:gd name="connsiteX30" fmla="*/ 170449 w 752475"/>
                <a:gd name="connsiteY30" fmla="*/ 732901 h 838200"/>
                <a:gd name="connsiteX31" fmla="*/ 176450 w 752475"/>
                <a:gd name="connsiteY31" fmla="*/ 725948 h 838200"/>
                <a:gd name="connsiteX32" fmla="*/ 182070 w 752475"/>
                <a:gd name="connsiteY32" fmla="*/ 725091 h 838200"/>
                <a:gd name="connsiteX33" fmla="*/ 183785 w 752475"/>
                <a:gd name="connsiteY33" fmla="*/ 728710 h 838200"/>
                <a:gd name="connsiteX34" fmla="*/ 186261 w 752475"/>
                <a:gd name="connsiteY34" fmla="*/ 730234 h 838200"/>
                <a:gd name="connsiteX35" fmla="*/ 107109 w 752475"/>
                <a:gd name="connsiteY35" fmla="*/ 712994 h 838200"/>
                <a:gd name="connsiteX36" fmla="*/ 116348 w 752475"/>
                <a:gd name="connsiteY36" fmla="*/ 716232 h 838200"/>
                <a:gd name="connsiteX37" fmla="*/ 133969 w 752475"/>
                <a:gd name="connsiteY37" fmla="*/ 711470 h 838200"/>
                <a:gd name="connsiteX38" fmla="*/ 162353 w 752475"/>
                <a:gd name="connsiteY38" fmla="*/ 718233 h 838200"/>
                <a:gd name="connsiteX39" fmla="*/ 166925 w 752475"/>
                <a:gd name="connsiteY39" fmla="*/ 727567 h 838200"/>
                <a:gd name="connsiteX40" fmla="*/ 167211 w 752475"/>
                <a:gd name="connsiteY40" fmla="*/ 743474 h 838200"/>
                <a:gd name="connsiteX41" fmla="*/ 163592 w 752475"/>
                <a:gd name="connsiteY41" fmla="*/ 742236 h 838200"/>
                <a:gd name="connsiteX42" fmla="*/ 140827 w 752475"/>
                <a:gd name="connsiteY42" fmla="*/ 741474 h 838200"/>
                <a:gd name="connsiteX43" fmla="*/ 123682 w 752475"/>
                <a:gd name="connsiteY43" fmla="*/ 744045 h 838200"/>
                <a:gd name="connsiteX44" fmla="*/ 119396 w 752475"/>
                <a:gd name="connsiteY44" fmla="*/ 746236 h 838200"/>
                <a:gd name="connsiteX45" fmla="*/ 118062 w 752475"/>
                <a:gd name="connsiteY45" fmla="*/ 751761 h 838200"/>
                <a:gd name="connsiteX46" fmla="*/ 114443 w 752475"/>
                <a:gd name="connsiteY46" fmla="*/ 752904 h 838200"/>
                <a:gd name="connsiteX47" fmla="*/ 90535 w 752475"/>
                <a:gd name="connsiteY47" fmla="*/ 745093 h 838200"/>
                <a:gd name="connsiteX48" fmla="*/ 79295 w 752475"/>
                <a:gd name="connsiteY48" fmla="*/ 747665 h 838200"/>
                <a:gd name="connsiteX49" fmla="*/ 63675 w 752475"/>
                <a:gd name="connsiteY49" fmla="*/ 756904 h 838200"/>
                <a:gd name="connsiteX50" fmla="*/ 44244 w 752475"/>
                <a:gd name="connsiteY50" fmla="*/ 762333 h 838200"/>
                <a:gd name="connsiteX51" fmla="*/ 35957 w 752475"/>
                <a:gd name="connsiteY51" fmla="*/ 764048 h 838200"/>
                <a:gd name="connsiteX52" fmla="*/ 16430 w 752475"/>
                <a:gd name="connsiteY52" fmla="*/ 764619 h 838200"/>
                <a:gd name="connsiteX53" fmla="*/ 3762 w 752475"/>
                <a:gd name="connsiteY53" fmla="*/ 742712 h 838200"/>
                <a:gd name="connsiteX54" fmla="*/ 3572 w 752475"/>
                <a:gd name="connsiteY54" fmla="*/ 732520 h 838200"/>
                <a:gd name="connsiteX55" fmla="*/ 10239 w 752475"/>
                <a:gd name="connsiteY55" fmla="*/ 712041 h 838200"/>
                <a:gd name="connsiteX56" fmla="*/ 14811 w 752475"/>
                <a:gd name="connsiteY56" fmla="*/ 706803 h 838200"/>
                <a:gd name="connsiteX57" fmla="*/ 37100 w 752475"/>
                <a:gd name="connsiteY57" fmla="*/ 702421 h 838200"/>
                <a:gd name="connsiteX58" fmla="*/ 54340 w 752475"/>
                <a:gd name="connsiteY58" fmla="*/ 702326 h 838200"/>
                <a:gd name="connsiteX59" fmla="*/ 107109 w 752475"/>
                <a:gd name="connsiteY59" fmla="*/ 712994 h 838200"/>
                <a:gd name="connsiteX60" fmla="*/ 588978 w 752475"/>
                <a:gd name="connsiteY60" fmla="*/ 668131 h 838200"/>
                <a:gd name="connsiteX61" fmla="*/ 626983 w 752475"/>
                <a:gd name="connsiteY61" fmla="*/ 690229 h 838200"/>
                <a:gd name="connsiteX62" fmla="*/ 632031 w 752475"/>
                <a:gd name="connsiteY62" fmla="*/ 694515 h 838200"/>
                <a:gd name="connsiteX63" fmla="*/ 634793 w 752475"/>
                <a:gd name="connsiteY63" fmla="*/ 699373 h 838200"/>
                <a:gd name="connsiteX64" fmla="*/ 635079 w 752475"/>
                <a:gd name="connsiteY64" fmla="*/ 703469 h 838200"/>
                <a:gd name="connsiteX65" fmla="*/ 631650 w 752475"/>
                <a:gd name="connsiteY65" fmla="*/ 710708 h 838200"/>
                <a:gd name="connsiteX66" fmla="*/ 623649 w 752475"/>
                <a:gd name="connsiteY66" fmla="*/ 715089 h 838200"/>
                <a:gd name="connsiteX67" fmla="*/ 618601 w 752475"/>
                <a:gd name="connsiteY67" fmla="*/ 715661 h 838200"/>
                <a:gd name="connsiteX68" fmla="*/ 560498 w 752475"/>
                <a:gd name="connsiteY68" fmla="*/ 711089 h 838200"/>
                <a:gd name="connsiteX69" fmla="*/ 549640 w 752475"/>
                <a:gd name="connsiteY69" fmla="*/ 717375 h 838200"/>
                <a:gd name="connsiteX70" fmla="*/ 533828 w 752475"/>
                <a:gd name="connsiteY70" fmla="*/ 719757 h 838200"/>
                <a:gd name="connsiteX71" fmla="*/ 515350 w 752475"/>
                <a:gd name="connsiteY71" fmla="*/ 711279 h 838200"/>
                <a:gd name="connsiteX72" fmla="*/ 509159 w 752475"/>
                <a:gd name="connsiteY72" fmla="*/ 706231 h 838200"/>
                <a:gd name="connsiteX73" fmla="*/ 506587 w 752475"/>
                <a:gd name="connsiteY73" fmla="*/ 702040 h 838200"/>
                <a:gd name="connsiteX74" fmla="*/ 509254 w 752475"/>
                <a:gd name="connsiteY74" fmla="*/ 692134 h 838200"/>
                <a:gd name="connsiteX75" fmla="*/ 508587 w 752475"/>
                <a:gd name="connsiteY75" fmla="*/ 687372 h 838200"/>
                <a:gd name="connsiteX76" fmla="*/ 510683 w 752475"/>
                <a:gd name="connsiteY76" fmla="*/ 677370 h 838200"/>
                <a:gd name="connsiteX77" fmla="*/ 514207 w 752475"/>
                <a:gd name="connsiteY77" fmla="*/ 670417 h 838200"/>
                <a:gd name="connsiteX78" fmla="*/ 517064 w 752475"/>
                <a:gd name="connsiteY78" fmla="*/ 667179 h 838200"/>
                <a:gd name="connsiteX79" fmla="*/ 520112 w 752475"/>
                <a:gd name="connsiteY79" fmla="*/ 669560 h 838200"/>
                <a:gd name="connsiteX80" fmla="*/ 547831 w 752475"/>
                <a:gd name="connsiteY80" fmla="*/ 652415 h 838200"/>
                <a:gd name="connsiteX81" fmla="*/ 563166 w 752475"/>
                <a:gd name="connsiteY81" fmla="*/ 655368 h 838200"/>
                <a:gd name="connsiteX82" fmla="*/ 588978 w 752475"/>
                <a:gd name="connsiteY82" fmla="*/ 668131 h 838200"/>
                <a:gd name="connsiteX83" fmla="*/ 545354 w 752475"/>
                <a:gd name="connsiteY83" fmla="*/ 640413 h 838200"/>
                <a:gd name="connsiteX84" fmla="*/ 525732 w 752475"/>
                <a:gd name="connsiteY84" fmla="*/ 642223 h 838200"/>
                <a:gd name="connsiteX85" fmla="*/ 519350 w 752475"/>
                <a:gd name="connsiteY85" fmla="*/ 637937 h 838200"/>
                <a:gd name="connsiteX86" fmla="*/ 519350 w 752475"/>
                <a:gd name="connsiteY86" fmla="*/ 636222 h 838200"/>
                <a:gd name="connsiteX87" fmla="*/ 527542 w 752475"/>
                <a:gd name="connsiteY87" fmla="*/ 628698 h 838200"/>
                <a:gd name="connsiteX88" fmla="*/ 534209 w 752475"/>
                <a:gd name="connsiteY88" fmla="*/ 626412 h 838200"/>
                <a:gd name="connsiteX89" fmla="*/ 551355 w 752475"/>
                <a:gd name="connsiteY89" fmla="*/ 633270 h 838200"/>
                <a:gd name="connsiteX90" fmla="*/ 545354 w 752475"/>
                <a:gd name="connsiteY90" fmla="*/ 640413 h 838200"/>
                <a:gd name="connsiteX91" fmla="*/ 496491 w 752475"/>
                <a:gd name="connsiteY91" fmla="*/ 564594 h 838200"/>
                <a:gd name="connsiteX92" fmla="*/ 489823 w 752475"/>
                <a:gd name="connsiteY92" fmla="*/ 566880 h 838200"/>
                <a:gd name="connsiteX93" fmla="*/ 470582 w 752475"/>
                <a:gd name="connsiteY93" fmla="*/ 562499 h 838200"/>
                <a:gd name="connsiteX94" fmla="*/ 469344 w 752475"/>
                <a:gd name="connsiteY94" fmla="*/ 560689 h 838200"/>
                <a:gd name="connsiteX95" fmla="*/ 469535 w 752475"/>
                <a:gd name="connsiteY95" fmla="*/ 556022 h 838200"/>
                <a:gd name="connsiteX96" fmla="*/ 475059 w 752475"/>
                <a:gd name="connsiteY96" fmla="*/ 538496 h 838200"/>
                <a:gd name="connsiteX97" fmla="*/ 477345 w 752475"/>
                <a:gd name="connsiteY97" fmla="*/ 536210 h 838200"/>
                <a:gd name="connsiteX98" fmla="*/ 481346 w 752475"/>
                <a:gd name="connsiteY98" fmla="*/ 535257 h 838200"/>
                <a:gd name="connsiteX99" fmla="*/ 485632 w 752475"/>
                <a:gd name="connsiteY99" fmla="*/ 536210 h 838200"/>
                <a:gd name="connsiteX100" fmla="*/ 491823 w 752475"/>
                <a:gd name="connsiteY100" fmla="*/ 547830 h 838200"/>
                <a:gd name="connsiteX101" fmla="*/ 496491 w 752475"/>
                <a:gd name="connsiteY101" fmla="*/ 564594 h 838200"/>
                <a:gd name="connsiteX102" fmla="*/ 538210 w 752475"/>
                <a:gd name="connsiteY102" fmla="*/ 487156 h 838200"/>
                <a:gd name="connsiteX103" fmla="*/ 556689 w 752475"/>
                <a:gd name="connsiteY103" fmla="*/ 511064 h 838200"/>
                <a:gd name="connsiteX104" fmla="*/ 553736 w 752475"/>
                <a:gd name="connsiteY104" fmla="*/ 520113 h 838200"/>
                <a:gd name="connsiteX105" fmla="*/ 547068 w 752475"/>
                <a:gd name="connsiteY105" fmla="*/ 526494 h 838200"/>
                <a:gd name="connsiteX106" fmla="*/ 543449 w 752475"/>
                <a:gd name="connsiteY106" fmla="*/ 534210 h 838200"/>
                <a:gd name="connsiteX107" fmla="*/ 544020 w 752475"/>
                <a:gd name="connsiteY107" fmla="*/ 538782 h 838200"/>
                <a:gd name="connsiteX108" fmla="*/ 550973 w 752475"/>
                <a:gd name="connsiteY108" fmla="*/ 549640 h 838200"/>
                <a:gd name="connsiteX109" fmla="*/ 556117 w 752475"/>
                <a:gd name="connsiteY109" fmla="*/ 552593 h 838200"/>
                <a:gd name="connsiteX110" fmla="*/ 562118 w 752475"/>
                <a:gd name="connsiteY110" fmla="*/ 548973 h 838200"/>
                <a:gd name="connsiteX111" fmla="*/ 573834 w 752475"/>
                <a:gd name="connsiteY111" fmla="*/ 547259 h 838200"/>
                <a:gd name="connsiteX112" fmla="*/ 584311 w 752475"/>
                <a:gd name="connsiteY112" fmla="*/ 551926 h 838200"/>
                <a:gd name="connsiteX113" fmla="*/ 591645 w 752475"/>
                <a:gd name="connsiteY113" fmla="*/ 561642 h 838200"/>
                <a:gd name="connsiteX114" fmla="*/ 591074 w 752475"/>
                <a:gd name="connsiteY114" fmla="*/ 566499 h 838200"/>
                <a:gd name="connsiteX115" fmla="*/ 578310 w 752475"/>
                <a:gd name="connsiteY115" fmla="*/ 576977 h 838200"/>
                <a:gd name="connsiteX116" fmla="*/ 568214 w 752475"/>
                <a:gd name="connsiteY116" fmla="*/ 579739 h 838200"/>
                <a:gd name="connsiteX117" fmla="*/ 555260 w 752475"/>
                <a:gd name="connsiteY117" fmla="*/ 574215 h 838200"/>
                <a:gd name="connsiteX118" fmla="*/ 543734 w 752475"/>
                <a:gd name="connsiteY118" fmla="*/ 560213 h 838200"/>
                <a:gd name="connsiteX119" fmla="*/ 523541 w 752475"/>
                <a:gd name="connsiteY119" fmla="*/ 568785 h 838200"/>
                <a:gd name="connsiteX120" fmla="*/ 519350 w 752475"/>
                <a:gd name="connsiteY120" fmla="*/ 567357 h 838200"/>
                <a:gd name="connsiteX121" fmla="*/ 516112 w 752475"/>
                <a:gd name="connsiteY121" fmla="*/ 561642 h 838200"/>
                <a:gd name="connsiteX122" fmla="*/ 510302 w 752475"/>
                <a:gd name="connsiteY122" fmla="*/ 536210 h 838200"/>
                <a:gd name="connsiteX123" fmla="*/ 493919 w 752475"/>
                <a:gd name="connsiteY123" fmla="*/ 518874 h 838200"/>
                <a:gd name="connsiteX124" fmla="*/ 491728 w 752475"/>
                <a:gd name="connsiteY124" fmla="*/ 509254 h 838200"/>
                <a:gd name="connsiteX125" fmla="*/ 496776 w 752475"/>
                <a:gd name="connsiteY125" fmla="*/ 490490 h 838200"/>
                <a:gd name="connsiteX126" fmla="*/ 505063 w 752475"/>
                <a:gd name="connsiteY126" fmla="*/ 488394 h 838200"/>
                <a:gd name="connsiteX127" fmla="*/ 511921 w 752475"/>
                <a:gd name="connsiteY127" fmla="*/ 494490 h 838200"/>
                <a:gd name="connsiteX128" fmla="*/ 523256 w 752475"/>
                <a:gd name="connsiteY128" fmla="*/ 492014 h 838200"/>
                <a:gd name="connsiteX129" fmla="*/ 531638 w 752475"/>
                <a:gd name="connsiteY129" fmla="*/ 485251 h 838200"/>
                <a:gd name="connsiteX130" fmla="*/ 538210 w 752475"/>
                <a:gd name="connsiteY130" fmla="*/ 487156 h 838200"/>
                <a:gd name="connsiteX131" fmla="*/ 474202 w 752475"/>
                <a:gd name="connsiteY131" fmla="*/ 521160 h 838200"/>
                <a:gd name="connsiteX132" fmla="*/ 463248 w 752475"/>
                <a:gd name="connsiteY132" fmla="*/ 520494 h 838200"/>
                <a:gd name="connsiteX133" fmla="*/ 461724 w 752475"/>
                <a:gd name="connsiteY133" fmla="*/ 516303 h 838200"/>
                <a:gd name="connsiteX134" fmla="*/ 461534 w 752475"/>
                <a:gd name="connsiteY134" fmla="*/ 482775 h 838200"/>
                <a:gd name="connsiteX135" fmla="*/ 467725 w 752475"/>
                <a:gd name="connsiteY135" fmla="*/ 478298 h 838200"/>
                <a:gd name="connsiteX136" fmla="*/ 482965 w 752475"/>
                <a:gd name="connsiteY136" fmla="*/ 476679 h 838200"/>
                <a:gd name="connsiteX137" fmla="*/ 486775 w 752475"/>
                <a:gd name="connsiteY137" fmla="*/ 481060 h 838200"/>
                <a:gd name="connsiteX138" fmla="*/ 490395 w 752475"/>
                <a:gd name="connsiteY138" fmla="*/ 496967 h 838200"/>
                <a:gd name="connsiteX139" fmla="*/ 486013 w 752475"/>
                <a:gd name="connsiteY139" fmla="*/ 516017 h 838200"/>
                <a:gd name="connsiteX140" fmla="*/ 474202 w 752475"/>
                <a:gd name="connsiteY140" fmla="*/ 521160 h 838200"/>
                <a:gd name="connsiteX141" fmla="*/ 587550 w 752475"/>
                <a:gd name="connsiteY141" fmla="*/ 138827 h 838200"/>
                <a:gd name="connsiteX142" fmla="*/ 592026 w 752475"/>
                <a:gd name="connsiteY142" fmla="*/ 140446 h 838200"/>
                <a:gd name="connsiteX143" fmla="*/ 595170 w 752475"/>
                <a:gd name="connsiteY143" fmla="*/ 139589 h 838200"/>
                <a:gd name="connsiteX144" fmla="*/ 599170 w 752475"/>
                <a:gd name="connsiteY144" fmla="*/ 140732 h 838200"/>
                <a:gd name="connsiteX145" fmla="*/ 608314 w 752475"/>
                <a:gd name="connsiteY145" fmla="*/ 149019 h 838200"/>
                <a:gd name="connsiteX146" fmla="*/ 610886 w 752475"/>
                <a:gd name="connsiteY146" fmla="*/ 153781 h 838200"/>
                <a:gd name="connsiteX147" fmla="*/ 614982 w 752475"/>
                <a:gd name="connsiteY147" fmla="*/ 185595 h 838200"/>
                <a:gd name="connsiteX148" fmla="*/ 607171 w 752475"/>
                <a:gd name="connsiteY148" fmla="*/ 213979 h 838200"/>
                <a:gd name="connsiteX149" fmla="*/ 593741 w 752475"/>
                <a:gd name="connsiteY149" fmla="*/ 237506 h 838200"/>
                <a:gd name="connsiteX150" fmla="*/ 581644 w 752475"/>
                <a:gd name="connsiteY150" fmla="*/ 247507 h 838200"/>
                <a:gd name="connsiteX151" fmla="*/ 551545 w 752475"/>
                <a:gd name="connsiteY151" fmla="*/ 268081 h 838200"/>
                <a:gd name="connsiteX152" fmla="*/ 547831 w 752475"/>
                <a:gd name="connsiteY152" fmla="*/ 273701 h 838200"/>
                <a:gd name="connsiteX153" fmla="*/ 548307 w 752475"/>
                <a:gd name="connsiteY153" fmla="*/ 283416 h 838200"/>
                <a:gd name="connsiteX154" fmla="*/ 552307 w 752475"/>
                <a:gd name="connsiteY154" fmla="*/ 290179 h 838200"/>
                <a:gd name="connsiteX155" fmla="*/ 568309 w 752475"/>
                <a:gd name="connsiteY155" fmla="*/ 301514 h 838200"/>
                <a:gd name="connsiteX156" fmla="*/ 574881 w 752475"/>
                <a:gd name="connsiteY156" fmla="*/ 304276 h 838200"/>
                <a:gd name="connsiteX157" fmla="*/ 583073 w 752475"/>
                <a:gd name="connsiteY157" fmla="*/ 303038 h 838200"/>
                <a:gd name="connsiteX158" fmla="*/ 595074 w 752475"/>
                <a:gd name="connsiteY158" fmla="*/ 293989 h 838200"/>
                <a:gd name="connsiteX159" fmla="*/ 596979 w 752475"/>
                <a:gd name="connsiteY159" fmla="*/ 272367 h 838200"/>
                <a:gd name="connsiteX160" fmla="*/ 604504 w 752475"/>
                <a:gd name="connsiteY160" fmla="*/ 259699 h 838200"/>
                <a:gd name="connsiteX161" fmla="*/ 615077 w 752475"/>
                <a:gd name="connsiteY161" fmla="*/ 251603 h 838200"/>
                <a:gd name="connsiteX162" fmla="*/ 623459 w 752475"/>
                <a:gd name="connsiteY162" fmla="*/ 250555 h 838200"/>
                <a:gd name="connsiteX163" fmla="*/ 630888 w 752475"/>
                <a:gd name="connsiteY163" fmla="*/ 251889 h 838200"/>
                <a:gd name="connsiteX164" fmla="*/ 636318 w 752475"/>
                <a:gd name="connsiteY164" fmla="*/ 249126 h 838200"/>
                <a:gd name="connsiteX165" fmla="*/ 640985 w 752475"/>
                <a:gd name="connsiteY165" fmla="*/ 239316 h 838200"/>
                <a:gd name="connsiteX166" fmla="*/ 639556 w 752475"/>
                <a:gd name="connsiteY166" fmla="*/ 234839 h 838200"/>
                <a:gd name="connsiteX167" fmla="*/ 636413 w 752475"/>
                <a:gd name="connsiteY167" fmla="*/ 232267 h 838200"/>
                <a:gd name="connsiteX168" fmla="*/ 632317 w 752475"/>
                <a:gd name="connsiteY168" fmla="*/ 231791 h 838200"/>
                <a:gd name="connsiteX169" fmla="*/ 630317 w 752475"/>
                <a:gd name="connsiteY169" fmla="*/ 223980 h 838200"/>
                <a:gd name="connsiteX170" fmla="*/ 639842 w 752475"/>
                <a:gd name="connsiteY170" fmla="*/ 208836 h 838200"/>
                <a:gd name="connsiteX171" fmla="*/ 670512 w 752475"/>
                <a:gd name="connsiteY171" fmla="*/ 187595 h 838200"/>
                <a:gd name="connsiteX172" fmla="*/ 681657 w 752475"/>
                <a:gd name="connsiteY172" fmla="*/ 182928 h 838200"/>
                <a:gd name="connsiteX173" fmla="*/ 699182 w 752475"/>
                <a:gd name="connsiteY173" fmla="*/ 178070 h 838200"/>
                <a:gd name="connsiteX174" fmla="*/ 712137 w 752475"/>
                <a:gd name="connsiteY174" fmla="*/ 176165 h 838200"/>
                <a:gd name="connsiteX175" fmla="*/ 721852 w 752475"/>
                <a:gd name="connsiteY175" fmla="*/ 176451 h 838200"/>
                <a:gd name="connsiteX176" fmla="*/ 725567 w 752475"/>
                <a:gd name="connsiteY176" fmla="*/ 177213 h 838200"/>
                <a:gd name="connsiteX177" fmla="*/ 728043 w 752475"/>
                <a:gd name="connsiteY177" fmla="*/ 179499 h 838200"/>
                <a:gd name="connsiteX178" fmla="*/ 723566 w 752475"/>
                <a:gd name="connsiteY178" fmla="*/ 253984 h 838200"/>
                <a:gd name="connsiteX179" fmla="*/ 718042 w 752475"/>
                <a:gd name="connsiteY179" fmla="*/ 260366 h 838200"/>
                <a:gd name="connsiteX180" fmla="*/ 682037 w 752475"/>
                <a:gd name="connsiteY180" fmla="*/ 281416 h 838200"/>
                <a:gd name="connsiteX181" fmla="*/ 657844 w 752475"/>
                <a:gd name="connsiteY181" fmla="*/ 288465 h 838200"/>
                <a:gd name="connsiteX182" fmla="*/ 643652 w 752475"/>
                <a:gd name="connsiteY182" fmla="*/ 302562 h 838200"/>
                <a:gd name="connsiteX183" fmla="*/ 643557 w 752475"/>
                <a:gd name="connsiteY183" fmla="*/ 306753 h 838200"/>
                <a:gd name="connsiteX184" fmla="*/ 647557 w 752475"/>
                <a:gd name="connsiteY184" fmla="*/ 314849 h 838200"/>
                <a:gd name="connsiteX185" fmla="*/ 657844 w 752475"/>
                <a:gd name="connsiteY185" fmla="*/ 323707 h 838200"/>
                <a:gd name="connsiteX186" fmla="*/ 666131 w 752475"/>
                <a:gd name="connsiteY186" fmla="*/ 328470 h 838200"/>
                <a:gd name="connsiteX187" fmla="*/ 705469 w 752475"/>
                <a:gd name="connsiteY187" fmla="*/ 342662 h 838200"/>
                <a:gd name="connsiteX188" fmla="*/ 712613 w 752475"/>
                <a:gd name="connsiteY188" fmla="*/ 342376 h 838200"/>
                <a:gd name="connsiteX189" fmla="*/ 719757 w 752475"/>
                <a:gd name="connsiteY189" fmla="*/ 343900 h 838200"/>
                <a:gd name="connsiteX190" fmla="*/ 722805 w 752475"/>
                <a:gd name="connsiteY190" fmla="*/ 367522 h 838200"/>
                <a:gd name="connsiteX191" fmla="*/ 721185 w 752475"/>
                <a:gd name="connsiteY191" fmla="*/ 375904 h 838200"/>
                <a:gd name="connsiteX192" fmla="*/ 727472 w 752475"/>
                <a:gd name="connsiteY192" fmla="*/ 380476 h 838200"/>
                <a:gd name="connsiteX193" fmla="*/ 745284 w 752475"/>
                <a:gd name="connsiteY193" fmla="*/ 385239 h 838200"/>
                <a:gd name="connsiteX194" fmla="*/ 752713 w 752475"/>
                <a:gd name="connsiteY194" fmla="*/ 391335 h 838200"/>
                <a:gd name="connsiteX195" fmla="*/ 757761 w 752475"/>
                <a:gd name="connsiteY195" fmla="*/ 401050 h 838200"/>
                <a:gd name="connsiteX196" fmla="*/ 749284 w 752475"/>
                <a:gd name="connsiteY196" fmla="*/ 394764 h 838200"/>
                <a:gd name="connsiteX197" fmla="*/ 742902 w 752475"/>
                <a:gd name="connsiteY197" fmla="*/ 392382 h 838200"/>
                <a:gd name="connsiteX198" fmla="*/ 698230 w 752475"/>
                <a:gd name="connsiteY198" fmla="*/ 381905 h 838200"/>
                <a:gd name="connsiteX199" fmla="*/ 683276 w 752475"/>
                <a:gd name="connsiteY199" fmla="*/ 369332 h 838200"/>
                <a:gd name="connsiteX200" fmla="*/ 667941 w 752475"/>
                <a:gd name="connsiteY200" fmla="*/ 369237 h 838200"/>
                <a:gd name="connsiteX201" fmla="*/ 654796 w 752475"/>
                <a:gd name="connsiteY201" fmla="*/ 371142 h 838200"/>
                <a:gd name="connsiteX202" fmla="*/ 643937 w 752475"/>
                <a:gd name="connsiteY202" fmla="*/ 368284 h 838200"/>
                <a:gd name="connsiteX203" fmla="*/ 638318 w 752475"/>
                <a:gd name="connsiteY203" fmla="*/ 365046 h 838200"/>
                <a:gd name="connsiteX204" fmla="*/ 635079 w 752475"/>
                <a:gd name="connsiteY204" fmla="*/ 360378 h 838200"/>
                <a:gd name="connsiteX205" fmla="*/ 620792 w 752475"/>
                <a:gd name="connsiteY205" fmla="*/ 357902 h 838200"/>
                <a:gd name="connsiteX206" fmla="*/ 601646 w 752475"/>
                <a:gd name="connsiteY206" fmla="*/ 356187 h 838200"/>
                <a:gd name="connsiteX207" fmla="*/ 595646 w 752475"/>
                <a:gd name="connsiteY207" fmla="*/ 359807 h 838200"/>
                <a:gd name="connsiteX208" fmla="*/ 593169 w 752475"/>
                <a:gd name="connsiteY208" fmla="*/ 362950 h 838200"/>
                <a:gd name="connsiteX209" fmla="*/ 588693 w 752475"/>
                <a:gd name="connsiteY209" fmla="*/ 385143 h 838200"/>
                <a:gd name="connsiteX210" fmla="*/ 593264 w 752475"/>
                <a:gd name="connsiteY210" fmla="*/ 388763 h 838200"/>
                <a:gd name="connsiteX211" fmla="*/ 596122 w 752475"/>
                <a:gd name="connsiteY211" fmla="*/ 411337 h 838200"/>
                <a:gd name="connsiteX212" fmla="*/ 589550 w 752475"/>
                <a:gd name="connsiteY212" fmla="*/ 422100 h 838200"/>
                <a:gd name="connsiteX213" fmla="*/ 589931 w 752475"/>
                <a:gd name="connsiteY213" fmla="*/ 434959 h 838200"/>
                <a:gd name="connsiteX214" fmla="*/ 614791 w 752475"/>
                <a:gd name="connsiteY214" fmla="*/ 500110 h 838200"/>
                <a:gd name="connsiteX215" fmla="*/ 624221 w 752475"/>
                <a:gd name="connsiteY215" fmla="*/ 517731 h 838200"/>
                <a:gd name="connsiteX216" fmla="*/ 631460 w 752475"/>
                <a:gd name="connsiteY216" fmla="*/ 527352 h 838200"/>
                <a:gd name="connsiteX217" fmla="*/ 643937 w 752475"/>
                <a:gd name="connsiteY217" fmla="*/ 548592 h 838200"/>
                <a:gd name="connsiteX218" fmla="*/ 674989 w 752475"/>
                <a:gd name="connsiteY218" fmla="*/ 579453 h 838200"/>
                <a:gd name="connsiteX219" fmla="*/ 655272 w 752475"/>
                <a:gd name="connsiteY219" fmla="*/ 578406 h 838200"/>
                <a:gd name="connsiteX220" fmla="*/ 650414 w 752475"/>
                <a:gd name="connsiteY220" fmla="*/ 576786 h 838200"/>
                <a:gd name="connsiteX221" fmla="*/ 646795 w 752475"/>
                <a:gd name="connsiteY221" fmla="*/ 573357 h 838200"/>
                <a:gd name="connsiteX222" fmla="*/ 648033 w 752475"/>
                <a:gd name="connsiteY222" fmla="*/ 570024 h 838200"/>
                <a:gd name="connsiteX223" fmla="*/ 631555 w 752475"/>
                <a:gd name="connsiteY223" fmla="*/ 557451 h 838200"/>
                <a:gd name="connsiteX224" fmla="*/ 617363 w 752475"/>
                <a:gd name="connsiteY224" fmla="*/ 551640 h 838200"/>
                <a:gd name="connsiteX225" fmla="*/ 612219 w 752475"/>
                <a:gd name="connsiteY225" fmla="*/ 547449 h 838200"/>
                <a:gd name="connsiteX226" fmla="*/ 599265 w 752475"/>
                <a:gd name="connsiteY226" fmla="*/ 518874 h 838200"/>
                <a:gd name="connsiteX227" fmla="*/ 585549 w 752475"/>
                <a:gd name="connsiteY227" fmla="*/ 496014 h 838200"/>
                <a:gd name="connsiteX228" fmla="*/ 562499 w 752475"/>
                <a:gd name="connsiteY228" fmla="*/ 483060 h 838200"/>
                <a:gd name="connsiteX229" fmla="*/ 553450 w 752475"/>
                <a:gd name="connsiteY229" fmla="*/ 469154 h 838200"/>
                <a:gd name="connsiteX230" fmla="*/ 559546 w 752475"/>
                <a:gd name="connsiteY230" fmla="*/ 423148 h 838200"/>
                <a:gd name="connsiteX231" fmla="*/ 557450 w 752475"/>
                <a:gd name="connsiteY231" fmla="*/ 401812 h 838200"/>
                <a:gd name="connsiteX232" fmla="*/ 552212 w 752475"/>
                <a:gd name="connsiteY232" fmla="*/ 378381 h 838200"/>
                <a:gd name="connsiteX233" fmla="*/ 546021 w 752475"/>
                <a:gd name="connsiteY233" fmla="*/ 374952 h 838200"/>
                <a:gd name="connsiteX234" fmla="*/ 538115 w 752475"/>
                <a:gd name="connsiteY234" fmla="*/ 366570 h 838200"/>
                <a:gd name="connsiteX235" fmla="*/ 530876 w 752475"/>
                <a:gd name="connsiteY235" fmla="*/ 344472 h 838200"/>
                <a:gd name="connsiteX236" fmla="*/ 530209 w 752475"/>
                <a:gd name="connsiteY236" fmla="*/ 335423 h 838200"/>
                <a:gd name="connsiteX237" fmla="*/ 533924 w 752475"/>
                <a:gd name="connsiteY237" fmla="*/ 316754 h 838200"/>
                <a:gd name="connsiteX238" fmla="*/ 540877 w 752475"/>
                <a:gd name="connsiteY238" fmla="*/ 309515 h 838200"/>
                <a:gd name="connsiteX239" fmla="*/ 546021 w 752475"/>
                <a:gd name="connsiteY239" fmla="*/ 299228 h 838200"/>
                <a:gd name="connsiteX240" fmla="*/ 545259 w 752475"/>
                <a:gd name="connsiteY240" fmla="*/ 294275 h 838200"/>
                <a:gd name="connsiteX241" fmla="*/ 527637 w 752475"/>
                <a:gd name="connsiteY241" fmla="*/ 289036 h 838200"/>
                <a:gd name="connsiteX242" fmla="*/ 525732 w 752475"/>
                <a:gd name="connsiteY242" fmla="*/ 286179 h 838200"/>
                <a:gd name="connsiteX243" fmla="*/ 528209 w 752475"/>
                <a:gd name="connsiteY243" fmla="*/ 276844 h 838200"/>
                <a:gd name="connsiteX244" fmla="*/ 523732 w 752475"/>
                <a:gd name="connsiteY244" fmla="*/ 261223 h 838200"/>
                <a:gd name="connsiteX245" fmla="*/ 510397 w 752475"/>
                <a:gd name="connsiteY245" fmla="*/ 263700 h 838200"/>
                <a:gd name="connsiteX246" fmla="*/ 509159 w 752475"/>
                <a:gd name="connsiteY246" fmla="*/ 259985 h 838200"/>
                <a:gd name="connsiteX247" fmla="*/ 510207 w 752475"/>
                <a:gd name="connsiteY247" fmla="*/ 235315 h 838200"/>
                <a:gd name="connsiteX248" fmla="*/ 530780 w 752475"/>
                <a:gd name="connsiteY248" fmla="*/ 198072 h 838200"/>
                <a:gd name="connsiteX249" fmla="*/ 532019 w 752475"/>
                <a:gd name="connsiteY249" fmla="*/ 188547 h 838200"/>
                <a:gd name="connsiteX250" fmla="*/ 530590 w 752475"/>
                <a:gd name="connsiteY250" fmla="*/ 184928 h 838200"/>
                <a:gd name="connsiteX251" fmla="*/ 537734 w 752475"/>
                <a:gd name="connsiteY251" fmla="*/ 149114 h 838200"/>
                <a:gd name="connsiteX252" fmla="*/ 558117 w 752475"/>
                <a:gd name="connsiteY252" fmla="*/ 118729 h 838200"/>
                <a:gd name="connsiteX253" fmla="*/ 594027 w 752475"/>
                <a:gd name="connsiteY253" fmla="*/ 80439 h 838200"/>
                <a:gd name="connsiteX254" fmla="*/ 600313 w 752475"/>
                <a:gd name="connsiteY254" fmla="*/ 75105 h 838200"/>
                <a:gd name="connsiteX255" fmla="*/ 617934 w 752475"/>
                <a:gd name="connsiteY255" fmla="*/ 75009 h 838200"/>
                <a:gd name="connsiteX256" fmla="*/ 615648 w 752475"/>
                <a:gd name="connsiteY256" fmla="*/ 85677 h 838200"/>
                <a:gd name="connsiteX257" fmla="*/ 600313 w 752475"/>
                <a:gd name="connsiteY257" fmla="*/ 108918 h 838200"/>
                <a:gd name="connsiteX258" fmla="*/ 596312 w 752475"/>
                <a:gd name="connsiteY258" fmla="*/ 113681 h 838200"/>
                <a:gd name="connsiteX259" fmla="*/ 591836 w 752475"/>
                <a:gd name="connsiteY259" fmla="*/ 115110 h 838200"/>
                <a:gd name="connsiteX260" fmla="*/ 585264 w 752475"/>
                <a:gd name="connsiteY260" fmla="*/ 120348 h 838200"/>
                <a:gd name="connsiteX261" fmla="*/ 584406 w 752475"/>
                <a:gd name="connsiteY261" fmla="*/ 135207 h 838200"/>
                <a:gd name="connsiteX262" fmla="*/ 587550 w 752475"/>
                <a:gd name="connsiteY262" fmla="*/ 138827 h 838200"/>
                <a:gd name="connsiteX263" fmla="*/ 690896 w 752475"/>
                <a:gd name="connsiteY263" fmla="*/ 99012 h 838200"/>
                <a:gd name="connsiteX264" fmla="*/ 672608 w 752475"/>
                <a:gd name="connsiteY264" fmla="*/ 99870 h 838200"/>
                <a:gd name="connsiteX265" fmla="*/ 654415 w 752475"/>
                <a:gd name="connsiteY265" fmla="*/ 104346 h 838200"/>
                <a:gd name="connsiteX266" fmla="*/ 649271 w 752475"/>
                <a:gd name="connsiteY266" fmla="*/ 90821 h 838200"/>
                <a:gd name="connsiteX267" fmla="*/ 646223 w 752475"/>
                <a:gd name="connsiteY267" fmla="*/ 66913 h 838200"/>
                <a:gd name="connsiteX268" fmla="*/ 647176 w 752475"/>
                <a:gd name="connsiteY268" fmla="*/ 57007 h 838200"/>
                <a:gd name="connsiteX269" fmla="*/ 656987 w 752475"/>
                <a:gd name="connsiteY269" fmla="*/ 38719 h 838200"/>
                <a:gd name="connsiteX270" fmla="*/ 666036 w 752475"/>
                <a:gd name="connsiteY270" fmla="*/ 27480 h 838200"/>
                <a:gd name="connsiteX271" fmla="*/ 680323 w 752475"/>
                <a:gd name="connsiteY271" fmla="*/ 13573 h 838200"/>
                <a:gd name="connsiteX272" fmla="*/ 701468 w 752475"/>
                <a:gd name="connsiteY272" fmla="*/ 3572 h 838200"/>
                <a:gd name="connsiteX273" fmla="*/ 703850 w 752475"/>
                <a:gd name="connsiteY273" fmla="*/ 4048 h 838200"/>
                <a:gd name="connsiteX274" fmla="*/ 721757 w 752475"/>
                <a:gd name="connsiteY274" fmla="*/ 28527 h 838200"/>
                <a:gd name="connsiteX275" fmla="*/ 723186 w 752475"/>
                <a:gd name="connsiteY275" fmla="*/ 36052 h 838200"/>
                <a:gd name="connsiteX276" fmla="*/ 710993 w 752475"/>
                <a:gd name="connsiteY276" fmla="*/ 71771 h 838200"/>
                <a:gd name="connsiteX277" fmla="*/ 702516 w 752475"/>
                <a:gd name="connsiteY277" fmla="*/ 87011 h 838200"/>
                <a:gd name="connsiteX278" fmla="*/ 693182 w 752475"/>
                <a:gd name="connsiteY278" fmla="*/ 97679 h 838200"/>
                <a:gd name="connsiteX279" fmla="*/ 690896 w 752475"/>
                <a:gd name="connsiteY279" fmla="*/ 99012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752475" h="838200">
                  <a:moveTo>
                    <a:pt x="290750" y="839772"/>
                  </a:moveTo>
                  <a:lnTo>
                    <a:pt x="285893" y="840534"/>
                  </a:lnTo>
                  <a:lnTo>
                    <a:pt x="280845" y="837676"/>
                  </a:lnTo>
                  <a:lnTo>
                    <a:pt x="276368" y="832056"/>
                  </a:lnTo>
                  <a:lnTo>
                    <a:pt x="273034" y="825198"/>
                  </a:lnTo>
                  <a:lnTo>
                    <a:pt x="270653" y="809482"/>
                  </a:lnTo>
                  <a:lnTo>
                    <a:pt x="262175" y="797195"/>
                  </a:lnTo>
                  <a:lnTo>
                    <a:pt x="256270" y="773573"/>
                  </a:lnTo>
                  <a:lnTo>
                    <a:pt x="260461" y="763191"/>
                  </a:lnTo>
                  <a:lnTo>
                    <a:pt x="262842" y="759381"/>
                  </a:lnTo>
                  <a:lnTo>
                    <a:pt x="266272" y="757190"/>
                  </a:lnTo>
                  <a:lnTo>
                    <a:pt x="271891" y="757952"/>
                  </a:lnTo>
                  <a:lnTo>
                    <a:pt x="279416" y="764524"/>
                  </a:lnTo>
                  <a:lnTo>
                    <a:pt x="279606" y="768620"/>
                  </a:lnTo>
                  <a:lnTo>
                    <a:pt x="274558" y="782622"/>
                  </a:lnTo>
                  <a:lnTo>
                    <a:pt x="274272" y="788432"/>
                  </a:lnTo>
                  <a:lnTo>
                    <a:pt x="293703" y="831009"/>
                  </a:lnTo>
                  <a:lnTo>
                    <a:pt x="290750" y="839772"/>
                  </a:lnTo>
                  <a:close/>
                  <a:moveTo>
                    <a:pt x="186261" y="730234"/>
                  </a:moveTo>
                  <a:lnTo>
                    <a:pt x="222171" y="733282"/>
                  </a:lnTo>
                  <a:lnTo>
                    <a:pt x="234648" y="731663"/>
                  </a:lnTo>
                  <a:lnTo>
                    <a:pt x="239792" y="728615"/>
                  </a:lnTo>
                  <a:lnTo>
                    <a:pt x="277320" y="727472"/>
                  </a:lnTo>
                  <a:lnTo>
                    <a:pt x="336661" y="732520"/>
                  </a:lnTo>
                  <a:lnTo>
                    <a:pt x="334280" y="736140"/>
                  </a:lnTo>
                  <a:lnTo>
                    <a:pt x="320850" y="741855"/>
                  </a:lnTo>
                  <a:lnTo>
                    <a:pt x="276082" y="746903"/>
                  </a:lnTo>
                  <a:lnTo>
                    <a:pt x="191405" y="752142"/>
                  </a:lnTo>
                  <a:lnTo>
                    <a:pt x="171783" y="742903"/>
                  </a:lnTo>
                  <a:lnTo>
                    <a:pt x="170545" y="740807"/>
                  </a:lnTo>
                  <a:lnTo>
                    <a:pt x="170449" y="732901"/>
                  </a:lnTo>
                  <a:lnTo>
                    <a:pt x="176450" y="725948"/>
                  </a:lnTo>
                  <a:lnTo>
                    <a:pt x="182070" y="725091"/>
                  </a:lnTo>
                  <a:lnTo>
                    <a:pt x="183785" y="728710"/>
                  </a:lnTo>
                  <a:lnTo>
                    <a:pt x="186261" y="730234"/>
                  </a:lnTo>
                  <a:close/>
                  <a:moveTo>
                    <a:pt x="107109" y="712994"/>
                  </a:moveTo>
                  <a:lnTo>
                    <a:pt x="116348" y="716232"/>
                  </a:lnTo>
                  <a:lnTo>
                    <a:pt x="133969" y="711470"/>
                  </a:lnTo>
                  <a:lnTo>
                    <a:pt x="162353" y="718233"/>
                  </a:lnTo>
                  <a:lnTo>
                    <a:pt x="166925" y="727567"/>
                  </a:lnTo>
                  <a:lnTo>
                    <a:pt x="167211" y="743474"/>
                  </a:lnTo>
                  <a:lnTo>
                    <a:pt x="163592" y="742236"/>
                  </a:lnTo>
                  <a:lnTo>
                    <a:pt x="140827" y="741474"/>
                  </a:lnTo>
                  <a:lnTo>
                    <a:pt x="123682" y="744045"/>
                  </a:lnTo>
                  <a:lnTo>
                    <a:pt x="119396" y="746236"/>
                  </a:lnTo>
                  <a:lnTo>
                    <a:pt x="118062" y="751761"/>
                  </a:lnTo>
                  <a:lnTo>
                    <a:pt x="114443" y="752904"/>
                  </a:lnTo>
                  <a:lnTo>
                    <a:pt x="90535" y="745093"/>
                  </a:lnTo>
                  <a:lnTo>
                    <a:pt x="79295" y="747665"/>
                  </a:lnTo>
                  <a:lnTo>
                    <a:pt x="63675" y="756904"/>
                  </a:lnTo>
                  <a:lnTo>
                    <a:pt x="44244" y="762333"/>
                  </a:lnTo>
                  <a:lnTo>
                    <a:pt x="35957" y="764048"/>
                  </a:lnTo>
                  <a:lnTo>
                    <a:pt x="16430" y="764619"/>
                  </a:lnTo>
                  <a:lnTo>
                    <a:pt x="3762" y="742712"/>
                  </a:lnTo>
                  <a:lnTo>
                    <a:pt x="3572" y="732520"/>
                  </a:lnTo>
                  <a:lnTo>
                    <a:pt x="10239" y="712041"/>
                  </a:lnTo>
                  <a:lnTo>
                    <a:pt x="14811" y="706803"/>
                  </a:lnTo>
                  <a:lnTo>
                    <a:pt x="37100" y="702421"/>
                  </a:lnTo>
                  <a:lnTo>
                    <a:pt x="54340" y="702326"/>
                  </a:lnTo>
                  <a:lnTo>
                    <a:pt x="107109" y="712994"/>
                  </a:lnTo>
                  <a:close/>
                  <a:moveTo>
                    <a:pt x="588978" y="668131"/>
                  </a:moveTo>
                  <a:lnTo>
                    <a:pt x="626983" y="690229"/>
                  </a:lnTo>
                  <a:lnTo>
                    <a:pt x="632031" y="694515"/>
                  </a:lnTo>
                  <a:lnTo>
                    <a:pt x="634793" y="699373"/>
                  </a:lnTo>
                  <a:lnTo>
                    <a:pt x="635079" y="703469"/>
                  </a:lnTo>
                  <a:lnTo>
                    <a:pt x="631650" y="710708"/>
                  </a:lnTo>
                  <a:lnTo>
                    <a:pt x="623649" y="715089"/>
                  </a:lnTo>
                  <a:lnTo>
                    <a:pt x="618601" y="715661"/>
                  </a:lnTo>
                  <a:lnTo>
                    <a:pt x="560498" y="711089"/>
                  </a:lnTo>
                  <a:lnTo>
                    <a:pt x="549640" y="717375"/>
                  </a:lnTo>
                  <a:lnTo>
                    <a:pt x="533828" y="719757"/>
                  </a:lnTo>
                  <a:lnTo>
                    <a:pt x="515350" y="711279"/>
                  </a:lnTo>
                  <a:lnTo>
                    <a:pt x="509159" y="706231"/>
                  </a:lnTo>
                  <a:lnTo>
                    <a:pt x="506587" y="702040"/>
                  </a:lnTo>
                  <a:lnTo>
                    <a:pt x="509254" y="692134"/>
                  </a:lnTo>
                  <a:lnTo>
                    <a:pt x="508587" y="687372"/>
                  </a:lnTo>
                  <a:lnTo>
                    <a:pt x="510683" y="677370"/>
                  </a:lnTo>
                  <a:lnTo>
                    <a:pt x="514207" y="670417"/>
                  </a:lnTo>
                  <a:lnTo>
                    <a:pt x="517064" y="667179"/>
                  </a:lnTo>
                  <a:lnTo>
                    <a:pt x="520112" y="669560"/>
                  </a:lnTo>
                  <a:lnTo>
                    <a:pt x="547831" y="652415"/>
                  </a:lnTo>
                  <a:lnTo>
                    <a:pt x="563166" y="655368"/>
                  </a:lnTo>
                  <a:lnTo>
                    <a:pt x="588978" y="668131"/>
                  </a:lnTo>
                  <a:close/>
                  <a:moveTo>
                    <a:pt x="545354" y="640413"/>
                  </a:moveTo>
                  <a:lnTo>
                    <a:pt x="525732" y="642223"/>
                  </a:lnTo>
                  <a:lnTo>
                    <a:pt x="519350" y="637937"/>
                  </a:lnTo>
                  <a:lnTo>
                    <a:pt x="519350" y="636222"/>
                  </a:lnTo>
                  <a:lnTo>
                    <a:pt x="527542" y="628698"/>
                  </a:lnTo>
                  <a:lnTo>
                    <a:pt x="534209" y="626412"/>
                  </a:lnTo>
                  <a:lnTo>
                    <a:pt x="551355" y="633270"/>
                  </a:lnTo>
                  <a:lnTo>
                    <a:pt x="545354" y="640413"/>
                  </a:lnTo>
                  <a:close/>
                  <a:moveTo>
                    <a:pt x="496491" y="564594"/>
                  </a:moveTo>
                  <a:lnTo>
                    <a:pt x="489823" y="566880"/>
                  </a:lnTo>
                  <a:lnTo>
                    <a:pt x="470582" y="562499"/>
                  </a:lnTo>
                  <a:lnTo>
                    <a:pt x="469344" y="560689"/>
                  </a:lnTo>
                  <a:lnTo>
                    <a:pt x="469535" y="556022"/>
                  </a:lnTo>
                  <a:lnTo>
                    <a:pt x="475059" y="538496"/>
                  </a:lnTo>
                  <a:lnTo>
                    <a:pt x="477345" y="536210"/>
                  </a:lnTo>
                  <a:lnTo>
                    <a:pt x="481346" y="535257"/>
                  </a:lnTo>
                  <a:lnTo>
                    <a:pt x="485632" y="536210"/>
                  </a:lnTo>
                  <a:lnTo>
                    <a:pt x="491823" y="547830"/>
                  </a:lnTo>
                  <a:lnTo>
                    <a:pt x="496491" y="564594"/>
                  </a:lnTo>
                  <a:close/>
                  <a:moveTo>
                    <a:pt x="538210" y="487156"/>
                  </a:moveTo>
                  <a:lnTo>
                    <a:pt x="556689" y="511064"/>
                  </a:lnTo>
                  <a:lnTo>
                    <a:pt x="553736" y="520113"/>
                  </a:lnTo>
                  <a:lnTo>
                    <a:pt x="547068" y="526494"/>
                  </a:lnTo>
                  <a:lnTo>
                    <a:pt x="543449" y="534210"/>
                  </a:lnTo>
                  <a:lnTo>
                    <a:pt x="544020" y="538782"/>
                  </a:lnTo>
                  <a:lnTo>
                    <a:pt x="550973" y="549640"/>
                  </a:lnTo>
                  <a:lnTo>
                    <a:pt x="556117" y="552593"/>
                  </a:lnTo>
                  <a:lnTo>
                    <a:pt x="562118" y="548973"/>
                  </a:lnTo>
                  <a:lnTo>
                    <a:pt x="573834" y="547259"/>
                  </a:lnTo>
                  <a:lnTo>
                    <a:pt x="584311" y="551926"/>
                  </a:lnTo>
                  <a:lnTo>
                    <a:pt x="591645" y="561642"/>
                  </a:lnTo>
                  <a:lnTo>
                    <a:pt x="591074" y="566499"/>
                  </a:lnTo>
                  <a:lnTo>
                    <a:pt x="578310" y="576977"/>
                  </a:lnTo>
                  <a:lnTo>
                    <a:pt x="568214" y="579739"/>
                  </a:lnTo>
                  <a:lnTo>
                    <a:pt x="555260" y="574215"/>
                  </a:lnTo>
                  <a:lnTo>
                    <a:pt x="543734" y="560213"/>
                  </a:lnTo>
                  <a:lnTo>
                    <a:pt x="523541" y="568785"/>
                  </a:lnTo>
                  <a:lnTo>
                    <a:pt x="519350" y="567357"/>
                  </a:lnTo>
                  <a:lnTo>
                    <a:pt x="516112" y="561642"/>
                  </a:lnTo>
                  <a:lnTo>
                    <a:pt x="510302" y="536210"/>
                  </a:lnTo>
                  <a:lnTo>
                    <a:pt x="493919" y="518874"/>
                  </a:lnTo>
                  <a:lnTo>
                    <a:pt x="491728" y="509254"/>
                  </a:lnTo>
                  <a:lnTo>
                    <a:pt x="496776" y="490490"/>
                  </a:lnTo>
                  <a:lnTo>
                    <a:pt x="505063" y="488394"/>
                  </a:lnTo>
                  <a:lnTo>
                    <a:pt x="511921" y="494490"/>
                  </a:lnTo>
                  <a:lnTo>
                    <a:pt x="523256" y="492014"/>
                  </a:lnTo>
                  <a:lnTo>
                    <a:pt x="531638" y="485251"/>
                  </a:lnTo>
                  <a:lnTo>
                    <a:pt x="538210" y="487156"/>
                  </a:lnTo>
                  <a:close/>
                  <a:moveTo>
                    <a:pt x="474202" y="521160"/>
                  </a:moveTo>
                  <a:lnTo>
                    <a:pt x="463248" y="520494"/>
                  </a:lnTo>
                  <a:lnTo>
                    <a:pt x="461724" y="516303"/>
                  </a:lnTo>
                  <a:lnTo>
                    <a:pt x="461534" y="482775"/>
                  </a:lnTo>
                  <a:lnTo>
                    <a:pt x="467725" y="478298"/>
                  </a:lnTo>
                  <a:lnTo>
                    <a:pt x="482965" y="476679"/>
                  </a:lnTo>
                  <a:lnTo>
                    <a:pt x="486775" y="481060"/>
                  </a:lnTo>
                  <a:lnTo>
                    <a:pt x="490395" y="496967"/>
                  </a:lnTo>
                  <a:lnTo>
                    <a:pt x="486013" y="516017"/>
                  </a:lnTo>
                  <a:lnTo>
                    <a:pt x="474202" y="521160"/>
                  </a:lnTo>
                  <a:close/>
                  <a:moveTo>
                    <a:pt x="587550" y="138827"/>
                  </a:moveTo>
                  <a:lnTo>
                    <a:pt x="592026" y="140446"/>
                  </a:lnTo>
                  <a:lnTo>
                    <a:pt x="595170" y="139589"/>
                  </a:lnTo>
                  <a:lnTo>
                    <a:pt x="599170" y="140732"/>
                  </a:lnTo>
                  <a:lnTo>
                    <a:pt x="608314" y="149019"/>
                  </a:lnTo>
                  <a:lnTo>
                    <a:pt x="610886" y="153781"/>
                  </a:lnTo>
                  <a:lnTo>
                    <a:pt x="614982" y="185595"/>
                  </a:lnTo>
                  <a:lnTo>
                    <a:pt x="607171" y="213979"/>
                  </a:lnTo>
                  <a:lnTo>
                    <a:pt x="593741" y="237506"/>
                  </a:lnTo>
                  <a:lnTo>
                    <a:pt x="581644" y="247507"/>
                  </a:lnTo>
                  <a:lnTo>
                    <a:pt x="551545" y="268081"/>
                  </a:lnTo>
                  <a:lnTo>
                    <a:pt x="547831" y="273701"/>
                  </a:lnTo>
                  <a:lnTo>
                    <a:pt x="548307" y="283416"/>
                  </a:lnTo>
                  <a:lnTo>
                    <a:pt x="552307" y="290179"/>
                  </a:lnTo>
                  <a:lnTo>
                    <a:pt x="568309" y="301514"/>
                  </a:lnTo>
                  <a:lnTo>
                    <a:pt x="574881" y="304276"/>
                  </a:lnTo>
                  <a:lnTo>
                    <a:pt x="583073" y="303038"/>
                  </a:lnTo>
                  <a:lnTo>
                    <a:pt x="595074" y="293989"/>
                  </a:lnTo>
                  <a:lnTo>
                    <a:pt x="596979" y="272367"/>
                  </a:lnTo>
                  <a:lnTo>
                    <a:pt x="604504" y="259699"/>
                  </a:lnTo>
                  <a:lnTo>
                    <a:pt x="615077" y="251603"/>
                  </a:lnTo>
                  <a:lnTo>
                    <a:pt x="623459" y="250555"/>
                  </a:lnTo>
                  <a:lnTo>
                    <a:pt x="630888" y="251889"/>
                  </a:lnTo>
                  <a:lnTo>
                    <a:pt x="636318" y="249126"/>
                  </a:lnTo>
                  <a:lnTo>
                    <a:pt x="640985" y="239316"/>
                  </a:lnTo>
                  <a:lnTo>
                    <a:pt x="639556" y="234839"/>
                  </a:lnTo>
                  <a:lnTo>
                    <a:pt x="636413" y="232267"/>
                  </a:lnTo>
                  <a:lnTo>
                    <a:pt x="632317" y="231791"/>
                  </a:lnTo>
                  <a:lnTo>
                    <a:pt x="630317" y="223980"/>
                  </a:lnTo>
                  <a:lnTo>
                    <a:pt x="639842" y="208836"/>
                  </a:lnTo>
                  <a:lnTo>
                    <a:pt x="670512" y="187595"/>
                  </a:lnTo>
                  <a:lnTo>
                    <a:pt x="681657" y="182928"/>
                  </a:lnTo>
                  <a:lnTo>
                    <a:pt x="699182" y="178070"/>
                  </a:lnTo>
                  <a:lnTo>
                    <a:pt x="712137" y="176165"/>
                  </a:lnTo>
                  <a:lnTo>
                    <a:pt x="721852" y="176451"/>
                  </a:lnTo>
                  <a:lnTo>
                    <a:pt x="725567" y="177213"/>
                  </a:lnTo>
                  <a:lnTo>
                    <a:pt x="728043" y="179499"/>
                  </a:lnTo>
                  <a:lnTo>
                    <a:pt x="723566" y="253984"/>
                  </a:lnTo>
                  <a:lnTo>
                    <a:pt x="718042" y="260366"/>
                  </a:lnTo>
                  <a:lnTo>
                    <a:pt x="682037" y="281416"/>
                  </a:lnTo>
                  <a:lnTo>
                    <a:pt x="657844" y="288465"/>
                  </a:lnTo>
                  <a:lnTo>
                    <a:pt x="643652" y="302562"/>
                  </a:lnTo>
                  <a:lnTo>
                    <a:pt x="643557" y="306753"/>
                  </a:lnTo>
                  <a:lnTo>
                    <a:pt x="647557" y="314849"/>
                  </a:lnTo>
                  <a:lnTo>
                    <a:pt x="657844" y="323707"/>
                  </a:lnTo>
                  <a:lnTo>
                    <a:pt x="666131" y="328470"/>
                  </a:lnTo>
                  <a:lnTo>
                    <a:pt x="705469" y="342662"/>
                  </a:lnTo>
                  <a:lnTo>
                    <a:pt x="712613" y="342376"/>
                  </a:lnTo>
                  <a:lnTo>
                    <a:pt x="719757" y="343900"/>
                  </a:lnTo>
                  <a:lnTo>
                    <a:pt x="722805" y="367522"/>
                  </a:lnTo>
                  <a:lnTo>
                    <a:pt x="721185" y="375904"/>
                  </a:lnTo>
                  <a:lnTo>
                    <a:pt x="727472" y="380476"/>
                  </a:lnTo>
                  <a:lnTo>
                    <a:pt x="745284" y="385239"/>
                  </a:lnTo>
                  <a:lnTo>
                    <a:pt x="752713" y="391335"/>
                  </a:lnTo>
                  <a:lnTo>
                    <a:pt x="757761" y="401050"/>
                  </a:lnTo>
                  <a:lnTo>
                    <a:pt x="749284" y="394764"/>
                  </a:lnTo>
                  <a:lnTo>
                    <a:pt x="742902" y="392382"/>
                  </a:lnTo>
                  <a:lnTo>
                    <a:pt x="698230" y="381905"/>
                  </a:lnTo>
                  <a:lnTo>
                    <a:pt x="683276" y="369332"/>
                  </a:lnTo>
                  <a:lnTo>
                    <a:pt x="667941" y="369237"/>
                  </a:lnTo>
                  <a:lnTo>
                    <a:pt x="654796" y="371142"/>
                  </a:lnTo>
                  <a:lnTo>
                    <a:pt x="643937" y="368284"/>
                  </a:lnTo>
                  <a:lnTo>
                    <a:pt x="638318" y="365046"/>
                  </a:lnTo>
                  <a:lnTo>
                    <a:pt x="635079" y="360378"/>
                  </a:lnTo>
                  <a:lnTo>
                    <a:pt x="620792" y="357902"/>
                  </a:lnTo>
                  <a:lnTo>
                    <a:pt x="601646" y="356187"/>
                  </a:lnTo>
                  <a:lnTo>
                    <a:pt x="595646" y="359807"/>
                  </a:lnTo>
                  <a:lnTo>
                    <a:pt x="593169" y="362950"/>
                  </a:lnTo>
                  <a:lnTo>
                    <a:pt x="588693" y="385143"/>
                  </a:lnTo>
                  <a:lnTo>
                    <a:pt x="593264" y="388763"/>
                  </a:lnTo>
                  <a:lnTo>
                    <a:pt x="596122" y="411337"/>
                  </a:lnTo>
                  <a:lnTo>
                    <a:pt x="589550" y="422100"/>
                  </a:lnTo>
                  <a:lnTo>
                    <a:pt x="589931" y="434959"/>
                  </a:lnTo>
                  <a:lnTo>
                    <a:pt x="614791" y="500110"/>
                  </a:lnTo>
                  <a:lnTo>
                    <a:pt x="624221" y="517731"/>
                  </a:lnTo>
                  <a:lnTo>
                    <a:pt x="631460" y="527352"/>
                  </a:lnTo>
                  <a:lnTo>
                    <a:pt x="643937" y="548592"/>
                  </a:lnTo>
                  <a:lnTo>
                    <a:pt x="674989" y="579453"/>
                  </a:lnTo>
                  <a:lnTo>
                    <a:pt x="655272" y="578406"/>
                  </a:lnTo>
                  <a:lnTo>
                    <a:pt x="650414" y="576786"/>
                  </a:lnTo>
                  <a:lnTo>
                    <a:pt x="646795" y="573357"/>
                  </a:lnTo>
                  <a:lnTo>
                    <a:pt x="648033" y="570024"/>
                  </a:lnTo>
                  <a:lnTo>
                    <a:pt x="631555" y="557451"/>
                  </a:lnTo>
                  <a:lnTo>
                    <a:pt x="617363" y="551640"/>
                  </a:lnTo>
                  <a:lnTo>
                    <a:pt x="612219" y="547449"/>
                  </a:lnTo>
                  <a:lnTo>
                    <a:pt x="599265" y="518874"/>
                  </a:lnTo>
                  <a:lnTo>
                    <a:pt x="585549" y="496014"/>
                  </a:lnTo>
                  <a:lnTo>
                    <a:pt x="562499" y="483060"/>
                  </a:lnTo>
                  <a:lnTo>
                    <a:pt x="553450" y="469154"/>
                  </a:lnTo>
                  <a:lnTo>
                    <a:pt x="559546" y="423148"/>
                  </a:lnTo>
                  <a:lnTo>
                    <a:pt x="557450" y="401812"/>
                  </a:lnTo>
                  <a:lnTo>
                    <a:pt x="552212" y="378381"/>
                  </a:lnTo>
                  <a:lnTo>
                    <a:pt x="546021" y="374952"/>
                  </a:lnTo>
                  <a:lnTo>
                    <a:pt x="538115" y="366570"/>
                  </a:lnTo>
                  <a:lnTo>
                    <a:pt x="530876" y="344472"/>
                  </a:lnTo>
                  <a:lnTo>
                    <a:pt x="530209" y="335423"/>
                  </a:lnTo>
                  <a:lnTo>
                    <a:pt x="533924" y="316754"/>
                  </a:lnTo>
                  <a:lnTo>
                    <a:pt x="540877" y="309515"/>
                  </a:lnTo>
                  <a:lnTo>
                    <a:pt x="546021" y="299228"/>
                  </a:lnTo>
                  <a:lnTo>
                    <a:pt x="545259" y="294275"/>
                  </a:lnTo>
                  <a:lnTo>
                    <a:pt x="527637" y="289036"/>
                  </a:lnTo>
                  <a:lnTo>
                    <a:pt x="525732" y="286179"/>
                  </a:lnTo>
                  <a:lnTo>
                    <a:pt x="528209" y="276844"/>
                  </a:lnTo>
                  <a:lnTo>
                    <a:pt x="523732" y="261223"/>
                  </a:lnTo>
                  <a:lnTo>
                    <a:pt x="510397" y="263700"/>
                  </a:lnTo>
                  <a:lnTo>
                    <a:pt x="509159" y="259985"/>
                  </a:lnTo>
                  <a:lnTo>
                    <a:pt x="510207" y="235315"/>
                  </a:lnTo>
                  <a:lnTo>
                    <a:pt x="530780" y="198072"/>
                  </a:lnTo>
                  <a:lnTo>
                    <a:pt x="532019" y="188547"/>
                  </a:lnTo>
                  <a:lnTo>
                    <a:pt x="530590" y="184928"/>
                  </a:lnTo>
                  <a:lnTo>
                    <a:pt x="537734" y="149114"/>
                  </a:lnTo>
                  <a:lnTo>
                    <a:pt x="558117" y="118729"/>
                  </a:lnTo>
                  <a:lnTo>
                    <a:pt x="594027" y="80439"/>
                  </a:lnTo>
                  <a:lnTo>
                    <a:pt x="600313" y="75105"/>
                  </a:lnTo>
                  <a:lnTo>
                    <a:pt x="617934" y="75009"/>
                  </a:lnTo>
                  <a:lnTo>
                    <a:pt x="615648" y="85677"/>
                  </a:lnTo>
                  <a:lnTo>
                    <a:pt x="600313" y="108918"/>
                  </a:lnTo>
                  <a:lnTo>
                    <a:pt x="596312" y="113681"/>
                  </a:lnTo>
                  <a:lnTo>
                    <a:pt x="591836" y="115110"/>
                  </a:lnTo>
                  <a:lnTo>
                    <a:pt x="585264" y="120348"/>
                  </a:lnTo>
                  <a:lnTo>
                    <a:pt x="584406" y="135207"/>
                  </a:lnTo>
                  <a:lnTo>
                    <a:pt x="587550" y="138827"/>
                  </a:lnTo>
                  <a:close/>
                  <a:moveTo>
                    <a:pt x="690896" y="99012"/>
                  </a:moveTo>
                  <a:lnTo>
                    <a:pt x="672608" y="99870"/>
                  </a:lnTo>
                  <a:lnTo>
                    <a:pt x="654415" y="104346"/>
                  </a:lnTo>
                  <a:lnTo>
                    <a:pt x="649271" y="90821"/>
                  </a:lnTo>
                  <a:lnTo>
                    <a:pt x="646223" y="66913"/>
                  </a:lnTo>
                  <a:lnTo>
                    <a:pt x="647176" y="57007"/>
                  </a:lnTo>
                  <a:lnTo>
                    <a:pt x="656987" y="38719"/>
                  </a:lnTo>
                  <a:lnTo>
                    <a:pt x="666036" y="27480"/>
                  </a:lnTo>
                  <a:lnTo>
                    <a:pt x="680323" y="13573"/>
                  </a:lnTo>
                  <a:lnTo>
                    <a:pt x="701468" y="3572"/>
                  </a:lnTo>
                  <a:lnTo>
                    <a:pt x="703850" y="4048"/>
                  </a:lnTo>
                  <a:lnTo>
                    <a:pt x="721757" y="28527"/>
                  </a:lnTo>
                  <a:lnTo>
                    <a:pt x="723186" y="36052"/>
                  </a:lnTo>
                  <a:lnTo>
                    <a:pt x="710993" y="71771"/>
                  </a:lnTo>
                  <a:lnTo>
                    <a:pt x="702516" y="87011"/>
                  </a:lnTo>
                  <a:lnTo>
                    <a:pt x="693182" y="97679"/>
                  </a:lnTo>
                  <a:lnTo>
                    <a:pt x="690896" y="99012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0416ED-6DB7-4375-8907-F6B544BFAA39}"/>
                </a:ext>
              </a:extLst>
            </p:cNvPr>
            <p:cNvSpPr/>
            <p:nvPr/>
          </p:nvSpPr>
          <p:spPr>
            <a:xfrm>
              <a:off x="8741046" y="7125897"/>
              <a:ext cx="1073106" cy="316655"/>
            </a:xfrm>
            <a:custGeom>
              <a:avLst/>
              <a:gdLst>
                <a:gd name="connsiteX0" fmla="*/ 572500 w 581025"/>
                <a:gd name="connsiteY0" fmla="*/ 56340 h 171450"/>
                <a:gd name="connsiteX1" fmla="*/ 573643 w 581025"/>
                <a:gd name="connsiteY1" fmla="*/ 59388 h 171450"/>
                <a:gd name="connsiteX2" fmla="*/ 580025 w 581025"/>
                <a:gd name="connsiteY2" fmla="*/ 56531 h 171450"/>
                <a:gd name="connsiteX3" fmla="*/ 579644 w 581025"/>
                <a:gd name="connsiteY3" fmla="*/ 58055 h 171450"/>
                <a:gd name="connsiteX4" fmla="*/ 582406 w 581025"/>
                <a:gd name="connsiteY4" fmla="*/ 61293 h 171450"/>
                <a:gd name="connsiteX5" fmla="*/ 579834 w 581025"/>
                <a:gd name="connsiteY5" fmla="*/ 65199 h 171450"/>
                <a:gd name="connsiteX6" fmla="*/ 576691 w 581025"/>
                <a:gd name="connsiteY6" fmla="*/ 63008 h 171450"/>
                <a:gd name="connsiteX7" fmla="*/ 575358 w 581025"/>
                <a:gd name="connsiteY7" fmla="*/ 66056 h 171450"/>
                <a:gd name="connsiteX8" fmla="*/ 573548 w 581025"/>
                <a:gd name="connsiteY8" fmla="*/ 66723 h 171450"/>
                <a:gd name="connsiteX9" fmla="*/ 572119 w 581025"/>
                <a:gd name="connsiteY9" fmla="*/ 65199 h 171450"/>
                <a:gd name="connsiteX10" fmla="*/ 570690 w 581025"/>
                <a:gd name="connsiteY10" fmla="*/ 56150 h 171450"/>
                <a:gd name="connsiteX11" fmla="*/ 572500 w 581025"/>
                <a:gd name="connsiteY11" fmla="*/ 55102 h 171450"/>
                <a:gd name="connsiteX12" fmla="*/ 572500 w 581025"/>
                <a:gd name="connsiteY12" fmla="*/ 56340 h 171450"/>
                <a:gd name="connsiteX13" fmla="*/ 151876 w 581025"/>
                <a:gd name="connsiteY13" fmla="*/ 50530 h 171450"/>
                <a:gd name="connsiteX14" fmla="*/ 152352 w 581025"/>
                <a:gd name="connsiteY14" fmla="*/ 54340 h 171450"/>
                <a:gd name="connsiteX15" fmla="*/ 150638 w 581025"/>
                <a:gd name="connsiteY15" fmla="*/ 57198 h 171450"/>
                <a:gd name="connsiteX16" fmla="*/ 149971 w 581025"/>
                <a:gd name="connsiteY16" fmla="*/ 63865 h 171450"/>
                <a:gd name="connsiteX17" fmla="*/ 144542 w 581025"/>
                <a:gd name="connsiteY17" fmla="*/ 68723 h 171450"/>
                <a:gd name="connsiteX18" fmla="*/ 140541 w 581025"/>
                <a:gd name="connsiteY18" fmla="*/ 85011 h 171450"/>
                <a:gd name="connsiteX19" fmla="*/ 125301 w 581025"/>
                <a:gd name="connsiteY19" fmla="*/ 107680 h 171450"/>
                <a:gd name="connsiteX20" fmla="*/ 123206 w 581025"/>
                <a:gd name="connsiteY20" fmla="*/ 113204 h 171450"/>
                <a:gd name="connsiteX21" fmla="*/ 115872 w 581025"/>
                <a:gd name="connsiteY21" fmla="*/ 122539 h 171450"/>
                <a:gd name="connsiteX22" fmla="*/ 114919 w 581025"/>
                <a:gd name="connsiteY22" fmla="*/ 128063 h 171450"/>
                <a:gd name="connsiteX23" fmla="*/ 121110 w 581025"/>
                <a:gd name="connsiteY23" fmla="*/ 128254 h 171450"/>
                <a:gd name="connsiteX24" fmla="*/ 125873 w 581025"/>
                <a:gd name="connsiteY24" fmla="*/ 131588 h 171450"/>
                <a:gd name="connsiteX25" fmla="*/ 129397 w 581025"/>
                <a:gd name="connsiteY25" fmla="*/ 132350 h 171450"/>
                <a:gd name="connsiteX26" fmla="*/ 124920 w 581025"/>
                <a:gd name="connsiteY26" fmla="*/ 138351 h 171450"/>
                <a:gd name="connsiteX27" fmla="*/ 119015 w 581025"/>
                <a:gd name="connsiteY27" fmla="*/ 140256 h 171450"/>
                <a:gd name="connsiteX28" fmla="*/ 118062 w 581025"/>
                <a:gd name="connsiteY28" fmla="*/ 138541 h 171450"/>
                <a:gd name="connsiteX29" fmla="*/ 115872 w 581025"/>
                <a:gd name="connsiteY29" fmla="*/ 138827 h 171450"/>
                <a:gd name="connsiteX30" fmla="*/ 111585 w 581025"/>
                <a:gd name="connsiteY30" fmla="*/ 141684 h 171450"/>
                <a:gd name="connsiteX31" fmla="*/ 105680 w 581025"/>
                <a:gd name="connsiteY31" fmla="*/ 141494 h 171450"/>
                <a:gd name="connsiteX32" fmla="*/ 110157 w 581025"/>
                <a:gd name="connsiteY32" fmla="*/ 127397 h 171450"/>
                <a:gd name="connsiteX33" fmla="*/ 102060 w 581025"/>
                <a:gd name="connsiteY33" fmla="*/ 129111 h 171450"/>
                <a:gd name="connsiteX34" fmla="*/ 98250 w 581025"/>
                <a:gd name="connsiteY34" fmla="*/ 132731 h 171450"/>
                <a:gd name="connsiteX35" fmla="*/ 99203 w 581025"/>
                <a:gd name="connsiteY35" fmla="*/ 137779 h 171450"/>
                <a:gd name="connsiteX36" fmla="*/ 98250 w 581025"/>
                <a:gd name="connsiteY36" fmla="*/ 147590 h 171450"/>
                <a:gd name="connsiteX37" fmla="*/ 94440 w 581025"/>
                <a:gd name="connsiteY37" fmla="*/ 147304 h 171450"/>
                <a:gd name="connsiteX38" fmla="*/ 92821 w 581025"/>
                <a:gd name="connsiteY38" fmla="*/ 143970 h 171450"/>
                <a:gd name="connsiteX39" fmla="*/ 81677 w 581025"/>
                <a:gd name="connsiteY39" fmla="*/ 140160 h 171450"/>
                <a:gd name="connsiteX40" fmla="*/ 78153 w 581025"/>
                <a:gd name="connsiteY40" fmla="*/ 141399 h 171450"/>
                <a:gd name="connsiteX41" fmla="*/ 67485 w 581025"/>
                <a:gd name="connsiteY41" fmla="*/ 139684 h 171450"/>
                <a:gd name="connsiteX42" fmla="*/ 64913 w 581025"/>
                <a:gd name="connsiteY42" fmla="*/ 141875 h 171450"/>
                <a:gd name="connsiteX43" fmla="*/ 61103 w 581025"/>
                <a:gd name="connsiteY43" fmla="*/ 140922 h 171450"/>
                <a:gd name="connsiteX44" fmla="*/ 59674 w 581025"/>
                <a:gd name="connsiteY44" fmla="*/ 133778 h 171450"/>
                <a:gd name="connsiteX45" fmla="*/ 56817 w 581025"/>
                <a:gd name="connsiteY45" fmla="*/ 133302 h 171450"/>
                <a:gd name="connsiteX46" fmla="*/ 48530 w 581025"/>
                <a:gd name="connsiteY46" fmla="*/ 135017 h 171450"/>
                <a:gd name="connsiteX47" fmla="*/ 46149 w 581025"/>
                <a:gd name="connsiteY47" fmla="*/ 137208 h 171450"/>
                <a:gd name="connsiteX48" fmla="*/ 42339 w 581025"/>
                <a:gd name="connsiteY48" fmla="*/ 136445 h 171450"/>
                <a:gd name="connsiteX49" fmla="*/ 39767 w 581025"/>
                <a:gd name="connsiteY49" fmla="*/ 134255 h 171450"/>
                <a:gd name="connsiteX50" fmla="*/ 37671 w 581025"/>
                <a:gd name="connsiteY50" fmla="*/ 134731 h 171450"/>
                <a:gd name="connsiteX51" fmla="*/ 36433 w 581025"/>
                <a:gd name="connsiteY51" fmla="*/ 138351 h 171450"/>
                <a:gd name="connsiteX52" fmla="*/ 33576 w 581025"/>
                <a:gd name="connsiteY52" fmla="*/ 139112 h 171450"/>
                <a:gd name="connsiteX53" fmla="*/ 27861 w 581025"/>
                <a:gd name="connsiteY53" fmla="*/ 135017 h 171450"/>
                <a:gd name="connsiteX54" fmla="*/ 22622 w 581025"/>
                <a:gd name="connsiteY54" fmla="*/ 128826 h 171450"/>
                <a:gd name="connsiteX55" fmla="*/ 19002 w 581025"/>
                <a:gd name="connsiteY55" fmla="*/ 129587 h 171450"/>
                <a:gd name="connsiteX56" fmla="*/ 14716 w 581025"/>
                <a:gd name="connsiteY56" fmla="*/ 127683 h 171450"/>
                <a:gd name="connsiteX57" fmla="*/ 8811 w 581025"/>
                <a:gd name="connsiteY57" fmla="*/ 127683 h 171450"/>
                <a:gd name="connsiteX58" fmla="*/ 5477 w 581025"/>
                <a:gd name="connsiteY58" fmla="*/ 123873 h 171450"/>
                <a:gd name="connsiteX59" fmla="*/ 3572 w 581025"/>
                <a:gd name="connsiteY59" fmla="*/ 117872 h 171450"/>
                <a:gd name="connsiteX60" fmla="*/ 7382 w 581025"/>
                <a:gd name="connsiteY60" fmla="*/ 110728 h 171450"/>
                <a:gd name="connsiteX61" fmla="*/ 10716 w 581025"/>
                <a:gd name="connsiteY61" fmla="*/ 109966 h 171450"/>
                <a:gd name="connsiteX62" fmla="*/ 11382 w 581025"/>
                <a:gd name="connsiteY62" fmla="*/ 113586 h 171450"/>
                <a:gd name="connsiteX63" fmla="*/ 18717 w 581025"/>
                <a:gd name="connsiteY63" fmla="*/ 117681 h 171450"/>
                <a:gd name="connsiteX64" fmla="*/ 21574 w 581025"/>
                <a:gd name="connsiteY64" fmla="*/ 117681 h 171450"/>
                <a:gd name="connsiteX65" fmla="*/ 27003 w 581025"/>
                <a:gd name="connsiteY65" fmla="*/ 112157 h 171450"/>
                <a:gd name="connsiteX66" fmla="*/ 31004 w 581025"/>
                <a:gd name="connsiteY66" fmla="*/ 111681 h 171450"/>
                <a:gd name="connsiteX67" fmla="*/ 35290 w 581025"/>
                <a:gd name="connsiteY67" fmla="*/ 114062 h 171450"/>
                <a:gd name="connsiteX68" fmla="*/ 37862 w 581025"/>
                <a:gd name="connsiteY68" fmla="*/ 112157 h 171450"/>
                <a:gd name="connsiteX69" fmla="*/ 37862 w 581025"/>
                <a:gd name="connsiteY69" fmla="*/ 110442 h 171450"/>
                <a:gd name="connsiteX70" fmla="*/ 40910 w 581025"/>
                <a:gd name="connsiteY70" fmla="*/ 110633 h 171450"/>
                <a:gd name="connsiteX71" fmla="*/ 43291 w 581025"/>
                <a:gd name="connsiteY71" fmla="*/ 108252 h 171450"/>
                <a:gd name="connsiteX72" fmla="*/ 44720 w 581025"/>
                <a:gd name="connsiteY72" fmla="*/ 92916 h 171450"/>
                <a:gd name="connsiteX73" fmla="*/ 44244 w 581025"/>
                <a:gd name="connsiteY73" fmla="*/ 77867 h 171450"/>
                <a:gd name="connsiteX74" fmla="*/ 39005 w 581025"/>
                <a:gd name="connsiteY74" fmla="*/ 72723 h 171450"/>
                <a:gd name="connsiteX75" fmla="*/ 37386 w 581025"/>
                <a:gd name="connsiteY75" fmla="*/ 65294 h 171450"/>
                <a:gd name="connsiteX76" fmla="*/ 41672 w 581025"/>
                <a:gd name="connsiteY76" fmla="*/ 59102 h 171450"/>
                <a:gd name="connsiteX77" fmla="*/ 49482 w 581025"/>
                <a:gd name="connsiteY77" fmla="*/ 54531 h 171450"/>
                <a:gd name="connsiteX78" fmla="*/ 50435 w 581025"/>
                <a:gd name="connsiteY78" fmla="*/ 49768 h 171450"/>
                <a:gd name="connsiteX79" fmla="*/ 53292 w 581025"/>
                <a:gd name="connsiteY79" fmla="*/ 50720 h 171450"/>
                <a:gd name="connsiteX80" fmla="*/ 53769 w 581025"/>
                <a:gd name="connsiteY80" fmla="*/ 49292 h 171450"/>
                <a:gd name="connsiteX81" fmla="*/ 63008 w 581025"/>
                <a:gd name="connsiteY81" fmla="*/ 45196 h 171450"/>
                <a:gd name="connsiteX82" fmla="*/ 67770 w 581025"/>
                <a:gd name="connsiteY82" fmla="*/ 37767 h 171450"/>
                <a:gd name="connsiteX83" fmla="*/ 76343 w 581025"/>
                <a:gd name="connsiteY83" fmla="*/ 31099 h 171450"/>
                <a:gd name="connsiteX84" fmla="*/ 92059 w 581025"/>
                <a:gd name="connsiteY84" fmla="*/ 25384 h 171450"/>
                <a:gd name="connsiteX85" fmla="*/ 102727 w 581025"/>
                <a:gd name="connsiteY85" fmla="*/ 26336 h 171450"/>
                <a:gd name="connsiteX86" fmla="*/ 110347 w 581025"/>
                <a:gd name="connsiteY86" fmla="*/ 28718 h 171450"/>
                <a:gd name="connsiteX87" fmla="*/ 114633 w 581025"/>
                <a:gd name="connsiteY87" fmla="*/ 31575 h 171450"/>
                <a:gd name="connsiteX88" fmla="*/ 137493 w 581025"/>
                <a:gd name="connsiteY88" fmla="*/ 36814 h 171450"/>
                <a:gd name="connsiteX89" fmla="*/ 150828 w 581025"/>
                <a:gd name="connsiteY89" fmla="*/ 47577 h 171450"/>
                <a:gd name="connsiteX90" fmla="*/ 151876 w 581025"/>
                <a:gd name="connsiteY90" fmla="*/ 50530 h 171450"/>
                <a:gd name="connsiteX91" fmla="*/ 295227 w 581025"/>
                <a:gd name="connsiteY91" fmla="*/ 15478 h 171450"/>
                <a:gd name="connsiteX92" fmla="*/ 306181 w 581025"/>
                <a:gd name="connsiteY92" fmla="*/ 14811 h 171450"/>
                <a:gd name="connsiteX93" fmla="*/ 310372 w 581025"/>
                <a:gd name="connsiteY93" fmla="*/ 17193 h 171450"/>
                <a:gd name="connsiteX94" fmla="*/ 311229 w 581025"/>
                <a:gd name="connsiteY94" fmla="*/ 19193 h 171450"/>
                <a:gd name="connsiteX95" fmla="*/ 299228 w 581025"/>
                <a:gd name="connsiteY95" fmla="*/ 27956 h 171450"/>
                <a:gd name="connsiteX96" fmla="*/ 291227 w 581025"/>
                <a:gd name="connsiteY96" fmla="*/ 45482 h 171450"/>
                <a:gd name="connsiteX97" fmla="*/ 284559 w 581025"/>
                <a:gd name="connsiteY97" fmla="*/ 54531 h 171450"/>
                <a:gd name="connsiteX98" fmla="*/ 275034 w 581025"/>
                <a:gd name="connsiteY98" fmla="*/ 48530 h 171450"/>
                <a:gd name="connsiteX99" fmla="*/ 280845 w 581025"/>
                <a:gd name="connsiteY99" fmla="*/ 36719 h 171450"/>
                <a:gd name="connsiteX100" fmla="*/ 279035 w 581025"/>
                <a:gd name="connsiteY100" fmla="*/ 33099 h 171450"/>
                <a:gd name="connsiteX101" fmla="*/ 276749 w 581025"/>
                <a:gd name="connsiteY101" fmla="*/ 33004 h 171450"/>
                <a:gd name="connsiteX102" fmla="*/ 277701 w 581025"/>
                <a:gd name="connsiteY102" fmla="*/ 27575 h 171450"/>
                <a:gd name="connsiteX103" fmla="*/ 276844 w 581025"/>
                <a:gd name="connsiteY103" fmla="*/ 21288 h 171450"/>
                <a:gd name="connsiteX104" fmla="*/ 282369 w 581025"/>
                <a:gd name="connsiteY104" fmla="*/ 16811 h 171450"/>
                <a:gd name="connsiteX105" fmla="*/ 289417 w 581025"/>
                <a:gd name="connsiteY105" fmla="*/ 13763 h 171450"/>
                <a:gd name="connsiteX106" fmla="*/ 295227 w 581025"/>
                <a:gd name="connsiteY106" fmla="*/ 15478 h 171450"/>
                <a:gd name="connsiteX107" fmla="*/ 538401 w 581025"/>
                <a:gd name="connsiteY107" fmla="*/ 32528 h 171450"/>
                <a:gd name="connsiteX108" fmla="*/ 531828 w 581025"/>
                <a:gd name="connsiteY108" fmla="*/ 32528 h 171450"/>
                <a:gd name="connsiteX109" fmla="*/ 527161 w 581025"/>
                <a:gd name="connsiteY109" fmla="*/ 28718 h 171450"/>
                <a:gd name="connsiteX110" fmla="*/ 526780 w 581025"/>
                <a:gd name="connsiteY110" fmla="*/ 20145 h 171450"/>
                <a:gd name="connsiteX111" fmla="*/ 529828 w 581025"/>
                <a:gd name="connsiteY111" fmla="*/ 14907 h 171450"/>
                <a:gd name="connsiteX112" fmla="*/ 534686 w 581025"/>
                <a:gd name="connsiteY112" fmla="*/ 11382 h 171450"/>
                <a:gd name="connsiteX113" fmla="*/ 542211 w 581025"/>
                <a:gd name="connsiteY113" fmla="*/ 12144 h 171450"/>
                <a:gd name="connsiteX114" fmla="*/ 545925 w 581025"/>
                <a:gd name="connsiteY114" fmla="*/ 15954 h 171450"/>
                <a:gd name="connsiteX115" fmla="*/ 547354 w 581025"/>
                <a:gd name="connsiteY115" fmla="*/ 21002 h 171450"/>
                <a:gd name="connsiteX116" fmla="*/ 544878 w 581025"/>
                <a:gd name="connsiteY116" fmla="*/ 27670 h 171450"/>
                <a:gd name="connsiteX117" fmla="*/ 540972 w 581025"/>
                <a:gd name="connsiteY117" fmla="*/ 32052 h 171450"/>
                <a:gd name="connsiteX118" fmla="*/ 538401 w 581025"/>
                <a:gd name="connsiteY118" fmla="*/ 32528 h 171450"/>
                <a:gd name="connsiteX119" fmla="*/ 355044 w 581025"/>
                <a:gd name="connsiteY119" fmla="*/ 7191 h 171450"/>
                <a:gd name="connsiteX120" fmla="*/ 365712 w 581025"/>
                <a:gd name="connsiteY120" fmla="*/ 5953 h 171450"/>
                <a:gd name="connsiteX121" fmla="*/ 369522 w 581025"/>
                <a:gd name="connsiteY121" fmla="*/ 7858 h 171450"/>
                <a:gd name="connsiteX122" fmla="*/ 373809 w 581025"/>
                <a:gd name="connsiteY122" fmla="*/ 7096 h 171450"/>
                <a:gd name="connsiteX123" fmla="*/ 386191 w 581025"/>
                <a:gd name="connsiteY123" fmla="*/ 11859 h 171450"/>
                <a:gd name="connsiteX124" fmla="*/ 386667 w 581025"/>
                <a:gd name="connsiteY124" fmla="*/ 19955 h 171450"/>
                <a:gd name="connsiteX125" fmla="*/ 389715 w 581025"/>
                <a:gd name="connsiteY125" fmla="*/ 29766 h 171450"/>
                <a:gd name="connsiteX126" fmla="*/ 394668 w 581025"/>
                <a:gd name="connsiteY126" fmla="*/ 35004 h 171450"/>
                <a:gd name="connsiteX127" fmla="*/ 396764 w 581025"/>
                <a:gd name="connsiteY127" fmla="*/ 35481 h 171450"/>
                <a:gd name="connsiteX128" fmla="*/ 400383 w 581025"/>
                <a:gd name="connsiteY128" fmla="*/ 44529 h 171450"/>
                <a:gd name="connsiteX129" fmla="*/ 411813 w 581025"/>
                <a:gd name="connsiteY129" fmla="*/ 50530 h 171450"/>
                <a:gd name="connsiteX130" fmla="*/ 414861 w 581025"/>
                <a:gd name="connsiteY130" fmla="*/ 50720 h 171450"/>
                <a:gd name="connsiteX131" fmla="*/ 418481 w 581025"/>
                <a:gd name="connsiteY131" fmla="*/ 47387 h 171450"/>
                <a:gd name="connsiteX132" fmla="*/ 424862 w 581025"/>
                <a:gd name="connsiteY132" fmla="*/ 45482 h 171450"/>
                <a:gd name="connsiteX133" fmla="*/ 427720 w 581025"/>
                <a:gd name="connsiteY133" fmla="*/ 39291 h 171450"/>
                <a:gd name="connsiteX134" fmla="*/ 437912 w 581025"/>
                <a:gd name="connsiteY134" fmla="*/ 30909 h 171450"/>
                <a:gd name="connsiteX135" fmla="*/ 444579 w 581025"/>
                <a:gd name="connsiteY135" fmla="*/ 30909 h 171450"/>
                <a:gd name="connsiteX136" fmla="*/ 447246 w 581025"/>
                <a:gd name="connsiteY136" fmla="*/ 33576 h 171450"/>
                <a:gd name="connsiteX137" fmla="*/ 455533 w 581025"/>
                <a:gd name="connsiteY137" fmla="*/ 33861 h 171450"/>
                <a:gd name="connsiteX138" fmla="*/ 470297 w 581025"/>
                <a:gd name="connsiteY138" fmla="*/ 38433 h 171450"/>
                <a:gd name="connsiteX139" fmla="*/ 475250 w 581025"/>
                <a:gd name="connsiteY139" fmla="*/ 46529 h 171450"/>
                <a:gd name="connsiteX140" fmla="*/ 476012 w 581025"/>
                <a:gd name="connsiteY140" fmla="*/ 51578 h 171450"/>
                <a:gd name="connsiteX141" fmla="*/ 474774 w 581025"/>
                <a:gd name="connsiteY141" fmla="*/ 66437 h 171450"/>
                <a:gd name="connsiteX142" fmla="*/ 470964 w 581025"/>
                <a:gd name="connsiteY142" fmla="*/ 72152 h 171450"/>
                <a:gd name="connsiteX143" fmla="*/ 471726 w 581025"/>
                <a:gd name="connsiteY143" fmla="*/ 76248 h 171450"/>
                <a:gd name="connsiteX144" fmla="*/ 477631 w 581025"/>
                <a:gd name="connsiteY144" fmla="*/ 74343 h 171450"/>
                <a:gd name="connsiteX145" fmla="*/ 479727 w 581025"/>
                <a:gd name="connsiteY145" fmla="*/ 70533 h 171450"/>
                <a:gd name="connsiteX146" fmla="*/ 480965 w 581025"/>
                <a:gd name="connsiteY146" fmla="*/ 62912 h 171450"/>
                <a:gd name="connsiteX147" fmla="*/ 478393 w 581025"/>
                <a:gd name="connsiteY147" fmla="*/ 59102 h 171450"/>
                <a:gd name="connsiteX148" fmla="*/ 478869 w 581025"/>
                <a:gd name="connsiteY148" fmla="*/ 55007 h 171450"/>
                <a:gd name="connsiteX149" fmla="*/ 483156 w 581025"/>
                <a:gd name="connsiteY149" fmla="*/ 46911 h 171450"/>
                <a:gd name="connsiteX150" fmla="*/ 486299 w 581025"/>
                <a:gd name="connsiteY150" fmla="*/ 43101 h 171450"/>
                <a:gd name="connsiteX151" fmla="*/ 496014 w 581025"/>
                <a:gd name="connsiteY151" fmla="*/ 36147 h 171450"/>
                <a:gd name="connsiteX152" fmla="*/ 500015 w 581025"/>
                <a:gd name="connsiteY152" fmla="*/ 36147 h 171450"/>
                <a:gd name="connsiteX153" fmla="*/ 501634 w 581025"/>
                <a:gd name="connsiteY153" fmla="*/ 38338 h 171450"/>
                <a:gd name="connsiteX154" fmla="*/ 511350 w 581025"/>
                <a:gd name="connsiteY154" fmla="*/ 37576 h 171450"/>
                <a:gd name="connsiteX155" fmla="*/ 526590 w 581025"/>
                <a:gd name="connsiteY155" fmla="*/ 41386 h 171450"/>
                <a:gd name="connsiteX156" fmla="*/ 524970 w 581025"/>
                <a:gd name="connsiteY156" fmla="*/ 47863 h 171450"/>
                <a:gd name="connsiteX157" fmla="*/ 525732 w 581025"/>
                <a:gd name="connsiteY157" fmla="*/ 52149 h 171450"/>
                <a:gd name="connsiteX158" fmla="*/ 534781 w 581025"/>
                <a:gd name="connsiteY158" fmla="*/ 65770 h 171450"/>
                <a:gd name="connsiteX159" fmla="*/ 535257 w 581025"/>
                <a:gd name="connsiteY159" fmla="*/ 74819 h 171450"/>
                <a:gd name="connsiteX160" fmla="*/ 530114 w 581025"/>
                <a:gd name="connsiteY160" fmla="*/ 77200 h 171450"/>
                <a:gd name="connsiteX161" fmla="*/ 530685 w 581025"/>
                <a:gd name="connsiteY161" fmla="*/ 80724 h 171450"/>
                <a:gd name="connsiteX162" fmla="*/ 529161 w 581025"/>
                <a:gd name="connsiteY162" fmla="*/ 82725 h 171450"/>
                <a:gd name="connsiteX163" fmla="*/ 532876 w 581025"/>
                <a:gd name="connsiteY163" fmla="*/ 88630 h 171450"/>
                <a:gd name="connsiteX164" fmla="*/ 532590 w 581025"/>
                <a:gd name="connsiteY164" fmla="*/ 96155 h 171450"/>
                <a:gd name="connsiteX165" fmla="*/ 535257 w 581025"/>
                <a:gd name="connsiteY165" fmla="*/ 97869 h 171450"/>
                <a:gd name="connsiteX166" fmla="*/ 539162 w 581025"/>
                <a:gd name="connsiteY166" fmla="*/ 97869 h 171450"/>
                <a:gd name="connsiteX167" fmla="*/ 542973 w 581025"/>
                <a:gd name="connsiteY167" fmla="*/ 95202 h 171450"/>
                <a:gd name="connsiteX168" fmla="*/ 548116 w 581025"/>
                <a:gd name="connsiteY168" fmla="*/ 94250 h 171450"/>
                <a:gd name="connsiteX169" fmla="*/ 544687 w 581025"/>
                <a:gd name="connsiteY169" fmla="*/ 88916 h 171450"/>
                <a:gd name="connsiteX170" fmla="*/ 548402 w 581025"/>
                <a:gd name="connsiteY170" fmla="*/ 89392 h 171450"/>
                <a:gd name="connsiteX171" fmla="*/ 550783 w 581025"/>
                <a:gd name="connsiteY171" fmla="*/ 87963 h 171450"/>
                <a:gd name="connsiteX172" fmla="*/ 551545 w 581025"/>
                <a:gd name="connsiteY172" fmla="*/ 84629 h 171450"/>
                <a:gd name="connsiteX173" fmla="*/ 554593 w 581025"/>
                <a:gd name="connsiteY173" fmla="*/ 82725 h 171450"/>
                <a:gd name="connsiteX174" fmla="*/ 557736 w 581025"/>
                <a:gd name="connsiteY174" fmla="*/ 87487 h 171450"/>
                <a:gd name="connsiteX175" fmla="*/ 556498 w 581025"/>
                <a:gd name="connsiteY175" fmla="*/ 93964 h 171450"/>
                <a:gd name="connsiteX176" fmla="*/ 553355 w 581025"/>
                <a:gd name="connsiteY176" fmla="*/ 98250 h 171450"/>
                <a:gd name="connsiteX177" fmla="*/ 554784 w 581025"/>
                <a:gd name="connsiteY177" fmla="*/ 109013 h 171450"/>
                <a:gd name="connsiteX178" fmla="*/ 548592 w 581025"/>
                <a:gd name="connsiteY178" fmla="*/ 114062 h 171450"/>
                <a:gd name="connsiteX179" fmla="*/ 545259 w 581025"/>
                <a:gd name="connsiteY179" fmla="*/ 113109 h 171450"/>
                <a:gd name="connsiteX180" fmla="*/ 542115 w 581025"/>
                <a:gd name="connsiteY180" fmla="*/ 114348 h 171450"/>
                <a:gd name="connsiteX181" fmla="*/ 533543 w 581025"/>
                <a:gd name="connsiteY181" fmla="*/ 111490 h 171450"/>
                <a:gd name="connsiteX182" fmla="*/ 522113 w 581025"/>
                <a:gd name="connsiteY182" fmla="*/ 113681 h 171450"/>
                <a:gd name="connsiteX183" fmla="*/ 517160 w 581025"/>
                <a:gd name="connsiteY183" fmla="*/ 107490 h 171450"/>
                <a:gd name="connsiteX184" fmla="*/ 511445 w 581025"/>
                <a:gd name="connsiteY184" fmla="*/ 103679 h 171450"/>
                <a:gd name="connsiteX185" fmla="*/ 506968 w 581025"/>
                <a:gd name="connsiteY185" fmla="*/ 105585 h 171450"/>
                <a:gd name="connsiteX186" fmla="*/ 505539 w 581025"/>
                <a:gd name="connsiteY186" fmla="*/ 108918 h 171450"/>
                <a:gd name="connsiteX187" fmla="*/ 503158 w 581025"/>
                <a:gd name="connsiteY187" fmla="*/ 109394 h 171450"/>
                <a:gd name="connsiteX188" fmla="*/ 495538 w 581025"/>
                <a:gd name="connsiteY188" fmla="*/ 107013 h 171450"/>
                <a:gd name="connsiteX189" fmla="*/ 489633 w 581025"/>
                <a:gd name="connsiteY189" fmla="*/ 107490 h 171450"/>
                <a:gd name="connsiteX190" fmla="*/ 488013 w 581025"/>
                <a:gd name="connsiteY190" fmla="*/ 105775 h 171450"/>
                <a:gd name="connsiteX191" fmla="*/ 484394 w 581025"/>
                <a:gd name="connsiteY191" fmla="*/ 107680 h 171450"/>
                <a:gd name="connsiteX192" fmla="*/ 482489 w 581025"/>
                <a:gd name="connsiteY192" fmla="*/ 111300 h 171450"/>
                <a:gd name="connsiteX193" fmla="*/ 477441 w 581025"/>
                <a:gd name="connsiteY193" fmla="*/ 113681 h 171450"/>
                <a:gd name="connsiteX194" fmla="*/ 478393 w 581025"/>
                <a:gd name="connsiteY194" fmla="*/ 114919 h 171450"/>
                <a:gd name="connsiteX195" fmla="*/ 483346 w 581025"/>
                <a:gd name="connsiteY195" fmla="*/ 117110 h 171450"/>
                <a:gd name="connsiteX196" fmla="*/ 509540 w 581025"/>
                <a:gd name="connsiteY196" fmla="*/ 116919 h 171450"/>
                <a:gd name="connsiteX197" fmla="*/ 517160 w 581025"/>
                <a:gd name="connsiteY197" fmla="*/ 121206 h 171450"/>
                <a:gd name="connsiteX198" fmla="*/ 518779 w 581025"/>
                <a:gd name="connsiteY198" fmla="*/ 125492 h 171450"/>
                <a:gd name="connsiteX199" fmla="*/ 514969 w 581025"/>
                <a:gd name="connsiteY199" fmla="*/ 128635 h 171450"/>
                <a:gd name="connsiteX200" fmla="*/ 501920 w 581025"/>
                <a:gd name="connsiteY200" fmla="*/ 130350 h 171450"/>
                <a:gd name="connsiteX201" fmla="*/ 497443 w 581025"/>
                <a:gd name="connsiteY201" fmla="*/ 129111 h 171450"/>
                <a:gd name="connsiteX202" fmla="*/ 490109 w 581025"/>
                <a:gd name="connsiteY202" fmla="*/ 124349 h 171450"/>
                <a:gd name="connsiteX203" fmla="*/ 482012 w 581025"/>
                <a:gd name="connsiteY203" fmla="*/ 122444 h 171450"/>
                <a:gd name="connsiteX204" fmla="*/ 470392 w 581025"/>
                <a:gd name="connsiteY204" fmla="*/ 124635 h 171450"/>
                <a:gd name="connsiteX205" fmla="*/ 449247 w 581025"/>
                <a:gd name="connsiteY205" fmla="*/ 134445 h 171450"/>
                <a:gd name="connsiteX206" fmla="*/ 439055 w 581025"/>
                <a:gd name="connsiteY206" fmla="*/ 136827 h 171450"/>
                <a:gd name="connsiteX207" fmla="*/ 427149 w 581025"/>
                <a:gd name="connsiteY207" fmla="*/ 132254 h 171450"/>
                <a:gd name="connsiteX208" fmla="*/ 424005 w 581025"/>
                <a:gd name="connsiteY208" fmla="*/ 125301 h 171450"/>
                <a:gd name="connsiteX209" fmla="*/ 425053 w 581025"/>
                <a:gd name="connsiteY209" fmla="*/ 119205 h 171450"/>
                <a:gd name="connsiteX210" fmla="*/ 431244 w 581025"/>
                <a:gd name="connsiteY210" fmla="*/ 111585 h 171450"/>
                <a:gd name="connsiteX211" fmla="*/ 432006 w 581025"/>
                <a:gd name="connsiteY211" fmla="*/ 108252 h 171450"/>
                <a:gd name="connsiteX212" fmla="*/ 430578 w 581025"/>
                <a:gd name="connsiteY212" fmla="*/ 105585 h 171450"/>
                <a:gd name="connsiteX213" fmla="*/ 432959 w 581025"/>
                <a:gd name="connsiteY213" fmla="*/ 101489 h 171450"/>
                <a:gd name="connsiteX214" fmla="*/ 431340 w 581025"/>
                <a:gd name="connsiteY214" fmla="*/ 96917 h 171450"/>
                <a:gd name="connsiteX215" fmla="*/ 428673 w 581025"/>
                <a:gd name="connsiteY215" fmla="*/ 93107 h 171450"/>
                <a:gd name="connsiteX216" fmla="*/ 427244 w 581025"/>
                <a:gd name="connsiteY216" fmla="*/ 93107 h 171450"/>
                <a:gd name="connsiteX217" fmla="*/ 426291 w 581025"/>
                <a:gd name="connsiteY217" fmla="*/ 94821 h 171450"/>
                <a:gd name="connsiteX218" fmla="*/ 426958 w 581025"/>
                <a:gd name="connsiteY218" fmla="*/ 100060 h 171450"/>
                <a:gd name="connsiteX219" fmla="*/ 428387 w 581025"/>
                <a:gd name="connsiteY219" fmla="*/ 101012 h 171450"/>
                <a:gd name="connsiteX220" fmla="*/ 427149 w 581025"/>
                <a:gd name="connsiteY220" fmla="*/ 103679 h 171450"/>
                <a:gd name="connsiteX221" fmla="*/ 424291 w 581025"/>
                <a:gd name="connsiteY221" fmla="*/ 105585 h 171450"/>
                <a:gd name="connsiteX222" fmla="*/ 420291 w 581025"/>
                <a:gd name="connsiteY222" fmla="*/ 104346 h 171450"/>
                <a:gd name="connsiteX223" fmla="*/ 416671 w 581025"/>
                <a:gd name="connsiteY223" fmla="*/ 109871 h 171450"/>
                <a:gd name="connsiteX224" fmla="*/ 410480 w 581025"/>
                <a:gd name="connsiteY224" fmla="*/ 112728 h 171450"/>
                <a:gd name="connsiteX225" fmla="*/ 409242 w 581025"/>
                <a:gd name="connsiteY225" fmla="*/ 117777 h 171450"/>
                <a:gd name="connsiteX226" fmla="*/ 404765 w 581025"/>
                <a:gd name="connsiteY226" fmla="*/ 118824 h 171450"/>
                <a:gd name="connsiteX227" fmla="*/ 391716 w 581025"/>
                <a:gd name="connsiteY227" fmla="*/ 131969 h 171450"/>
                <a:gd name="connsiteX228" fmla="*/ 382953 w 581025"/>
                <a:gd name="connsiteY228" fmla="*/ 135588 h 171450"/>
                <a:gd name="connsiteX229" fmla="*/ 375142 w 581025"/>
                <a:gd name="connsiteY229" fmla="*/ 129873 h 171450"/>
                <a:gd name="connsiteX230" fmla="*/ 372285 w 581025"/>
                <a:gd name="connsiteY230" fmla="*/ 129873 h 171450"/>
                <a:gd name="connsiteX231" fmla="*/ 369713 w 581025"/>
                <a:gd name="connsiteY231" fmla="*/ 132064 h 171450"/>
                <a:gd name="connsiteX232" fmla="*/ 362760 w 581025"/>
                <a:gd name="connsiteY232" fmla="*/ 132540 h 171450"/>
                <a:gd name="connsiteX233" fmla="*/ 359711 w 581025"/>
                <a:gd name="connsiteY233" fmla="*/ 138255 h 171450"/>
                <a:gd name="connsiteX234" fmla="*/ 354949 w 581025"/>
                <a:gd name="connsiteY234" fmla="*/ 140636 h 171450"/>
                <a:gd name="connsiteX235" fmla="*/ 351615 w 581025"/>
                <a:gd name="connsiteY235" fmla="*/ 140636 h 171450"/>
                <a:gd name="connsiteX236" fmla="*/ 341424 w 581025"/>
                <a:gd name="connsiteY236" fmla="*/ 146637 h 171450"/>
                <a:gd name="connsiteX237" fmla="*/ 335518 w 581025"/>
                <a:gd name="connsiteY237" fmla="*/ 144446 h 171450"/>
                <a:gd name="connsiteX238" fmla="*/ 333803 w 581025"/>
                <a:gd name="connsiteY238" fmla="*/ 142542 h 171450"/>
                <a:gd name="connsiteX239" fmla="*/ 333803 w 581025"/>
                <a:gd name="connsiteY239" fmla="*/ 139684 h 171450"/>
                <a:gd name="connsiteX240" fmla="*/ 327612 w 581025"/>
                <a:gd name="connsiteY240" fmla="*/ 141589 h 171450"/>
                <a:gd name="connsiteX241" fmla="*/ 326184 w 581025"/>
                <a:gd name="connsiteY241" fmla="*/ 144256 h 171450"/>
                <a:gd name="connsiteX242" fmla="*/ 321231 w 581025"/>
                <a:gd name="connsiteY242" fmla="*/ 144542 h 171450"/>
                <a:gd name="connsiteX243" fmla="*/ 318373 w 581025"/>
                <a:gd name="connsiteY243" fmla="*/ 142161 h 171450"/>
                <a:gd name="connsiteX244" fmla="*/ 315516 w 581025"/>
                <a:gd name="connsiteY244" fmla="*/ 142161 h 171450"/>
                <a:gd name="connsiteX245" fmla="*/ 311039 w 581025"/>
                <a:gd name="connsiteY245" fmla="*/ 143399 h 171450"/>
                <a:gd name="connsiteX246" fmla="*/ 288179 w 581025"/>
                <a:gd name="connsiteY246" fmla="*/ 156353 h 171450"/>
                <a:gd name="connsiteX247" fmla="*/ 265604 w 581025"/>
                <a:gd name="connsiteY247" fmla="*/ 163973 h 171450"/>
                <a:gd name="connsiteX248" fmla="*/ 253222 w 581025"/>
                <a:gd name="connsiteY248" fmla="*/ 164735 h 171450"/>
                <a:gd name="connsiteX249" fmla="*/ 237506 w 581025"/>
                <a:gd name="connsiteY249" fmla="*/ 159496 h 171450"/>
                <a:gd name="connsiteX250" fmla="*/ 227981 w 581025"/>
                <a:gd name="connsiteY250" fmla="*/ 159972 h 171450"/>
                <a:gd name="connsiteX251" fmla="*/ 218742 w 581025"/>
                <a:gd name="connsiteY251" fmla="*/ 169593 h 171450"/>
                <a:gd name="connsiteX252" fmla="*/ 202835 w 581025"/>
                <a:gd name="connsiteY252" fmla="*/ 173403 h 171450"/>
                <a:gd name="connsiteX253" fmla="*/ 193310 w 581025"/>
                <a:gd name="connsiteY253" fmla="*/ 170069 h 171450"/>
                <a:gd name="connsiteX254" fmla="*/ 190262 w 581025"/>
                <a:gd name="connsiteY254" fmla="*/ 166259 h 171450"/>
                <a:gd name="connsiteX255" fmla="*/ 184070 w 581025"/>
                <a:gd name="connsiteY255" fmla="*/ 165020 h 171450"/>
                <a:gd name="connsiteX256" fmla="*/ 180546 w 581025"/>
                <a:gd name="connsiteY256" fmla="*/ 167402 h 171450"/>
                <a:gd name="connsiteX257" fmla="*/ 162258 w 581025"/>
                <a:gd name="connsiteY257" fmla="*/ 160449 h 171450"/>
                <a:gd name="connsiteX258" fmla="*/ 154734 w 581025"/>
                <a:gd name="connsiteY258" fmla="*/ 155877 h 171450"/>
                <a:gd name="connsiteX259" fmla="*/ 151876 w 581025"/>
                <a:gd name="connsiteY259" fmla="*/ 151114 h 171450"/>
                <a:gd name="connsiteX260" fmla="*/ 154067 w 581025"/>
                <a:gd name="connsiteY260" fmla="*/ 148257 h 171450"/>
                <a:gd name="connsiteX261" fmla="*/ 154543 w 581025"/>
                <a:gd name="connsiteY261" fmla="*/ 144637 h 171450"/>
                <a:gd name="connsiteX262" fmla="*/ 153305 w 581025"/>
                <a:gd name="connsiteY262" fmla="*/ 142446 h 171450"/>
                <a:gd name="connsiteX263" fmla="*/ 154924 w 581025"/>
                <a:gd name="connsiteY263" fmla="*/ 134350 h 171450"/>
                <a:gd name="connsiteX264" fmla="*/ 158067 w 581025"/>
                <a:gd name="connsiteY264" fmla="*/ 133874 h 171450"/>
                <a:gd name="connsiteX265" fmla="*/ 160163 w 581025"/>
                <a:gd name="connsiteY265" fmla="*/ 131683 h 171450"/>
                <a:gd name="connsiteX266" fmla="*/ 159401 w 581025"/>
                <a:gd name="connsiteY266" fmla="*/ 127873 h 171450"/>
                <a:gd name="connsiteX267" fmla="*/ 166735 w 581025"/>
                <a:gd name="connsiteY267" fmla="*/ 126444 h 171450"/>
                <a:gd name="connsiteX268" fmla="*/ 165306 w 581025"/>
                <a:gd name="connsiteY268" fmla="*/ 121206 h 171450"/>
                <a:gd name="connsiteX269" fmla="*/ 159115 w 581025"/>
                <a:gd name="connsiteY269" fmla="*/ 111871 h 171450"/>
                <a:gd name="connsiteX270" fmla="*/ 161687 w 581025"/>
                <a:gd name="connsiteY270" fmla="*/ 109680 h 171450"/>
                <a:gd name="connsiteX271" fmla="*/ 157686 w 581025"/>
                <a:gd name="connsiteY271" fmla="*/ 100155 h 171450"/>
                <a:gd name="connsiteX272" fmla="*/ 164068 w 581025"/>
                <a:gd name="connsiteY272" fmla="*/ 86725 h 171450"/>
                <a:gd name="connsiteX273" fmla="*/ 168545 w 581025"/>
                <a:gd name="connsiteY273" fmla="*/ 85487 h 171450"/>
                <a:gd name="connsiteX274" fmla="*/ 169497 w 581025"/>
                <a:gd name="connsiteY274" fmla="*/ 83582 h 171450"/>
                <a:gd name="connsiteX275" fmla="*/ 167402 w 581025"/>
                <a:gd name="connsiteY275" fmla="*/ 75676 h 171450"/>
                <a:gd name="connsiteX276" fmla="*/ 171878 w 581025"/>
                <a:gd name="connsiteY276" fmla="*/ 78819 h 171450"/>
                <a:gd name="connsiteX277" fmla="*/ 186928 w 581025"/>
                <a:gd name="connsiteY277" fmla="*/ 76438 h 171450"/>
                <a:gd name="connsiteX278" fmla="*/ 209026 w 581025"/>
                <a:gd name="connsiteY278" fmla="*/ 61388 h 171450"/>
                <a:gd name="connsiteX279" fmla="*/ 215408 w 581025"/>
                <a:gd name="connsiteY279" fmla="*/ 53007 h 171450"/>
                <a:gd name="connsiteX280" fmla="*/ 220170 w 581025"/>
                <a:gd name="connsiteY280" fmla="*/ 51578 h 171450"/>
                <a:gd name="connsiteX281" fmla="*/ 223028 w 581025"/>
                <a:gd name="connsiteY281" fmla="*/ 51578 h 171450"/>
                <a:gd name="connsiteX282" fmla="*/ 232267 w 581025"/>
                <a:gd name="connsiteY282" fmla="*/ 57293 h 171450"/>
                <a:gd name="connsiteX283" fmla="*/ 234458 w 581025"/>
                <a:gd name="connsiteY283" fmla="*/ 56817 h 171450"/>
                <a:gd name="connsiteX284" fmla="*/ 262557 w 581025"/>
                <a:gd name="connsiteY284" fmla="*/ 68246 h 171450"/>
                <a:gd name="connsiteX285" fmla="*/ 264461 w 581025"/>
                <a:gd name="connsiteY285" fmla="*/ 63675 h 171450"/>
                <a:gd name="connsiteX286" fmla="*/ 268748 w 581025"/>
                <a:gd name="connsiteY286" fmla="*/ 59865 h 171450"/>
                <a:gd name="connsiteX287" fmla="*/ 274653 w 581025"/>
                <a:gd name="connsiteY287" fmla="*/ 57674 h 171450"/>
                <a:gd name="connsiteX288" fmla="*/ 278940 w 581025"/>
                <a:gd name="connsiteY288" fmla="*/ 59102 h 171450"/>
                <a:gd name="connsiteX289" fmla="*/ 290084 w 581025"/>
                <a:gd name="connsiteY289" fmla="*/ 57864 h 171450"/>
                <a:gd name="connsiteX290" fmla="*/ 292465 w 581025"/>
                <a:gd name="connsiteY290" fmla="*/ 60531 h 171450"/>
                <a:gd name="connsiteX291" fmla="*/ 296275 w 581025"/>
                <a:gd name="connsiteY291" fmla="*/ 60722 h 171450"/>
                <a:gd name="connsiteX292" fmla="*/ 300752 w 581025"/>
                <a:gd name="connsiteY292" fmla="*/ 65294 h 171450"/>
                <a:gd name="connsiteX293" fmla="*/ 306657 w 581025"/>
                <a:gd name="connsiteY293" fmla="*/ 64818 h 171450"/>
                <a:gd name="connsiteX294" fmla="*/ 309705 w 581025"/>
                <a:gd name="connsiteY294" fmla="*/ 73866 h 171450"/>
                <a:gd name="connsiteX295" fmla="*/ 308277 w 581025"/>
                <a:gd name="connsiteY295" fmla="*/ 76248 h 171450"/>
                <a:gd name="connsiteX296" fmla="*/ 302371 w 581025"/>
                <a:gd name="connsiteY296" fmla="*/ 77962 h 171450"/>
                <a:gd name="connsiteX297" fmla="*/ 301609 w 581025"/>
                <a:gd name="connsiteY297" fmla="*/ 79677 h 171450"/>
                <a:gd name="connsiteX298" fmla="*/ 303324 w 581025"/>
                <a:gd name="connsiteY298" fmla="*/ 82058 h 171450"/>
                <a:gd name="connsiteX299" fmla="*/ 307800 w 581025"/>
                <a:gd name="connsiteY299" fmla="*/ 84249 h 171450"/>
                <a:gd name="connsiteX300" fmla="*/ 316373 w 581025"/>
                <a:gd name="connsiteY300" fmla="*/ 83486 h 171450"/>
                <a:gd name="connsiteX301" fmla="*/ 313325 w 581025"/>
                <a:gd name="connsiteY301" fmla="*/ 71104 h 171450"/>
                <a:gd name="connsiteX302" fmla="*/ 317135 w 581025"/>
                <a:gd name="connsiteY302" fmla="*/ 69866 h 171450"/>
                <a:gd name="connsiteX303" fmla="*/ 320659 w 581025"/>
                <a:gd name="connsiteY303" fmla="*/ 78915 h 171450"/>
                <a:gd name="connsiteX304" fmla="*/ 325898 w 581025"/>
                <a:gd name="connsiteY304" fmla="*/ 79105 h 171450"/>
                <a:gd name="connsiteX305" fmla="*/ 326374 w 581025"/>
                <a:gd name="connsiteY305" fmla="*/ 83391 h 171450"/>
                <a:gd name="connsiteX306" fmla="*/ 318754 w 581025"/>
                <a:gd name="connsiteY306" fmla="*/ 84153 h 171450"/>
                <a:gd name="connsiteX307" fmla="*/ 321802 w 581025"/>
                <a:gd name="connsiteY307" fmla="*/ 87773 h 171450"/>
                <a:gd name="connsiteX308" fmla="*/ 320850 w 581025"/>
                <a:gd name="connsiteY308" fmla="*/ 93488 h 171450"/>
                <a:gd name="connsiteX309" fmla="*/ 323898 w 581025"/>
                <a:gd name="connsiteY309" fmla="*/ 105013 h 171450"/>
                <a:gd name="connsiteX310" fmla="*/ 326755 w 581025"/>
                <a:gd name="connsiteY310" fmla="*/ 109299 h 171450"/>
                <a:gd name="connsiteX311" fmla="*/ 341043 w 581025"/>
                <a:gd name="connsiteY311" fmla="*/ 106442 h 171450"/>
                <a:gd name="connsiteX312" fmla="*/ 353425 w 581025"/>
                <a:gd name="connsiteY312" fmla="*/ 111681 h 171450"/>
                <a:gd name="connsiteX313" fmla="*/ 356759 w 581025"/>
                <a:gd name="connsiteY313" fmla="*/ 111681 h 171450"/>
                <a:gd name="connsiteX314" fmla="*/ 370761 w 581025"/>
                <a:gd name="connsiteY314" fmla="*/ 100155 h 171450"/>
                <a:gd name="connsiteX315" fmla="*/ 383810 w 581025"/>
                <a:gd name="connsiteY315" fmla="*/ 97298 h 171450"/>
                <a:gd name="connsiteX316" fmla="*/ 390192 w 581025"/>
                <a:gd name="connsiteY316" fmla="*/ 98060 h 171450"/>
                <a:gd name="connsiteX317" fmla="*/ 393716 w 581025"/>
                <a:gd name="connsiteY317" fmla="*/ 101394 h 171450"/>
                <a:gd name="connsiteX318" fmla="*/ 408670 w 581025"/>
                <a:gd name="connsiteY318" fmla="*/ 95393 h 171450"/>
                <a:gd name="connsiteX319" fmla="*/ 406765 w 581025"/>
                <a:gd name="connsiteY319" fmla="*/ 88249 h 171450"/>
                <a:gd name="connsiteX320" fmla="*/ 403145 w 581025"/>
                <a:gd name="connsiteY320" fmla="*/ 87296 h 171450"/>
                <a:gd name="connsiteX321" fmla="*/ 401907 w 581025"/>
                <a:gd name="connsiteY321" fmla="*/ 83963 h 171450"/>
                <a:gd name="connsiteX322" fmla="*/ 396478 w 581025"/>
                <a:gd name="connsiteY322" fmla="*/ 82534 h 171450"/>
                <a:gd name="connsiteX323" fmla="*/ 395049 w 581025"/>
                <a:gd name="connsiteY323" fmla="*/ 84915 h 171450"/>
                <a:gd name="connsiteX324" fmla="*/ 391716 w 581025"/>
                <a:gd name="connsiteY324" fmla="*/ 79391 h 171450"/>
                <a:gd name="connsiteX325" fmla="*/ 385810 w 581025"/>
                <a:gd name="connsiteY325" fmla="*/ 75771 h 171450"/>
                <a:gd name="connsiteX326" fmla="*/ 382953 w 581025"/>
                <a:gd name="connsiteY326" fmla="*/ 71009 h 171450"/>
                <a:gd name="connsiteX327" fmla="*/ 379428 w 581025"/>
                <a:gd name="connsiteY327" fmla="*/ 71961 h 171450"/>
                <a:gd name="connsiteX328" fmla="*/ 374666 w 581025"/>
                <a:gd name="connsiteY328" fmla="*/ 65008 h 171450"/>
                <a:gd name="connsiteX329" fmla="*/ 358759 w 581025"/>
                <a:gd name="connsiteY329" fmla="*/ 66913 h 171450"/>
                <a:gd name="connsiteX330" fmla="*/ 330946 w 581025"/>
                <a:gd name="connsiteY330" fmla="*/ 49196 h 171450"/>
                <a:gd name="connsiteX331" fmla="*/ 323326 w 581025"/>
                <a:gd name="connsiteY331" fmla="*/ 39386 h 171450"/>
                <a:gd name="connsiteX332" fmla="*/ 314563 w 581025"/>
                <a:gd name="connsiteY332" fmla="*/ 31480 h 171450"/>
                <a:gd name="connsiteX333" fmla="*/ 312944 w 581025"/>
                <a:gd name="connsiteY333" fmla="*/ 28146 h 171450"/>
                <a:gd name="connsiteX334" fmla="*/ 315992 w 581025"/>
                <a:gd name="connsiteY334" fmla="*/ 18621 h 171450"/>
                <a:gd name="connsiteX335" fmla="*/ 326945 w 581025"/>
                <a:gd name="connsiteY335" fmla="*/ 10716 h 171450"/>
                <a:gd name="connsiteX336" fmla="*/ 333613 w 581025"/>
                <a:gd name="connsiteY336" fmla="*/ 11192 h 171450"/>
                <a:gd name="connsiteX337" fmla="*/ 349806 w 581025"/>
                <a:gd name="connsiteY337" fmla="*/ 3572 h 171450"/>
                <a:gd name="connsiteX338" fmla="*/ 355044 w 581025"/>
                <a:gd name="connsiteY338" fmla="*/ 719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</a:cxnLst>
              <a:rect l="l" t="t" r="r" b="b"/>
              <a:pathLst>
                <a:path w="581025" h="171450">
                  <a:moveTo>
                    <a:pt x="572500" y="56340"/>
                  </a:moveTo>
                  <a:lnTo>
                    <a:pt x="573643" y="59388"/>
                  </a:lnTo>
                  <a:lnTo>
                    <a:pt x="580025" y="56531"/>
                  </a:lnTo>
                  <a:lnTo>
                    <a:pt x="579644" y="58055"/>
                  </a:lnTo>
                  <a:lnTo>
                    <a:pt x="582406" y="61293"/>
                  </a:lnTo>
                  <a:lnTo>
                    <a:pt x="579834" y="65199"/>
                  </a:lnTo>
                  <a:lnTo>
                    <a:pt x="576691" y="63008"/>
                  </a:lnTo>
                  <a:lnTo>
                    <a:pt x="575358" y="66056"/>
                  </a:lnTo>
                  <a:lnTo>
                    <a:pt x="573548" y="66723"/>
                  </a:lnTo>
                  <a:lnTo>
                    <a:pt x="572119" y="65199"/>
                  </a:lnTo>
                  <a:lnTo>
                    <a:pt x="570690" y="56150"/>
                  </a:lnTo>
                  <a:lnTo>
                    <a:pt x="572500" y="55102"/>
                  </a:lnTo>
                  <a:lnTo>
                    <a:pt x="572500" y="56340"/>
                  </a:lnTo>
                  <a:close/>
                  <a:moveTo>
                    <a:pt x="151876" y="50530"/>
                  </a:moveTo>
                  <a:lnTo>
                    <a:pt x="152352" y="54340"/>
                  </a:lnTo>
                  <a:lnTo>
                    <a:pt x="150638" y="57198"/>
                  </a:lnTo>
                  <a:lnTo>
                    <a:pt x="149971" y="63865"/>
                  </a:lnTo>
                  <a:lnTo>
                    <a:pt x="144542" y="68723"/>
                  </a:lnTo>
                  <a:lnTo>
                    <a:pt x="140541" y="85011"/>
                  </a:lnTo>
                  <a:lnTo>
                    <a:pt x="125301" y="107680"/>
                  </a:lnTo>
                  <a:lnTo>
                    <a:pt x="123206" y="113204"/>
                  </a:lnTo>
                  <a:lnTo>
                    <a:pt x="115872" y="122539"/>
                  </a:lnTo>
                  <a:lnTo>
                    <a:pt x="114919" y="128063"/>
                  </a:lnTo>
                  <a:lnTo>
                    <a:pt x="121110" y="128254"/>
                  </a:lnTo>
                  <a:lnTo>
                    <a:pt x="125873" y="131588"/>
                  </a:lnTo>
                  <a:lnTo>
                    <a:pt x="129397" y="132350"/>
                  </a:lnTo>
                  <a:lnTo>
                    <a:pt x="124920" y="138351"/>
                  </a:lnTo>
                  <a:lnTo>
                    <a:pt x="119015" y="140256"/>
                  </a:lnTo>
                  <a:lnTo>
                    <a:pt x="118062" y="138541"/>
                  </a:lnTo>
                  <a:lnTo>
                    <a:pt x="115872" y="138827"/>
                  </a:lnTo>
                  <a:lnTo>
                    <a:pt x="111585" y="141684"/>
                  </a:lnTo>
                  <a:lnTo>
                    <a:pt x="105680" y="141494"/>
                  </a:lnTo>
                  <a:lnTo>
                    <a:pt x="110157" y="127397"/>
                  </a:lnTo>
                  <a:lnTo>
                    <a:pt x="102060" y="129111"/>
                  </a:lnTo>
                  <a:lnTo>
                    <a:pt x="98250" y="132731"/>
                  </a:lnTo>
                  <a:lnTo>
                    <a:pt x="99203" y="137779"/>
                  </a:lnTo>
                  <a:lnTo>
                    <a:pt x="98250" y="147590"/>
                  </a:lnTo>
                  <a:lnTo>
                    <a:pt x="94440" y="147304"/>
                  </a:lnTo>
                  <a:lnTo>
                    <a:pt x="92821" y="143970"/>
                  </a:lnTo>
                  <a:lnTo>
                    <a:pt x="81677" y="140160"/>
                  </a:lnTo>
                  <a:lnTo>
                    <a:pt x="78153" y="141399"/>
                  </a:lnTo>
                  <a:lnTo>
                    <a:pt x="67485" y="139684"/>
                  </a:lnTo>
                  <a:lnTo>
                    <a:pt x="64913" y="141875"/>
                  </a:lnTo>
                  <a:lnTo>
                    <a:pt x="61103" y="140922"/>
                  </a:lnTo>
                  <a:lnTo>
                    <a:pt x="59674" y="133778"/>
                  </a:lnTo>
                  <a:lnTo>
                    <a:pt x="56817" y="133302"/>
                  </a:lnTo>
                  <a:lnTo>
                    <a:pt x="48530" y="135017"/>
                  </a:lnTo>
                  <a:lnTo>
                    <a:pt x="46149" y="137208"/>
                  </a:lnTo>
                  <a:lnTo>
                    <a:pt x="42339" y="136445"/>
                  </a:lnTo>
                  <a:lnTo>
                    <a:pt x="39767" y="134255"/>
                  </a:lnTo>
                  <a:lnTo>
                    <a:pt x="37671" y="134731"/>
                  </a:lnTo>
                  <a:lnTo>
                    <a:pt x="36433" y="138351"/>
                  </a:lnTo>
                  <a:lnTo>
                    <a:pt x="33576" y="139112"/>
                  </a:lnTo>
                  <a:lnTo>
                    <a:pt x="27861" y="135017"/>
                  </a:lnTo>
                  <a:lnTo>
                    <a:pt x="22622" y="128826"/>
                  </a:lnTo>
                  <a:lnTo>
                    <a:pt x="19002" y="129587"/>
                  </a:lnTo>
                  <a:lnTo>
                    <a:pt x="14716" y="127683"/>
                  </a:lnTo>
                  <a:lnTo>
                    <a:pt x="8811" y="127683"/>
                  </a:lnTo>
                  <a:lnTo>
                    <a:pt x="5477" y="123873"/>
                  </a:lnTo>
                  <a:lnTo>
                    <a:pt x="3572" y="117872"/>
                  </a:lnTo>
                  <a:lnTo>
                    <a:pt x="7382" y="110728"/>
                  </a:lnTo>
                  <a:lnTo>
                    <a:pt x="10716" y="109966"/>
                  </a:lnTo>
                  <a:lnTo>
                    <a:pt x="11382" y="113586"/>
                  </a:lnTo>
                  <a:lnTo>
                    <a:pt x="18717" y="117681"/>
                  </a:lnTo>
                  <a:lnTo>
                    <a:pt x="21574" y="117681"/>
                  </a:lnTo>
                  <a:lnTo>
                    <a:pt x="27003" y="112157"/>
                  </a:lnTo>
                  <a:lnTo>
                    <a:pt x="31004" y="111681"/>
                  </a:lnTo>
                  <a:lnTo>
                    <a:pt x="35290" y="114062"/>
                  </a:lnTo>
                  <a:lnTo>
                    <a:pt x="37862" y="112157"/>
                  </a:lnTo>
                  <a:lnTo>
                    <a:pt x="37862" y="110442"/>
                  </a:lnTo>
                  <a:lnTo>
                    <a:pt x="40910" y="110633"/>
                  </a:lnTo>
                  <a:lnTo>
                    <a:pt x="43291" y="108252"/>
                  </a:lnTo>
                  <a:lnTo>
                    <a:pt x="44720" y="92916"/>
                  </a:lnTo>
                  <a:lnTo>
                    <a:pt x="44244" y="77867"/>
                  </a:lnTo>
                  <a:lnTo>
                    <a:pt x="39005" y="72723"/>
                  </a:lnTo>
                  <a:lnTo>
                    <a:pt x="37386" y="65294"/>
                  </a:lnTo>
                  <a:lnTo>
                    <a:pt x="41672" y="59102"/>
                  </a:lnTo>
                  <a:lnTo>
                    <a:pt x="49482" y="54531"/>
                  </a:lnTo>
                  <a:lnTo>
                    <a:pt x="50435" y="49768"/>
                  </a:lnTo>
                  <a:lnTo>
                    <a:pt x="53292" y="50720"/>
                  </a:lnTo>
                  <a:lnTo>
                    <a:pt x="53769" y="49292"/>
                  </a:lnTo>
                  <a:lnTo>
                    <a:pt x="63008" y="45196"/>
                  </a:lnTo>
                  <a:lnTo>
                    <a:pt x="67770" y="37767"/>
                  </a:lnTo>
                  <a:lnTo>
                    <a:pt x="76343" y="31099"/>
                  </a:lnTo>
                  <a:lnTo>
                    <a:pt x="92059" y="25384"/>
                  </a:lnTo>
                  <a:lnTo>
                    <a:pt x="102727" y="26336"/>
                  </a:lnTo>
                  <a:lnTo>
                    <a:pt x="110347" y="28718"/>
                  </a:lnTo>
                  <a:lnTo>
                    <a:pt x="114633" y="31575"/>
                  </a:lnTo>
                  <a:lnTo>
                    <a:pt x="137493" y="36814"/>
                  </a:lnTo>
                  <a:lnTo>
                    <a:pt x="150828" y="47577"/>
                  </a:lnTo>
                  <a:lnTo>
                    <a:pt x="151876" y="50530"/>
                  </a:lnTo>
                  <a:close/>
                  <a:moveTo>
                    <a:pt x="295227" y="15478"/>
                  </a:moveTo>
                  <a:lnTo>
                    <a:pt x="306181" y="14811"/>
                  </a:lnTo>
                  <a:lnTo>
                    <a:pt x="310372" y="17193"/>
                  </a:lnTo>
                  <a:lnTo>
                    <a:pt x="311229" y="19193"/>
                  </a:lnTo>
                  <a:lnTo>
                    <a:pt x="299228" y="27956"/>
                  </a:lnTo>
                  <a:lnTo>
                    <a:pt x="291227" y="45482"/>
                  </a:lnTo>
                  <a:lnTo>
                    <a:pt x="284559" y="54531"/>
                  </a:lnTo>
                  <a:lnTo>
                    <a:pt x="275034" y="48530"/>
                  </a:lnTo>
                  <a:lnTo>
                    <a:pt x="280845" y="36719"/>
                  </a:lnTo>
                  <a:lnTo>
                    <a:pt x="279035" y="33099"/>
                  </a:lnTo>
                  <a:lnTo>
                    <a:pt x="276749" y="33004"/>
                  </a:lnTo>
                  <a:lnTo>
                    <a:pt x="277701" y="27575"/>
                  </a:lnTo>
                  <a:lnTo>
                    <a:pt x="276844" y="21288"/>
                  </a:lnTo>
                  <a:lnTo>
                    <a:pt x="282369" y="16811"/>
                  </a:lnTo>
                  <a:lnTo>
                    <a:pt x="289417" y="13763"/>
                  </a:lnTo>
                  <a:lnTo>
                    <a:pt x="295227" y="15478"/>
                  </a:lnTo>
                  <a:close/>
                  <a:moveTo>
                    <a:pt x="538401" y="32528"/>
                  </a:moveTo>
                  <a:lnTo>
                    <a:pt x="531828" y="32528"/>
                  </a:lnTo>
                  <a:lnTo>
                    <a:pt x="527161" y="28718"/>
                  </a:lnTo>
                  <a:lnTo>
                    <a:pt x="526780" y="20145"/>
                  </a:lnTo>
                  <a:lnTo>
                    <a:pt x="529828" y="14907"/>
                  </a:lnTo>
                  <a:lnTo>
                    <a:pt x="534686" y="11382"/>
                  </a:lnTo>
                  <a:lnTo>
                    <a:pt x="542211" y="12144"/>
                  </a:lnTo>
                  <a:lnTo>
                    <a:pt x="545925" y="15954"/>
                  </a:lnTo>
                  <a:lnTo>
                    <a:pt x="547354" y="21002"/>
                  </a:lnTo>
                  <a:lnTo>
                    <a:pt x="544878" y="27670"/>
                  </a:lnTo>
                  <a:lnTo>
                    <a:pt x="540972" y="32052"/>
                  </a:lnTo>
                  <a:lnTo>
                    <a:pt x="538401" y="32528"/>
                  </a:lnTo>
                  <a:close/>
                  <a:moveTo>
                    <a:pt x="355044" y="7191"/>
                  </a:moveTo>
                  <a:lnTo>
                    <a:pt x="365712" y="5953"/>
                  </a:lnTo>
                  <a:lnTo>
                    <a:pt x="369522" y="7858"/>
                  </a:lnTo>
                  <a:lnTo>
                    <a:pt x="373809" y="7096"/>
                  </a:lnTo>
                  <a:lnTo>
                    <a:pt x="386191" y="11859"/>
                  </a:lnTo>
                  <a:lnTo>
                    <a:pt x="386667" y="19955"/>
                  </a:lnTo>
                  <a:lnTo>
                    <a:pt x="389715" y="29766"/>
                  </a:lnTo>
                  <a:lnTo>
                    <a:pt x="394668" y="35004"/>
                  </a:lnTo>
                  <a:lnTo>
                    <a:pt x="396764" y="35481"/>
                  </a:lnTo>
                  <a:lnTo>
                    <a:pt x="400383" y="44529"/>
                  </a:lnTo>
                  <a:lnTo>
                    <a:pt x="411813" y="50530"/>
                  </a:lnTo>
                  <a:lnTo>
                    <a:pt x="414861" y="50720"/>
                  </a:lnTo>
                  <a:lnTo>
                    <a:pt x="418481" y="47387"/>
                  </a:lnTo>
                  <a:lnTo>
                    <a:pt x="424862" y="45482"/>
                  </a:lnTo>
                  <a:lnTo>
                    <a:pt x="427720" y="39291"/>
                  </a:lnTo>
                  <a:lnTo>
                    <a:pt x="437912" y="30909"/>
                  </a:lnTo>
                  <a:lnTo>
                    <a:pt x="444579" y="30909"/>
                  </a:lnTo>
                  <a:lnTo>
                    <a:pt x="447246" y="33576"/>
                  </a:lnTo>
                  <a:lnTo>
                    <a:pt x="455533" y="33861"/>
                  </a:lnTo>
                  <a:lnTo>
                    <a:pt x="470297" y="38433"/>
                  </a:lnTo>
                  <a:lnTo>
                    <a:pt x="475250" y="46529"/>
                  </a:lnTo>
                  <a:lnTo>
                    <a:pt x="476012" y="51578"/>
                  </a:lnTo>
                  <a:lnTo>
                    <a:pt x="474774" y="66437"/>
                  </a:lnTo>
                  <a:lnTo>
                    <a:pt x="470964" y="72152"/>
                  </a:lnTo>
                  <a:lnTo>
                    <a:pt x="471726" y="76248"/>
                  </a:lnTo>
                  <a:lnTo>
                    <a:pt x="477631" y="74343"/>
                  </a:lnTo>
                  <a:lnTo>
                    <a:pt x="479727" y="70533"/>
                  </a:lnTo>
                  <a:lnTo>
                    <a:pt x="480965" y="62912"/>
                  </a:lnTo>
                  <a:lnTo>
                    <a:pt x="478393" y="59102"/>
                  </a:lnTo>
                  <a:lnTo>
                    <a:pt x="478869" y="55007"/>
                  </a:lnTo>
                  <a:lnTo>
                    <a:pt x="483156" y="46911"/>
                  </a:lnTo>
                  <a:lnTo>
                    <a:pt x="486299" y="43101"/>
                  </a:lnTo>
                  <a:lnTo>
                    <a:pt x="496014" y="36147"/>
                  </a:lnTo>
                  <a:lnTo>
                    <a:pt x="500015" y="36147"/>
                  </a:lnTo>
                  <a:lnTo>
                    <a:pt x="501634" y="38338"/>
                  </a:lnTo>
                  <a:lnTo>
                    <a:pt x="511350" y="37576"/>
                  </a:lnTo>
                  <a:lnTo>
                    <a:pt x="526590" y="41386"/>
                  </a:lnTo>
                  <a:lnTo>
                    <a:pt x="524970" y="47863"/>
                  </a:lnTo>
                  <a:lnTo>
                    <a:pt x="525732" y="52149"/>
                  </a:lnTo>
                  <a:lnTo>
                    <a:pt x="534781" y="65770"/>
                  </a:lnTo>
                  <a:lnTo>
                    <a:pt x="535257" y="74819"/>
                  </a:lnTo>
                  <a:lnTo>
                    <a:pt x="530114" y="77200"/>
                  </a:lnTo>
                  <a:lnTo>
                    <a:pt x="530685" y="80724"/>
                  </a:lnTo>
                  <a:lnTo>
                    <a:pt x="529161" y="82725"/>
                  </a:lnTo>
                  <a:lnTo>
                    <a:pt x="532876" y="88630"/>
                  </a:lnTo>
                  <a:lnTo>
                    <a:pt x="532590" y="96155"/>
                  </a:lnTo>
                  <a:lnTo>
                    <a:pt x="535257" y="97869"/>
                  </a:lnTo>
                  <a:lnTo>
                    <a:pt x="539162" y="97869"/>
                  </a:lnTo>
                  <a:lnTo>
                    <a:pt x="542973" y="95202"/>
                  </a:lnTo>
                  <a:lnTo>
                    <a:pt x="548116" y="94250"/>
                  </a:lnTo>
                  <a:lnTo>
                    <a:pt x="544687" y="88916"/>
                  </a:lnTo>
                  <a:lnTo>
                    <a:pt x="548402" y="89392"/>
                  </a:lnTo>
                  <a:lnTo>
                    <a:pt x="550783" y="87963"/>
                  </a:lnTo>
                  <a:lnTo>
                    <a:pt x="551545" y="84629"/>
                  </a:lnTo>
                  <a:lnTo>
                    <a:pt x="554593" y="82725"/>
                  </a:lnTo>
                  <a:lnTo>
                    <a:pt x="557736" y="87487"/>
                  </a:lnTo>
                  <a:lnTo>
                    <a:pt x="556498" y="93964"/>
                  </a:lnTo>
                  <a:lnTo>
                    <a:pt x="553355" y="98250"/>
                  </a:lnTo>
                  <a:lnTo>
                    <a:pt x="554784" y="109013"/>
                  </a:lnTo>
                  <a:lnTo>
                    <a:pt x="548592" y="114062"/>
                  </a:lnTo>
                  <a:lnTo>
                    <a:pt x="545259" y="113109"/>
                  </a:lnTo>
                  <a:lnTo>
                    <a:pt x="542115" y="114348"/>
                  </a:lnTo>
                  <a:lnTo>
                    <a:pt x="533543" y="111490"/>
                  </a:lnTo>
                  <a:lnTo>
                    <a:pt x="522113" y="113681"/>
                  </a:lnTo>
                  <a:lnTo>
                    <a:pt x="517160" y="107490"/>
                  </a:lnTo>
                  <a:lnTo>
                    <a:pt x="511445" y="103679"/>
                  </a:lnTo>
                  <a:lnTo>
                    <a:pt x="506968" y="105585"/>
                  </a:lnTo>
                  <a:lnTo>
                    <a:pt x="505539" y="108918"/>
                  </a:lnTo>
                  <a:lnTo>
                    <a:pt x="503158" y="109394"/>
                  </a:lnTo>
                  <a:lnTo>
                    <a:pt x="495538" y="107013"/>
                  </a:lnTo>
                  <a:lnTo>
                    <a:pt x="489633" y="107490"/>
                  </a:lnTo>
                  <a:lnTo>
                    <a:pt x="488013" y="105775"/>
                  </a:lnTo>
                  <a:lnTo>
                    <a:pt x="484394" y="107680"/>
                  </a:lnTo>
                  <a:lnTo>
                    <a:pt x="482489" y="111300"/>
                  </a:lnTo>
                  <a:lnTo>
                    <a:pt x="477441" y="113681"/>
                  </a:lnTo>
                  <a:lnTo>
                    <a:pt x="478393" y="114919"/>
                  </a:lnTo>
                  <a:lnTo>
                    <a:pt x="483346" y="117110"/>
                  </a:lnTo>
                  <a:lnTo>
                    <a:pt x="509540" y="116919"/>
                  </a:lnTo>
                  <a:lnTo>
                    <a:pt x="517160" y="121206"/>
                  </a:lnTo>
                  <a:lnTo>
                    <a:pt x="518779" y="125492"/>
                  </a:lnTo>
                  <a:lnTo>
                    <a:pt x="514969" y="128635"/>
                  </a:lnTo>
                  <a:lnTo>
                    <a:pt x="501920" y="130350"/>
                  </a:lnTo>
                  <a:lnTo>
                    <a:pt x="497443" y="129111"/>
                  </a:lnTo>
                  <a:lnTo>
                    <a:pt x="490109" y="124349"/>
                  </a:lnTo>
                  <a:lnTo>
                    <a:pt x="482012" y="122444"/>
                  </a:lnTo>
                  <a:lnTo>
                    <a:pt x="470392" y="124635"/>
                  </a:lnTo>
                  <a:lnTo>
                    <a:pt x="449247" y="134445"/>
                  </a:lnTo>
                  <a:lnTo>
                    <a:pt x="439055" y="136827"/>
                  </a:lnTo>
                  <a:lnTo>
                    <a:pt x="427149" y="132254"/>
                  </a:lnTo>
                  <a:lnTo>
                    <a:pt x="424005" y="125301"/>
                  </a:lnTo>
                  <a:lnTo>
                    <a:pt x="425053" y="119205"/>
                  </a:lnTo>
                  <a:lnTo>
                    <a:pt x="431244" y="111585"/>
                  </a:lnTo>
                  <a:lnTo>
                    <a:pt x="432006" y="108252"/>
                  </a:lnTo>
                  <a:lnTo>
                    <a:pt x="430578" y="105585"/>
                  </a:lnTo>
                  <a:lnTo>
                    <a:pt x="432959" y="101489"/>
                  </a:lnTo>
                  <a:lnTo>
                    <a:pt x="431340" y="96917"/>
                  </a:lnTo>
                  <a:lnTo>
                    <a:pt x="428673" y="93107"/>
                  </a:lnTo>
                  <a:lnTo>
                    <a:pt x="427244" y="93107"/>
                  </a:lnTo>
                  <a:lnTo>
                    <a:pt x="426291" y="94821"/>
                  </a:lnTo>
                  <a:lnTo>
                    <a:pt x="426958" y="100060"/>
                  </a:lnTo>
                  <a:lnTo>
                    <a:pt x="428387" y="101012"/>
                  </a:lnTo>
                  <a:lnTo>
                    <a:pt x="427149" y="103679"/>
                  </a:lnTo>
                  <a:lnTo>
                    <a:pt x="424291" y="105585"/>
                  </a:lnTo>
                  <a:lnTo>
                    <a:pt x="420291" y="104346"/>
                  </a:lnTo>
                  <a:lnTo>
                    <a:pt x="416671" y="109871"/>
                  </a:lnTo>
                  <a:lnTo>
                    <a:pt x="410480" y="112728"/>
                  </a:lnTo>
                  <a:lnTo>
                    <a:pt x="409242" y="117777"/>
                  </a:lnTo>
                  <a:lnTo>
                    <a:pt x="404765" y="118824"/>
                  </a:lnTo>
                  <a:lnTo>
                    <a:pt x="391716" y="131969"/>
                  </a:lnTo>
                  <a:lnTo>
                    <a:pt x="382953" y="135588"/>
                  </a:lnTo>
                  <a:lnTo>
                    <a:pt x="375142" y="129873"/>
                  </a:lnTo>
                  <a:lnTo>
                    <a:pt x="372285" y="129873"/>
                  </a:lnTo>
                  <a:lnTo>
                    <a:pt x="369713" y="132064"/>
                  </a:lnTo>
                  <a:lnTo>
                    <a:pt x="362760" y="132540"/>
                  </a:lnTo>
                  <a:lnTo>
                    <a:pt x="359711" y="138255"/>
                  </a:lnTo>
                  <a:lnTo>
                    <a:pt x="354949" y="140636"/>
                  </a:lnTo>
                  <a:lnTo>
                    <a:pt x="351615" y="140636"/>
                  </a:lnTo>
                  <a:lnTo>
                    <a:pt x="341424" y="146637"/>
                  </a:lnTo>
                  <a:lnTo>
                    <a:pt x="335518" y="144446"/>
                  </a:lnTo>
                  <a:lnTo>
                    <a:pt x="333803" y="142542"/>
                  </a:lnTo>
                  <a:lnTo>
                    <a:pt x="333803" y="139684"/>
                  </a:lnTo>
                  <a:lnTo>
                    <a:pt x="327612" y="141589"/>
                  </a:lnTo>
                  <a:lnTo>
                    <a:pt x="326184" y="144256"/>
                  </a:lnTo>
                  <a:lnTo>
                    <a:pt x="321231" y="144542"/>
                  </a:lnTo>
                  <a:lnTo>
                    <a:pt x="318373" y="142161"/>
                  </a:lnTo>
                  <a:lnTo>
                    <a:pt x="315516" y="142161"/>
                  </a:lnTo>
                  <a:lnTo>
                    <a:pt x="311039" y="143399"/>
                  </a:lnTo>
                  <a:lnTo>
                    <a:pt x="288179" y="156353"/>
                  </a:lnTo>
                  <a:lnTo>
                    <a:pt x="265604" y="163973"/>
                  </a:lnTo>
                  <a:lnTo>
                    <a:pt x="253222" y="164735"/>
                  </a:lnTo>
                  <a:lnTo>
                    <a:pt x="237506" y="159496"/>
                  </a:lnTo>
                  <a:lnTo>
                    <a:pt x="227981" y="159972"/>
                  </a:lnTo>
                  <a:lnTo>
                    <a:pt x="218742" y="169593"/>
                  </a:lnTo>
                  <a:lnTo>
                    <a:pt x="202835" y="173403"/>
                  </a:lnTo>
                  <a:lnTo>
                    <a:pt x="193310" y="170069"/>
                  </a:lnTo>
                  <a:lnTo>
                    <a:pt x="190262" y="166259"/>
                  </a:lnTo>
                  <a:lnTo>
                    <a:pt x="184070" y="165020"/>
                  </a:lnTo>
                  <a:lnTo>
                    <a:pt x="180546" y="167402"/>
                  </a:lnTo>
                  <a:lnTo>
                    <a:pt x="162258" y="160449"/>
                  </a:lnTo>
                  <a:lnTo>
                    <a:pt x="154734" y="155877"/>
                  </a:lnTo>
                  <a:lnTo>
                    <a:pt x="151876" y="151114"/>
                  </a:lnTo>
                  <a:lnTo>
                    <a:pt x="154067" y="148257"/>
                  </a:lnTo>
                  <a:lnTo>
                    <a:pt x="154543" y="144637"/>
                  </a:lnTo>
                  <a:lnTo>
                    <a:pt x="153305" y="142446"/>
                  </a:lnTo>
                  <a:lnTo>
                    <a:pt x="154924" y="134350"/>
                  </a:lnTo>
                  <a:lnTo>
                    <a:pt x="158067" y="133874"/>
                  </a:lnTo>
                  <a:lnTo>
                    <a:pt x="160163" y="131683"/>
                  </a:lnTo>
                  <a:lnTo>
                    <a:pt x="159401" y="127873"/>
                  </a:lnTo>
                  <a:lnTo>
                    <a:pt x="166735" y="126444"/>
                  </a:lnTo>
                  <a:lnTo>
                    <a:pt x="165306" y="121206"/>
                  </a:lnTo>
                  <a:lnTo>
                    <a:pt x="159115" y="111871"/>
                  </a:lnTo>
                  <a:lnTo>
                    <a:pt x="161687" y="109680"/>
                  </a:lnTo>
                  <a:lnTo>
                    <a:pt x="157686" y="100155"/>
                  </a:lnTo>
                  <a:lnTo>
                    <a:pt x="164068" y="86725"/>
                  </a:lnTo>
                  <a:lnTo>
                    <a:pt x="168545" y="85487"/>
                  </a:lnTo>
                  <a:lnTo>
                    <a:pt x="169497" y="83582"/>
                  </a:lnTo>
                  <a:lnTo>
                    <a:pt x="167402" y="75676"/>
                  </a:lnTo>
                  <a:lnTo>
                    <a:pt x="171878" y="78819"/>
                  </a:lnTo>
                  <a:lnTo>
                    <a:pt x="186928" y="76438"/>
                  </a:lnTo>
                  <a:lnTo>
                    <a:pt x="209026" y="61388"/>
                  </a:lnTo>
                  <a:lnTo>
                    <a:pt x="215408" y="53007"/>
                  </a:lnTo>
                  <a:lnTo>
                    <a:pt x="220170" y="51578"/>
                  </a:lnTo>
                  <a:lnTo>
                    <a:pt x="223028" y="51578"/>
                  </a:lnTo>
                  <a:lnTo>
                    <a:pt x="232267" y="57293"/>
                  </a:lnTo>
                  <a:lnTo>
                    <a:pt x="234458" y="56817"/>
                  </a:lnTo>
                  <a:lnTo>
                    <a:pt x="262557" y="68246"/>
                  </a:lnTo>
                  <a:lnTo>
                    <a:pt x="264461" y="63675"/>
                  </a:lnTo>
                  <a:lnTo>
                    <a:pt x="268748" y="59865"/>
                  </a:lnTo>
                  <a:lnTo>
                    <a:pt x="274653" y="57674"/>
                  </a:lnTo>
                  <a:lnTo>
                    <a:pt x="278940" y="59102"/>
                  </a:lnTo>
                  <a:lnTo>
                    <a:pt x="290084" y="57864"/>
                  </a:lnTo>
                  <a:lnTo>
                    <a:pt x="292465" y="60531"/>
                  </a:lnTo>
                  <a:lnTo>
                    <a:pt x="296275" y="60722"/>
                  </a:lnTo>
                  <a:lnTo>
                    <a:pt x="300752" y="65294"/>
                  </a:lnTo>
                  <a:lnTo>
                    <a:pt x="306657" y="64818"/>
                  </a:lnTo>
                  <a:lnTo>
                    <a:pt x="309705" y="73866"/>
                  </a:lnTo>
                  <a:lnTo>
                    <a:pt x="308277" y="76248"/>
                  </a:lnTo>
                  <a:lnTo>
                    <a:pt x="302371" y="77962"/>
                  </a:lnTo>
                  <a:lnTo>
                    <a:pt x="301609" y="79677"/>
                  </a:lnTo>
                  <a:lnTo>
                    <a:pt x="303324" y="82058"/>
                  </a:lnTo>
                  <a:lnTo>
                    <a:pt x="307800" y="84249"/>
                  </a:lnTo>
                  <a:lnTo>
                    <a:pt x="316373" y="83486"/>
                  </a:lnTo>
                  <a:lnTo>
                    <a:pt x="313325" y="71104"/>
                  </a:lnTo>
                  <a:lnTo>
                    <a:pt x="317135" y="69866"/>
                  </a:lnTo>
                  <a:lnTo>
                    <a:pt x="320659" y="78915"/>
                  </a:lnTo>
                  <a:lnTo>
                    <a:pt x="325898" y="79105"/>
                  </a:lnTo>
                  <a:lnTo>
                    <a:pt x="326374" y="83391"/>
                  </a:lnTo>
                  <a:lnTo>
                    <a:pt x="318754" y="84153"/>
                  </a:lnTo>
                  <a:lnTo>
                    <a:pt x="321802" y="87773"/>
                  </a:lnTo>
                  <a:lnTo>
                    <a:pt x="320850" y="93488"/>
                  </a:lnTo>
                  <a:lnTo>
                    <a:pt x="323898" y="105013"/>
                  </a:lnTo>
                  <a:lnTo>
                    <a:pt x="326755" y="109299"/>
                  </a:lnTo>
                  <a:lnTo>
                    <a:pt x="341043" y="106442"/>
                  </a:lnTo>
                  <a:lnTo>
                    <a:pt x="353425" y="111681"/>
                  </a:lnTo>
                  <a:lnTo>
                    <a:pt x="356759" y="111681"/>
                  </a:lnTo>
                  <a:lnTo>
                    <a:pt x="370761" y="100155"/>
                  </a:lnTo>
                  <a:lnTo>
                    <a:pt x="383810" y="97298"/>
                  </a:lnTo>
                  <a:lnTo>
                    <a:pt x="390192" y="98060"/>
                  </a:lnTo>
                  <a:lnTo>
                    <a:pt x="393716" y="101394"/>
                  </a:lnTo>
                  <a:lnTo>
                    <a:pt x="408670" y="95393"/>
                  </a:lnTo>
                  <a:lnTo>
                    <a:pt x="406765" y="88249"/>
                  </a:lnTo>
                  <a:lnTo>
                    <a:pt x="403145" y="87296"/>
                  </a:lnTo>
                  <a:lnTo>
                    <a:pt x="401907" y="83963"/>
                  </a:lnTo>
                  <a:lnTo>
                    <a:pt x="396478" y="82534"/>
                  </a:lnTo>
                  <a:lnTo>
                    <a:pt x="395049" y="84915"/>
                  </a:lnTo>
                  <a:lnTo>
                    <a:pt x="391716" y="79391"/>
                  </a:lnTo>
                  <a:lnTo>
                    <a:pt x="385810" y="75771"/>
                  </a:lnTo>
                  <a:lnTo>
                    <a:pt x="382953" y="71009"/>
                  </a:lnTo>
                  <a:lnTo>
                    <a:pt x="379428" y="71961"/>
                  </a:lnTo>
                  <a:lnTo>
                    <a:pt x="374666" y="65008"/>
                  </a:lnTo>
                  <a:lnTo>
                    <a:pt x="358759" y="66913"/>
                  </a:lnTo>
                  <a:lnTo>
                    <a:pt x="330946" y="49196"/>
                  </a:lnTo>
                  <a:lnTo>
                    <a:pt x="323326" y="39386"/>
                  </a:lnTo>
                  <a:lnTo>
                    <a:pt x="314563" y="31480"/>
                  </a:lnTo>
                  <a:lnTo>
                    <a:pt x="312944" y="28146"/>
                  </a:lnTo>
                  <a:lnTo>
                    <a:pt x="315992" y="18621"/>
                  </a:lnTo>
                  <a:lnTo>
                    <a:pt x="326945" y="10716"/>
                  </a:lnTo>
                  <a:lnTo>
                    <a:pt x="333613" y="11192"/>
                  </a:lnTo>
                  <a:lnTo>
                    <a:pt x="349806" y="3572"/>
                  </a:lnTo>
                  <a:lnTo>
                    <a:pt x="355044" y="7191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CDA41-C53F-4630-A994-ACCF54D80509}"/>
                </a:ext>
              </a:extLst>
            </p:cNvPr>
            <p:cNvSpPr/>
            <p:nvPr/>
          </p:nvSpPr>
          <p:spPr>
            <a:xfrm>
              <a:off x="9684323" y="7121498"/>
              <a:ext cx="1917516" cy="879594"/>
            </a:xfrm>
            <a:custGeom>
              <a:avLst/>
              <a:gdLst>
                <a:gd name="connsiteX0" fmla="*/ 740045 w 1038225"/>
                <a:gd name="connsiteY0" fmla="*/ 406384 h 476250"/>
                <a:gd name="connsiteX1" fmla="*/ 746808 w 1038225"/>
                <a:gd name="connsiteY1" fmla="*/ 405622 h 476250"/>
                <a:gd name="connsiteX2" fmla="*/ 747951 w 1038225"/>
                <a:gd name="connsiteY2" fmla="*/ 407146 h 476250"/>
                <a:gd name="connsiteX3" fmla="*/ 736616 w 1038225"/>
                <a:gd name="connsiteY3" fmla="*/ 420481 h 476250"/>
                <a:gd name="connsiteX4" fmla="*/ 733092 w 1038225"/>
                <a:gd name="connsiteY4" fmla="*/ 421719 h 476250"/>
                <a:gd name="connsiteX5" fmla="*/ 734330 w 1038225"/>
                <a:gd name="connsiteY5" fmla="*/ 423434 h 476250"/>
                <a:gd name="connsiteX6" fmla="*/ 743855 w 1038225"/>
                <a:gd name="connsiteY6" fmla="*/ 424767 h 476250"/>
                <a:gd name="connsiteX7" fmla="*/ 745855 w 1038225"/>
                <a:gd name="connsiteY7" fmla="*/ 432578 h 476250"/>
                <a:gd name="connsiteX8" fmla="*/ 741283 w 1038225"/>
                <a:gd name="connsiteY8" fmla="*/ 438198 h 476250"/>
                <a:gd name="connsiteX9" fmla="*/ 732330 w 1038225"/>
                <a:gd name="connsiteY9" fmla="*/ 437912 h 476250"/>
                <a:gd name="connsiteX10" fmla="*/ 726710 w 1038225"/>
                <a:gd name="connsiteY10" fmla="*/ 440674 h 476250"/>
                <a:gd name="connsiteX11" fmla="*/ 723948 w 1038225"/>
                <a:gd name="connsiteY11" fmla="*/ 444103 h 476250"/>
                <a:gd name="connsiteX12" fmla="*/ 716613 w 1038225"/>
                <a:gd name="connsiteY12" fmla="*/ 446865 h 476250"/>
                <a:gd name="connsiteX13" fmla="*/ 714899 w 1038225"/>
                <a:gd name="connsiteY13" fmla="*/ 450104 h 476250"/>
                <a:gd name="connsiteX14" fmla="*/ 715566 w 1038225"/>
                <a:gd name="connsiteY14" fmla="*/ 453533 h 476250"/>
                <a:gd name="connsiteX15" fmla="*/ 712041 w 1038225"/>
                <a:gd name="connsiteY15" fmla="*/ 461724 h 476250"/>
                <a:gd name="connsiteX16" fmla="*/ 709565 w 1038225"/>
                <a:gd name="connsiteY16" fmla="*/ 460867 h 476250"/>
                <a:gd name="connsiteX17" fmla="*/ 706041 w 1038225"/>
                <a:gd name="connsiteY17" fmla="*/ 463153 h 476250"/>
                <a:gd name="connsiteX18" fmla="*/ 701469 w 1038225"/>
                <a:gd name="connsiteY18" fmla="*/ 460010 h 476250"/>
                <a:gd name="connsiteX19" fmla="*/ 697754 w 1038225"/>
                <a:gd name="connsiteY19" fmla="*/ 459534 h 476250"/>
                <a:gd name="connsiteX20" fmla="*/ 692991 w 1038225"/>
                <a:gd name="connsiteY20" fmla="*/ 462201 h 476250"/>
                <a:gd name="connsiteX21" fmla="*/ 689658 w 1038225"/>
                <a:gd name="connsiteY21" fmla="*/ 466868 h 476250"/>
                <a:gd name="connsiteX22" fmla="*/ 672894 w 1038225"/>
                <a:gd name="connsiteY22" fmla="*/ 467725 h 476250"/>
                <a:gd name="connsiteX23" fmla="*/ 667465 w 1038225"/>
                <a:gd name="connsiteY23" fmla="*/ 471630 h 476250"/>
                <a:gd name="connsiteX24" fmla="*/ 670703 w 1038225"/>
                <a:gd name="connsiteY24" fmla="*/ 474869 h 476250"/>
                <a:gd name="connsiteX25" fmla="*/ 667941 w 1038225"/>
                <a:gd name="connsiteY25" fmla="*/ 479917 h 476250"/>
                <a:gd name="connsiteX26" fmla="*/ 664321 w 1038225"/>
                <a:gd name="connsiteY26" fmla="*/ 480012 h 476250"/>
                <a:gd name="connsiteX27" fmla="*/ 663178 w 1038225"/>
                <a:gd name="connsiteY27" fmla="*/ 477155 h 476250"/>
                <a:gd name="connsiteX28" fmla="*/ 658797 w 1038225"/>
                <a:gd name="connsiteY28" fmla="*/ 477536 h 476250"/>
                <a:gd name="connsiteX29" fmla="*/ 658035 w 1038225"/>
                <a:gd name="connsiteY29" fmla="*/ 476012 h 476250"/>
                <a:gd name="connsiteX30" fmla="*/ 652320 w 1038225"/>
                <a:gd name="connsiteY30" fmla="*/ 477441 h 476250"/>
                <a:gd name="connsiteX31" fmla="*/ 651177 w 1038225"/>
                <a:gd name="connsiteY31" fmla="*/ 480965 h 476250"/>
                <a:gd name="connsiteX32" fmla="*/ 646414 w 1038225"/>
                <a:gd name="connsiteY32" fmla="*/ 478107 h 476250"/>
                <a:gd name="connsiteX33" fmla="*/ 645557 w 1038225"/>
                <a:gd name="connsiteY33" fmla="*/ 473440 h 476250"/>
                <a:gd name="connsiteX34" fmla="*/ 646890 w 1038225"/>
                <a:gd name="connsiteY34" fmla="*/ 465820 h 476250"/>
                <a:gd name="connsiteX35" fmla="*/ 642509 w 1038225"/>
                <a:gd name="connsiteY35" fmla="*/ 457438 h 476250"/>
                <a:gd name="connsiteX36" fmla="*/ 643747 w 1038225"/>
                <a:gd name="connsiteY36" fmla="*/ 453914 h 476250"/>
                <a:gd name="connsiteX37" fmla="*/ 651843 w 1038225"/>
                <a:gd name="connsiteY37" fmla="*/ 450390 h 476250"/>
                <a:gd name="connsiteX38" fmla="*/ 658035 w 1038225"/>
                <a:gd name="connsiteY38" fmla="*/ 450009 h 476250"/>
                <a:gd name="connsiteX39" fmla="*/ 664035 w 1038225"/>
                <a:gd name="connsiteY39" fmla="*/ 446865 h 476250"/>
                <a:gd name="connsiteX40" fmla="*/ 670989 w 1038225"/>
                <a:gd name="connsiteY40" fmla="*/ 447913 h 476250"/>
                <a:gd name="connsiteX41" fmla="*/ 674513 w 1038225"/>
                <a:gd name="connsiteY41" fmla="*/ 445818 h 476250"/>
                <a:gd name="connsiteX42" fmla="*/ 681942 w 1038225"/>
                <a:gd name="connsiteY42" fmla="*/ 444960 h 476250"/>
                <a:gd name="connsiteX43" fmla="*/ 695373 w 1038225"/>
                <a:gd name="connsiteY43" fmla="*/ 431911 h 476250"/>
                <a:gd name="connsiteX44" fmla="*/ 700230 w 1038225"/>
                <a:gd name="connsiteY44" fmla="*/ 432292 h 476250"/>
                <a:gd name="connsiteX45" fmla="*/ 704802 w 1038225"/>
                <a:gd name="connsiteY45" fmla="*/ 429244 h 476250"/>
                <a:gd name="connsiteX46" fmla="*/ 706898 w 1038225"/>
                <a:gd name="connsiteY46" fmla="*/ 423053 h 476250"/>
                <a:gd name="connsiteX47" fmla="*/ 711089 w 1038225"/>
                <a:gd name="connsiteY47" fmla="*/ 423338 h 476250"/>
                <a:gd name="connsiteX48" fmla="*/ 710422 w 1038225"/>
                <a:gd name="connsiteY48" fmla="*/ 419528 h 476250"/>
                <a:gd name="connsiteX49" fmla="*/ 718328 w 1038225"/>
                <a:gd name="connsiteY49" fmla="*/ 411146 h 476250"/>
                <a:gd name="connsiteX50" fmla="*/ 734806 w 1038225"/>
                <a:gd name="connsiteY50" fmla="*/ 403717 h 476250"/>
                <a:gd name="connsiteX51" fmla="*/ 736711 w 1038225"/>
                <a:gd name="connsiteY51" fmla="*/ 395811 h 476250"/>
                <a:gd name="connsiteX52" fmla="*/ 742521 w 1038225"/>
                <a:gd name="connsiteY52" fmla="*/ 401812 h 476250"/>
                <a:gd name="connsiteX53" fmla="*/ 739378 w 1038225"/>
                <a:gd name="connsiteY53" fmla="*/ 404098 h 476250"/>
                <a:gd name="connsiteX54" fmla="*/ 740045 w 1038225"/>
                <a:gd name="connsiteY54" fmla="*/ 406384 h 476250"/>
                <a:gd name="connsiteX55" fmla="*/ 503349 w 1038225"/>
                <a:gd name="connsiteY55" fmla="*/ 396478 h 476250"/>
                <a:gd name="connsiteX56" fmla="*/ 510111 w 1038225"/>
                <a:gd name="connsiteY56" fmla="*/ 397621 h 476250"/>
                <a:gd name="connsiteX57" fmla="*/ 511635 w 1038225"/>
                <a:gd name="connsiteY57" fmla="*/ 399336 h 476250"/>
                <a:gd name="connsiteX58" fmla="*/ 509826 w 1038225"/>
                <a:gd name="connsiteY58" fmla="*/ 411909 h 476250"/>
                <a:gd name="connsiteX59" fmla="*/ 506968 w 1038225"/>
                <a:gd name="connsiteY59" fmla="*/ 415242 h 476250"/>
                <a:gd name="connsiteX60" fmla="*/ 501444 w 1038225"/>
                <a:gd name="connsiteY60" fmla="*/ 416957 h 476250"/>
                <a:gd name="connsiteX61" fmla="*/ 496015 w 1038225"/>
                <a:gd name="connsiteY61" fmla="*/ 422672 h 476250"/>
                <a:gd name="connsiteX62" fmla="*/ 488966 w 1038225"/>
                <a:gd name="connsiteY62" fmla="*/ 427053 h 476250"/>
                <a:gd name="connsiteX63" fmla="*/ 483156 w 1038225"/>
                <a:gd name="connsiteY63" fmla="*/ 428006 h 476250"/>
                <a:gd name="connsiteX64" fmla="*/ 478298 w 1038225"/>
                <a:gd name="connsiteY64" fmla="*/ 425625 h 476250"/>
                <a:gd name="connsiteX65" fmla="*/ 468868 w 1038225"/>
                <a:gd name="connsiteY65" fmla="*/ 426482 h 476250"/>
                <a:gd name="connsiteX66" fmla="*/ 458391 w 1038225"/>
                <a:gd name="connsiteY66" fmla="*/ 420100 h 476250"/>
                <a:gd name="connsiteX67" fmla="*/ 483251 w 1038225"/>
                <a:gd name="connsiteY67" fmla="*/ 406194 h 476250"/>
                <a:gd name="connsiteX68" fmla="*/ 485346 w 1038225"/>
                <a:gd name="connsiteY68" fmla="*/ 398288 h 476250"/>
                <a:gd name="connsiteX69" fmla="*/ 489252 w 1038225"/>
                <a:gd name="connsiteY69" fmla="*/ 395907 h 476250"/>
                <a:gd name="connsiteX70" fmla="*/ 495633 w 1038225"/>
                <a:gd name="connsiteY70" fmla="*/ 393811 h 476250"/>
                <a:gd name="connsiteX71" fmla="*/ 503349 w 1038225"/>
                <a:gd name="connsiteY71" fmla="*/ 396478 h 476250"/>
                <a:gd name="connsiteX72" fmla="*/ 752618 w 1038225"/>
                <a:gd name="connsiteY72" fmla="*/ 350758 h 476250"/>
                <a:gd name="connsiteX73" fmla="*/ 757666 w 1038225"/>
                <a:gd name="connsiteY73" fmla="*/ 349710 h 476250"/>
                <a:gd name="connsiteX74" fmla="*/ 758523 w 1038225"/>
                <a:gd name="connsiteY74" fmla="*/ 353996 h 476250"/>
                <a:gd name="connsiteX75" fmla="*/ 751094 w 1038225"/>
                <a:gd name="connsiteY75" fmla="*/ 356473 h 476250"/>
                <a:gd name="connsiteX76" fmla="*/ 749951 w 1038225"/>
                <a:gd name="connsiteY76" fmla="*/ 360093 h 476250"/>
                <a:gd name="connsiteX77" fmla="*/ 746141 w 1038225"/>
                <a:gd name="connsiteY77" fmla="*/ 362188 h 476250"/>
                <a:gd name="connsiteX78" fmla="*/ 744522 w 1038225"/>
                <a:gd name="connsiteY78" fmla="*/ 362093 h 476250"/>
                <a:gd name="connsiteX79" fmla="*/ 744426 w 1038225"/>
                <a:gd name="connsiteY79" fmla="*/ 358950 h 476250"/>
                <a:gd name="connsiteX80" fmla="*/ 740235 w 1038225"/>
                <a:gd name="connsiteY80" fmla="*/ 358569 h 476250"/>
                <a:gd name="connsiteX81" fmla="*/ 740331 w 1038225"/>
                <a:gd name="connsiteY81" fmla="*/ 362474 h 476250"/>
                <a:gd name="connsiteX82" fmla="*/ 742998 w 1038225"/>
                <a:gd name="connsiteY82" fmla="*/ 363807 h 476250"/>
                <a:gd name="connsiteX83" fmla="*/ 744331 w 1038225"/>
                <a:gd name="connsiteY83" fmla="*/ 367046 h 476250"/>
                <a:gd name="connsiteX84" fmla="*/ 743474 w 1038225"/>
                <a:gd name="connsiteY84" fmla="*/ 369808 h 476250"/>
                <a:gd name="connsiteX85" fmla="*/ 744712 w 1038225"/>
                <a:gd name="connsiteY85" fmla="*/ 373046 h 476250"/>
                <a:gd name="connsiteX86" fmla="*/ 740616 w 1038225"/>
                <a:gd name="connsiteY86" fmla="*/ 372475 h 476250"/>
                <a:gd name="connsiteX87" fmla="*/ 741664 w 1038225"/>
                <a:gd name="connsiteY87" fmla="*/ 375142 h 476250"/>
                <a:gd name="connsiteX88" fmla="*/ 743569 w 1038225"/>
                <a:gd name="connsiteY88" fmla="*/ 375809 h 476250"/>
                <a:gd name="connsiteX89" fmla="*/ 742521 w 1038225"/>
                <a:gd name="connsiteY89" fmla="*/ 379809 h 476250"/>
                <a:gd name="connsiteX90" fmla="*/ 738711 w 1038225"/>
                <a:gd name="connsiteY90" fmla="*/ 379714 h 476250"/>
                <a:gd name="connsiteX91" fmla="*/ 737378 w 1038225"/>
                <a:gd name="connsiteY91" fmla="*/ 375237 h 476250"/>
                <a:gd name="connsiteX92" fmla="*/ 735568 w 1038225"/>
                <a:gd name="connsiteY92" fmla="*/ 374761 h 476250"/>
                <a:gd name="connsiteX93" fmla="*/ 731949 w 1038225"/>
                <a:gd name="connsiteY93" fmla="*/ 375428 h 476250"/>
                <a:gd name="connsiteX94" fmla="*/ 729567 w 1038225"/>
                <a:gd name="connsiteY94" fmla="*/ 380000 h 476250"/>
                <a:gd name="connsiteX95" fmla="*/ 728139 w 1038225"/>
                <a:gd name="connsiteY95" fmla="*/ 380190 h 476250"/>
                <a:gd name="connsiteX96" fmla="*/ 725757 w 1038225"/>
                <a:gd name="connsiteY96" fmla="*/ 375999 h 476250"/>
                <a:gd name="connsiteX97" fmla="*/ 726424 w 1038225"/>
                <a:gd name="connsiteY97" fmla="*/ 370951 h 476250"/>
                <a:gd name="connsiteX98" fmla="*/ 724995 w 1038225"/>
                <a:gd name="connsiteY98" fmla="*/ 368475 h 476250"/>
                <a:gd name="connsiteX99" fmla="*/ 729091 w 1038225"/>
                <a:gd name="connsiteY99" fmla="*/ 362950 h 476250"/>
                <a:gd name="connsiteX100" fmla="*/ 734044 w 1038225"/>
                <a:gd name="connsiteY100" fmla="*/ 360378 h 476250"/>
                <a:gd name="connsiteX101" fmla="*/ 738997 w 1038225"/>
                <a:gd name="connsiteY101" fmla="*/ 352092 h 476250"/>
                <a:gd name="connsiteX102" fmla="*/ 740426 w 1038225"/>
                <a:gd name="connsiteY102" fmla="*/ 346567 h 476250"/>
                <a:gd name="connsiteX103" fmla="*/ 749856 w 1038225"/>
                <a:gd name="connsiteY103" fmla="*/ 342852 h 476250"/>
                <a:gd name="connsiteX104" fmla="*/ 751951 w 1038225"/>
                <a:gd name="connsiteY104" fmla="*/ 345995 h 476250"/>
                <a:gd name="connsiteX105" fmla="*/ 752618 w 1038225"/>
                <a:gd name="connsiteY105" fmla="*/ 350758 h 476250"/>
                <a:gd name="connsiteX106" fmla="*/ 184166 w 1038225"/>
                <a:gd name="connsiteY106" fmla="*/ 222552 h 476250"/>
                <a:gd name="connsiteX107" fmla="*/ 187690 w 1038225"/>
                <a:gd name="connsiteY107" fmla="*/ 224933 h 476250"/>
                <a:gd name="connsiteX108" fmla="*/ 192167 w 1038225"/>
                <a:gd name="connsiteY108" fmla="*/ 233219 h 476250"/>
                <a:gd name="connsiteX109" fmla="*/ 196167 w 1038225"/>
                <a:gd name="connsiteY109" fmla="*/ 236744 h 476250"/>
                <a:gd name="connsiteX110" fmla="*/ 200835 w 1038225"/>
                <a:gd name="connsiteY110" fmla="*/ 238173 h 476250"/>
                <a:gd name="connsiteX111" fmla="*/ 210455 w 1038225"/>
                <a:gd name="connsiteY111" fmla="*/ 236077 h 476250"/>
                <a:gd name="connsiteX112" fmla="*/ 213027 w 1038225"/>
                <a:gd name="connsiteY112" fmla="*/ 237220 h 476250"/>
                <a:gd name="connsiteX113" fmla="*/ 216741 w 1038225"/>
                <a:gd name="connsiteY113" fmla="*/ 242935 h 476250"/>
                <a:gd name="connsiteX114" fmla="*/ 217884 w 1038225"/>
                <a:gd name="connsiteY114" fmla="*/ 247412 h 476250"/>
                <a:gd name="connsiteX115" fmla="*/ 218551 w 1038225"/>
                <a:gd name="connsiteY115" fmla="*/ 258937 h 476250"/>
                <a:gd name="connsiteX116" fmla="*/ 222266 w 1038225"/>
                <a:gd name="connsiteY116" fmla="*/ 263700 h 476250"/>
                <a:gd name="connsiteX117" fmla="*/ 228838 w 1038225"/>
                <a:gd name="connsiteY117" fmla="*/ 264176 h 476250"/>
                <a:gd name="connsiteX118" fmla="*/ 232362 w 1038225"/>
                <a:gd name="connsiteY118" fmla="*/ 268462 h 476250"/>
                <a:gd name="connsiteX119" fmla="*/ 234267 w 1038225"/>
                <a:gd name="connsiteY119" fmla="*/ 268462 h 476250"/>
                <a:gd name="connsiteX120" fmla="*/ 241030 w 1038225"/>
                <a:gd name="connsiteY120" fmla="*/ 264652 h 476250"/>
                <a:gd name="connsiteX121" fmla="*/ 257413 w 1038225"/>
                <a:gd name="connsiteY121" fmla="*/ 260652 h 476250"/>
                <a:gd name="connsiteX122" fmla="*/ 261890 w 1038225"/>
                <a:gd name="connsiteY122" fmla="*/ 265890 h 476250"/>
                <a:gd name="connsiteX123" fmla="*/ 262557 w 1038225"/>
                <a:gd name="connsiteY123" fmla="*/ 269891 h 476250"/>
                <a:gd name="connsiteX124" fmla="*/ 278749 w 1038225"/>
                <a:gd name="connsiteY124" fmla="*/ 278178 h 476250"/>
                <a:gd name="connsiteX125" fmla="*/ 281607 w 1038225"/>
                <a:gd name="connsiteY125" fmla="*/ 286464 h 476250"/>
                <a:gd name="connsiteX126" fmla="*/ 292846 w 1038225"/>
                <a:gd name="connsiteY126" fmla="*/ 307515 h 476250"/>
                <a:gd name="connsiteX127" fmla="*/ 302466 w 1038225"/>
                <a:gd name="connsiteY127" fmla="*/ 310848 h 476250"/>
                <a:gd name="connsiteX128" fmla="*/ 312563 w 1038225"/>
                <a:gd name="connsiteY128" fmla="*/ 316754 h 476250"/>
                <a:gd name="connsiteX129" fmla="*/ 317230 w 1038225"/>
                <a:gd name="connsiteY129" fmla="*/ 323421 h 476250"/>
                <a:gd name="connsiteX130" fmla="*/ 320469 w 1038225"/>
                <a:gd name="connsiteY130" fmla="*/ 333613 h 476250"/>
                <a:gd name="connsiteX131" fmla="*/ 318373 w 1038225"/>
                <a:gd name="connsiteY131" fmla="*/ 341233 h 476250"/>
                <a:gd name="connsiteX132" fmla="*/ 311801 w 1038225"/>
                <a:gd name="connsiteY132" fmla="*/ 346948 h 476250"/>
                <a:gd name="connsiteX133" fmla="*/ 307324 w 1038225"/>
                <a:gd name="connsiteY133" fmla="*/ 347615 h 476250"/>
                <a:gd name="connsiteX134" fmla="*/ 301419 w 1038225"/>
                <a:gd name="connsiteY134" fmla="*/ 356568 h 476250"/>
                <a:gd name="connsiteX135" fmla="*/ 293227 w 1038225"/>
                <a:gd name="connsiteY135" fmla="*/ 361998 h 476250"/>
                <a:gd name="connsiteX136" fmla="*/ 287322 w 1038225"/>
                <a:gd name="connsiteY136" fmla="*/ 362188 h 476250"/>
                <a:gd name="connsiteX137" fmla="*/ 283321 w 1038225"/>
                <a:gd name="connsiteY137" fmla="*/ 365522 h 476250"/>
                <a:gd name="connsiteX138" fmla="*/ 273510 w 1038225"/>
                <a:gd name="connsiteY138" fmla="*/ 363617 h 476250"/>
                <a:gd name="connsiteX139" fmla="*/ 268843 w 1038225"/>
                <a:gd name="connsiteY139" fmla="*/ 364760 h 476250"/>
                <a:gd name="connsiteX140" fmla="*/ 260175 w 1038225"/>
                <a:gd name="connsiteY140" fmla="*/ 369236 h 476250"/>
                <a:gd name="connsiteX141" fmla="*/ 259509 w 1038225"/>
                <a:gd name="connsiteY141" fmla="*/ 372570 h 476250"/>
                <a:gd name="connsiteX142" fmla="*/ 257127 w 1038225"/>
                <a:gd name="connsiteY142" fmla="*/ 375142 h 476250"/>
                <a:gd name="connsiteX143" fmla="*/ 254079 w 1038225"/>
                <a:gd name="connsiteY143" fmla="*/ 375333 h 476250"/>
                <a:gd name="connsiteX144" fmla="*/ 246555 w 1038225"/>
                <a:gd name="connsiteY144" fmla="*/ 371046 h 476250"/>
                <a:gd name="connsiteX145" fmla="*/ 241125 w 1038225"/>
                <a:gd name="connsiteY145" fmla="*/ 365808 h 476250"/>
                <a:gd name="connsiteX146" fmla="*/ 227314 w 1038225"/>
                <a:gd name="connsiteY146" fmla="*/ 366284 h 476250"/>
                <a:gd name="connsiteX147" fmla="*/ 220551 w 1038225"/>
                <a:gd name="connsiteY147" fmla="*/ 365141 h 476250"/>
                <a:gd name="connsiteX148" fmla="*/ 216551 w 1038225"/>
                <a:gd name="connsiteY148" fmla="*/ 366093 h 476250"/>
                <a:gd name="connsiteX149" fmla="*/ 205978 w 1038225"/>
                <a:gd name="connsiteY149" fmla="*/ 361331 h 476250"/>
                <a:gd name="connsiteX150" fmla="*/ 198930 w 1038225"/>
                <a:gd name="connsiteY150" fmla="*/ 354473 h 476250"/>
                <a:gd name="connsiteX151" fmla="*/ 195405 w 1038225"/>
                <a:gd name="connsiteY151" fmla="*/ 353330 h 476250"/>
                <a:gd name="connsiteX152" fmla="*/ 188357 w 1038225"/>
                <a:gd name="connsiteY152" fmla="*/ 344757 h 476250"/>
                <a:gd name="connsiteX153" fmla="*/ 184166 w 1038225"/>
                <a:gd name="connsiteY153" fmla="*/ 343805 h 476250"/>
                <a:gd name="connsiteX154" fmla="*/ 182737 w 1038225"/>
                <a:gd name="connsiteY154" fmla="*/ 342376 h 476250"/>
                <a:gd name="connsiteX155" fmla="*/ 184356 w 1038225"/>
                <a:gd name="connsiteY155" fmla="*/ 339042 h 476250"/>
                <a:gd name="connsiteX156" fmla="*/ 181975 w 1038225"/>
                <a:gd name="connsiteY156" fmla="*/ 333137 h 476250"/>
                <a:gd name="connsiteX157" fmla="*/ 172069 w 1038225"/>
                <a:gd name="connsiteY157" fmla="*/ 321802 h 476250"/>
                <a:gd name="connsiteX158" fmla="*/ 165687 w 1038225"/>
                <a:gd name="connsiteY158" fmla="*/ 319897 h 476250"/>
                <a:gd name="connsiteX159" fmla="*/ 165021 w 1038225"/>
                <a:gd name="connsiteY159" fmla="*/ 316849 h 476250"/>
                <a:gd name="connsiteX160" fmla="*/ 160544 w 1038225"/>
                <a:gd name="connsiteY160" fmla="*/ 316849 h 476250"/>
                <a:gd name="connsiteX161" fmla="*/ 160068 w 1038225"/>
                <a:gd name="connsiteY161" fmla="*/ 312372 h 476250"/>
                <a:gd name="connsiteX162" fmla="*/ 147876 w 1038225"/>
                <a:gd name="connsiteY162" fmla="*/ 310467 h 476250"/>
                <a:gd name="connsiteX163" fmla="*/ 145304 w 1038225"/>
                <a:gd name="connsiteY163" fmla="*/ 311134 h 476250"/>
                <a:gd name="connsiteX164" fmla="*/ 142446 w 1038225"/>
                <a:gd name="connsiteY164" fmla="*/ 306848 h 476250"/>
                <a:gd name="connsiteX165" fmla="*/ 130826 w 1038225"/>
                <a:gd name="connsiteY165" fmla="*/ 299133 h 476250"/>
                <a:gd name="connsiteX166" fmla="*/ 128444 w 1038225"/>
                <a:gd name="connsiteY166" fmla="*/ 296275 h 476250"/>
                <a:gd name="connsiteX167" fmla="*/ 126063 w 1038225"/>
                <a:gd name="connsiteY167" fmla="*/ 289131 h 476250"/>
                <a:gd name="connsiteX168" fmla="*/ 123015 w 1038225"/>
                <a:gd name="connsiteY168" fmla="*/ 289131 h 476250"/>
                <a:gd name="connsiteX169" fmla="*/ 120063 w 1038225"/>
                <a:gd name="connsiteY169" fmla="*/ 291322 h 476250"/>
                <a:gd name="connsiteX170" fmla="*/ 117967 w 1038225"/>
                <a:gd name="connsiteY170" fmla="*/ 287798 h 476250"/>
                <a:gd name="connsiteX171" fmla="*/ 113300 w 1038225"/>
                <a:gd name="connsiteY171" fmla="*/ 285893 h 476250"/>
                <a:gd name="connsiteX172" fmla="*/ 101775 w 1038225"/>
                <a:gd name="connsiteY172" fmla="*/ 284274 h 476250"/>
                <a:gd name="connsiteX173" fmla="*/ 93774 w 1038225"/>
                <a:gd name="connsiteY173" fmla="*/ 281416 h 476250"/>
                <a:gd name="connsiteX174" fmla="*/ 84820 w 1038225"/>
                <a:gd name="connsiteY174" fmla="*/ 285226 h 476250"/>
                <a:gd name="connsiteX175" fmla="*/ 82248 w 1038225"/>
                <a:gd name="connsiteY175" fmla="*/ 289988 h 476250"/>
                <a:gd name="connsiteX176" fmla="*/ 72628 w 1038225"/>
                <a:gd name="connsiteY176" fmla="*/ 285036 h 476250"/>
                <a:gd name="connsiteX177" fmla="*/ 69104 w 1038225"/>
                <a:gd name="connsiteY177" fmla="*/ 285988 h 476250"/>
                <a:gd name="connsiteX178" fmla="*/ 67008 w 1038225"/>
                <a:gd name="connsiteY178" fmla="*/ 282654 h 476250"/>
                <a:gd name="connsiteX179" fmla="*/ 52244 w 1038225"/>
                <a:gd name="connsiteY179" fmla="*/ 281511 h 476250"/>
                <a:gd name="connsiteX180" fmla="*/ 46815 w 1038225"/>
                <a:gd name="connsiteY180" fmla="*/ 282464 h 476250"/>
                <a:gd name="connsiteX181" fmla="*/ 45673 w 1038225"/>
                <a:gd name="connsiteY181" fmla="*/ 281035 h 476250"/>
                <a:gd name="connsiteX182" fmla="*/ 26623 w 1038225"/>
                <a:gd name="connsiteY182" fmla="*/ 274653 h 476250"/>
                <a:gd name="connsiteX183" fmla="*/ 22622 w 1038225"/>
                <a:gd name="connsiteY183" fmla="*/ 271796 h 476250"/>
                <a:gd name="connsiteX184" fmla="*/ 13002 w 1038225"/>
                <a:gd name="connsiteY184" fmla="*/ 258746 h 476250"/>
                <a:gd name="connsiteX185" fmla="*/ 6620 w 1038225"/>
                <a:gd name="connsiteY185" fmla="*/ 253984 h 476250"/>
                <a:gd name="connsiteX186" fmla="*/ 3572 w 1038225"/>
                <a:gd name="connsiteY186" fmla="*/ 248745 h 476250"/>
                <a:gd name="connsiteX187" fmla="*/ 9668 w 1038225"/>
                <a:gd name="connsiteY187" fmla="*/ 238363 h 476250"/>
                <a:gd name="connsiteX188" fmla="*/ 15097 w 1038225"/>
                <a:gd name="connsiteY188" fmla="*/ 233124 h 476250"/>
                <a:gd name="connsiteX189" fmla="*/ 21479 w 1038225"/>
                <a:gd name="connsiteY189" fmla="*/ 229314 h 476250"/>
                <a:gd name="connsiteX190" fmla="*/ 35290 w 1038225"/>
                <a:gd name="connsiteY190" fmla="*/ 225981 h 476250"/>
                <a:gd name="connsiteX191" fmla="*/ 46053 w 1038225"/>
                <a:gd name="connsiteY191" fmla="*/ 219599 h 476250"/>
                <a:gd name="connsiteX192" fmla="*/ 48816 w 1038225"/>
                <a:gd name="connsiteY192" fmla="*/ 220266 h 476250"/>
                <a:gd name="connsiteX193" fmla="*/ 51197 w 1038225"/>
                <a:gd name="connsiteY193" fmla="*/ 222837 h 476250"/>
                <a:gd name="connsiteX194" fmla="*/ 60817 w 1038225"/>
                <a:gd name="connsiteY194" fmla="*/ 218075 h 476250"/>
                <a:gd name="connsiteX195" fmla="*/ 65484 w 1038225"/>
                <a:gd name="connsiteY195" fmla="*/ 217408 h 476250"/>
                <a:gd name="connsiteX196" fmla="*/ 72723 w 1038225"/>
                <a:gd name="connsiteY196" fmla="*/ 220456 h 476250"/>
                <a:gd name="connsiteX197" fmla="*/ 82820 w 1038225"/>
                <a:gd name="connsiteY197" fmla="*/ 220456 h 476250"/>
                <a:gd name="connsiteX198" fmla="*/ 91488 w 1038225"/>
                <a:gd name="connsiteY198" fmla="*/ 217599 h 476250"/>
                <a:gd name="connsiteX199" fmla="*/ 103489 w 1038225"/>
                <a:gd name="connsiteY199" fmla="*/ 220646 h 476250"/>
                <a:gd name="connsiteX200" fmla="*/ 111014 w 1038225"/>
                <a:gd name="connsiteY200" fmla="*/ 215694 h 476250"/>
                <a:gd name="connsiteX201" fmla="*/ 120825 w 1038225"/>
                <a:gd name="connsiteY201" fmla="*/ 215503 h 476250"/>
                <a:gd name="connsiteX202" fmla="*/ 127873 w 1038225"/>
                <a:gd name="connsiteY202" fmla="*/ 220456 h 476250"/>
                <a:gd name="connsiteX203" fmla="*/ 137398 w 1038225"/>
                <a:gd name="connsiteY203" fmla="*/ 222552 h 476250"/>
                <a:gd name="connsiteX204" fmla="*/ 140636 w 1038225"/>
                <a:gd name="connsiteY204" fmla="*/ 221885 h 476250"/>
                <a:gd name="connsiteX205" fmla="*/ 146256 w 1038225"/>
                <a:gd name="connsiteY205" fmla="*/ 224266 h 476250"/>
                <a:gd name="connsiteX206" fmla="*/ 151876 w 1038225"/>
                <a:gd name="connsiteY206" fmla="*/ 219027 h 476250"/>
                <a:gd name="connsiteX207" fmla="*/ 163116 w 1038225"/>
                <a:gd name="connsiteY207" fmla="*/ 212169 h 476250"/>
                <a:gd name="connsiteX208" fmla="*/ 168545 w 1038225"/>
                <a:gd name="connsiteY208" fmla="*/ 204168 h 476250"/>
                <a:gd name="connsiteX209" fmla="*/ 170450 w 1038225"/>
                <a:gd name="connsiteY209" fmla="*/ 203692 h 476250"/>
                <a:gd name="connsiteX210" fmla="*/ 175593 w 1038225"/>
                <a:gd name="connsiteY210" fmla="*/ 213408 h 476250"/>
                <a:gd name="connsiteX211" fmla="*/ 184166 w 1038225"/>
                <a:gd name="connsiteY211" fmla="*/ 222552 h 476250"/>
                <a:gd name="connsiteX212" fmla="*/ 994838 w 1038225"/>
                <a:gd name="connsiteY212" fmla="*/ 150924 h 476250"/>
                <a:gd name="connsiteX213" fmla="*/ 996744 w 1038225"/>
                <a:gd name="connsiteY213" fmla="*/ 151686 h 476250"/>
                <a:gd name="connsiteX214" fmla="*/ 993886 w 1038225"/>
                <a:gd name="connsiteY214" fmla="*/ 157686 h 476250"/>
                <a:gd name="connsiteX215" fmla="*/ 993791 w 1038225"/>
                <a:gd name="connsiteY215" fmla="*/ 162639 h 476250"/>
                <a:gd name="connsiteX216" fmla="*/ 995981 w 1038225"/>
                <a:gd name="connsiteY216" fmla="*/ 166068 h 476250"/>
                <a:gd name="connsiteX217" fmla="*/ 1000839 w 1038225"/>
                <a:gd name="connsiteY217" fmla="*/ 168450 h 476250"/>
                <a:gd name="connsiteX218" fmla="*/ 1005126 w 1038225"/>
                <a:gd name="connsiteY218" fmla="*/ 168354 h 476250"/>
                <a:gd name="connsiteX219" fmla="*/ 1011507 w 1038225"/>
                <a:gd name="connsiteY219" fmla="*/ 163401 h 476250"/>
                <a:gd name="connsiteX220" fmla="*/ 1017318 w 1038225"/>
                <a:gd name="connsiteY220" fmla="*/ 161782 h 476250"/>
                <a:gd name="connsiteX221" fmla="*/ 1020365 w 1038225"/>
                <a:gd name="connsiteY221" fmla="*/ 158544 h 476250"/>
                <a:gd name="connsiteX222" fmla="*/ 1023033 w 1038225"/>
                <a:gd name="connsiteY222" fmla="*/ 152543 h 476250"/>
                <a:gd name="connsiteX223" fmla="*/ 1026938 w 1038225"/>
                <a:gd name="connsiteY223" fmla="*/ 156829 h 476250"/>
                <a:gd name="connsiteX224" fmla="*/ 1029414 w 1038225"/>
                <a:gd name="connsiteY224" fmla="*/ 157305 h 476250"/>
                <a:gd name="connsiteX225" fmla="*/ 1035225 w 1038225"/>
                <a:gd name="connsiteY225" fmla="*/ 162163 h 476250"/>
                <a:gd name="connsiteX226" fmla="*/ 1035415 w 1038225"/>
                <a:gd name="connsiteY226" fmla="*/ 170259 h 476250"/>
                <a:gd name="connsiteX227" fmla="*/ 1032938 w 1038225"/>
                <a:gd name="connsiteY227" fmla="*/ 178736 h 476250"/>
                <a:gd name="connsiteX228" fmla="*/ 1034367 w 1038225"/>
                <a:gd name="connsiteY228" fmla="*/ 185880 h 476250"/>
                <a:gd name="connsiteX229" fmla="*/ 1027795 w 1038225"/>
                <a:gd name="connsiteY229" fmla="*/ 186642 h 476250"/>
                <a:gd name="connsiteX230" fmla="*/ 1021699 w 1038225"/>
                <a:gd name="connsiteY230" fmla="*/ 190262 h 476250"/>
                <a:gd name="connsiteX231" fmla="*/ 1021414 w 1038225"/>
                <a:gd name="connsiteY231" fmla="*/ 191595 h 476250"/>
                <a:gd name="connsiteX232" fmla="*/ 1014555 w 1038225"/>
                <a:gd name="connsiteY232" fmla="*/ 186261 h 476250"/>
                <a:gd name="connsiteX233" fmla="*/ 1004649 w 1038225"/>
                <a:gd name="connsiteY233" fmla="*/ 186452 h 476250"/>
                <a:gd name="connsiteX234" fmla="*/ 1001982 w 1038225"/>
                <a:gd name="connsiteY234" fmla="*/ 191881 h 476250"/>
                <a:gd name="connsiteX235" fmla="*/ 1001506 w 1038225"/>
                <a:gd name="connsiteY235" fmla="*/ 195596 h 476250"/>
                <a:gd name="connsiteX236" fmla="*/ 1003983 w 1038225"/>
                <a:gd name="connsiteY236" fmla="*/ 205883 h 476250"/>
                <a:gd name="connsiteX237" fmla="*/ 1013222 w 1038225"/>
                <a:gd name="connsiteY237" fmla="*/ 212265 h 476250"/>
                <a:gd name="connsiteX238" fmla="*/ 1013603 w 1038225"/>
                <a:gd name="connsiteY238" fmla="*/ 217789 h 476250"/>
                <a:gd name="connsiteX239" fmla="*/ 1018175 w 1038225"/>
                <a:gd name="connsiteY239" fmla="*/ 223123 h 476250"/>
                <a:gd name="connsiteX240" fmla="*/ 1019699 w 1038225"/>
                <a:gd name="connsiteY240" fmla="*/ 234458 h 476250"/>
                <a:gd name="connsiteX241" fmla="*/ 1019699 w 1038225"/>
                <a:gd name="connsiteY241" fmla="*/ 234458 h 476250"/>
                <a:gd name="connsiteX242" fmla="*/ 1011031 w 1038225"/>
                <a:gd name="connsiteY242" fmla="*/ 240649 h 476250"/>
                <a:gd name="connsiteX243" fmla="*/ 1003697 w 1038225"/>
                <a:gd name="connsiteY243" fmla="*/ 248841 h 476250"/>
                <a:gd name="connsiteX244" fmla="*/ 1002078 w 1038225"/>
                <a:gd name="connsiteY244" fmla="*/ 264461 h 476250"/>
                <a:gd name="connsiteX245" fmla="*/ 997030 w 1038225"/>
                <a:gd name="connsiteY245" fmla="*/ 269795 h 476250"/>
                <a:gd name="connsiteX246" fmla="*/ 986456 w 1038225"/>
                <a:gd name="connsiteY246" fmla="*/ 274177 h 476250"/>
                <a:gd name="connsiteX247" fmla="*/ 981599 w 1038225"/>
                <a:gd name="connsiteY247" fmla="*/ 278463 h 476250"/>
                <a:gd name="connsiteX248" fmla="*/ 967692 w 1038225"/>
                <a:gd name="connsiteY248" fmla="*/ 296180 h 476250"/>
                <a:gd name="connsiteX249" fmla="*/ 961882 w 1038225"/>
                <a:gd name="connsiteY249" fmla="*/ 305895 h 476250"/>
                <a:gd name="connsiteX250" fmla="*/ 955500 w 1038225"/>
                <a:gd name="connsiteY250" fmla="*/ 308277 h 476250"/>
                <a:gd name="connsiteX251" fmla="*/ 947880 w 1038225"/>
                <a:gd name="connsiteY251" fmla="*/ 315801 h 476250"/>
                <a:gd name="connsiteX252" fmla="*/ 929878 w 1038225"/>
                <a:gd name="connsiteY252" fmla="*/ 326279 h 476250"/>
                <a:gd name="connsiteX253" fmla="*/ 923687 w 1038225"/>
                <a:gd name="connsiteY253" fmla="*/ 339519 h 476250"/>
                <a:gd name="connsiteX254" fmla="*/ 910161 w 1038225"/>
                <a:gd name="connsiteY254" fmla="*/ 349710 h 476250"/>
                <a:gd name="connsiteX255" fmla="*/ 904732 w 1038225"/>
                <a:gd name="connsiteY255" fmla="*/ 352187 h 476250"/>
                <a:gd name="connsiteX256" fmla="*/ 900160 w 1038225"/>
                <a:gd name="connsiteY256" fmla="*/ 352282 h 476250"/>
                <a:gd name="connsiteX257" fmla="*/ 867585 w 1038225"/>
                <a:gd name="connsiteY257" fmla="*/ 349520 h 476250"/>
                <a:gd name="connsiteX258" fmla="*/ 863013 w 1038225"/>
                <a:gd name="connsiteY258" fmla="*/ 350377 h 476250"/>
                <a:gd name="connsiteX259" fmla="*/ 858631 w 1038225"/>
                <a:gd name="connsiteY259" fmla="*/ 352187 h 476250"/>
                <a:gd name="connsiteX260" fmla="*/ 853773 w 1038225"/>
                <a:gd name="connsiteY260" fmla="*/ 357045 h 476250"/>
                <a:gd name="connsiteX261" fmla="*/ 852249 w 1038225"/>
                <a:gd name="connsiteY261" fmla="*/ 361236 h 476250"/>
                <a:gd name="connsiteX262" fmla="*/ 844820 w 1038225"/>
                <a:gd name="connsiteY262" fmla="*/ 365712 h 476250"/>
                <a:gd name="connsiteX263" fmla="*/ 842153 w 1038225"/>
                <a:gd name="connsiteY263" fmla="*/ 369236 h 476250"/>
                <a:gd name="connsiteX264" fmla="*/ 832533 w 1038225"/>
                <a:gd name="connsiteY264" fmla="*/ 370475 h 476250"/>
                <a:gd name="connsiteX265" fmla="*/ 821198 w 1038225"/>
                <a:gd name="connsiteY265" fmla="*/ 375618 h 476250"/>
                <a:gd name="connsiteX266" fmla="*/ 818817 w 1038225"/>
                <a:gd name="connsiteY266" fmla="*/ 378571 h 476250"/>
                <a:gd name="connsiteX267" fmla="*/ 806529 w 1038225"/>
                <a:gd name="connsiteY267" fmla="*/ 382381 h 476250"/>
                <a:gd name="connsiteX268" fmla="*/ 799195 w 1038225"/>
                <a:gd name="connsiteY268" fmla="*/ 382381 h 476250"/>
                <a:gd name="connsiteX269" fmla="*/ 790623 w 1038225"/>
                <a:gd name="connsiteY269" fmla="*/ 384477 h 476250"/>
                <a:gd name="connsiteX270" fmla="*/ 785479 w 1038225"/>
                <a:gd name="connsiteY270" fmla="*/ 382000 h 476250"/>
                <a:gd name="connsiteX271" fmla="*/ 782622 w 1038225"/>
                <a:gd name="connsiteY271" fmla="*/ 382095 h 476250"/>
                <a:gd name="connsiteX272" fmla="*/ 775859 w 1038225"/>
                <a:gd name="connsiteY272" fmla="*/ 385429 h 476250"/>
                <a:gd name="connsiteX273" fmla="*/ 773287 w 1038225"/>
                <a:gd name="connsiteY273" fmla="*/ 382095 h 476250"/>
                <a:gd name="connsiteX274" fmla="*/ 764048 w 1038225"/>
                <a:gd name="connsiteY274" fmla="*/ 378476 h 476250"/>
                <a:gd name="connsiteX275" fmla="*/ 751094 w 1038225"/>
                <a:gd name="connsiteY275" fmla="*/ 383334 h 476250"/>
                <a:gd name="connsiteX276" fmla="*/ 751475 w 1038225"/>
                <a:gd name="connsiteY276" fmla="*/ 378285 h 476250"/>
                <a:gd name="connsiteX277" fmla="*/ 753666 w 1038225"/>
                <a:gd name="connsiteY277" fmla="*/ 376476 h 476250"/>
                <a:gd name="connsiteX278" fmla="*/ 757285 w 1038225"/>
                <a:gd name="connsiteY278" fmla="*/ 368665 h 476250"/>
                <a:gd name="connsiteX279" fmla="*/ 756047 w 1038225"/>
                <a:gd name="connsiteY279" fmla="*/ 362093 h 476250"/>
                <a:gd name="connsiteX280" fmla="*/ 761571 w 1038225"/>
                <a:gd name="connsiteY280" fmla="*/ 359997 h 476250"/>
                <a:gd name="connsiteX281" fmla="*/ 762238 w 1038225"/>
                <a:gd name="connsiteY281" fmla="*/ 353711 h 476250"/>
                <a:gd name="connsiteX282" fmla="*/ 776430 w 1038225"/>
                <a:gd name="connsiteY282" fmla="*/ 347710 h 476250"/>
                <a:gd name="connsiteX283" fmla="*/ 782241 w 1038225"/>
                <a:gd name="connsiteY283" fmla="*/ 347329 h 476250"/>
                <a:gd name="connsiteX284" fmla="*/ 787479 w 1038225"/>
                <a:gd name="connsiteY284" fmla="*/ 343710 h 476250"/>
                <a:gd name="connsiteX285" fmla="*/ 797004 w 1038225"/>
                <a:gd name="connsiteY285" fmla="*/ 340090 h 476250"/>
                <a:gd name="connsiteX286" fmla="*/ 801672 w 1038225"/>
                <a:gd name="connsiteY286" fmla="*/ 331899 h 476250"/>
                <a:gd name="connsiteX287" fmla="*/ 799767 w 1038225"/>
                <a:gd name="connsiteY287" fmla="*/ 329232 h 476250"/>
                <a:gd name="connsiteX288" fmla="*/ 790146 w 1038225"/>
                <a:gd name="connsiteY288" fmla="*/ 325898 h 476250"/>
                <a:gd name="connsiteX289" fmla="*/ 787289 w 1038225"/>
                <a:gd name="connsiteY289" fmla="*/ 327041 h 476250"/>
                <a:gd name="connsiteX290" fmla="*/ 781669 w 1038225"/>
                <a:gd name="connsiteY290" fmla="*/ 326088 h 476250"/>
                <a:gd name="connsiteX291" fmla="*/ 777669 w 1038225"/>
                <a:gd name="connsiteY291" fmla="*/ 327803 h 476250"/>
                <a:gd name="connsiteX292" fmla="*/ 775478 w 1038225"/>
                <a:gd name="connsiteY292" fmla="*/ 331136 h 476250"/>
                <a:gd name="connsiteX293" fmla="*/ 772620 w 1038225"/>
                <a:gd name="connsiteY293" fmla="*/ 330279 h 476250"/>
                <a:gd name="connsiteX294" fmla="*/ 771477 w 1038225"/>
                <a:gd name="connsiteY294" fmla="*/ 328470 h 476250"/>
                <a:gd name="connsiteX295" fmla="*/ 771382 w 1038225"/>
                <a:gd name="connsiteY295" fmla="*/ 311229 h 476250"/>
                <a:gd name="connsiteX296" fmla="*/ 774811 w 1038225"/>
                <a:gd name="connsiteY296" fmla="*/ 306753 h 476250"/>
                <a:gd name="connsiteX297" fmla="*/ 777478 w 1038225"/>
                <a:gd name="connsiteY297" fmla="*/ 305800 h 476250"/>
                <a:gd name="connsiteX298" fmla="*/ 780621 w 1038225"/>
                <a:gd name="connsiteY298" fmla="*/ 306657 h 476250"/>
                <a:gd name="connsiteX299" fmla="*/ 784432 w 1038225"/>
                <a:gd name="connsiteY299" fmla="*/ 302085 h 476250"/>
                <a:gd name="connsiteX300" fmla="*/ 785479 w 1038225"/>
                <a:gd name="connsiteY300" fmla="*/ 291894 h 476250"/>
                <a:gd name="connsiteX301" fmla="*/ 781193 w 1038225"/>
                <a:gd name="connsiteY301" fmla="*/ 285607 h 476250"/>
                <a:gd name="connsiteX302" fmla="*/ 785860 w 1038225"/>
                <a:gd name="connsiteY302" fmla="*/ 283702 h 476250"/>
                <a:gd name="connsiteX303" fmla="*/ 787670 w 1038225"/>
                <a:gd name="connsiteY303" fmla="*/ 280368 h 476250"/>
                <a:gd name="connsiteX304" fmla="*/ 788051 w 1038225"/>
                <a:gd name="connsiteY304" fmla="*/ 274272 h 476250"/>
                <a:gd name="connsiteX305" fmla="*/ 785860 w 1038225"/>
                <a:gd name="connsiteY305" fmla="*/ 263223 h 476250"/>
                <a:gd name="connsiteX306" fmla="*/ 797290 w 1038225"/>
                <a:gd name="connsiteY306" fmla="*/ 251412 h 476250"/>
                <a:gd name="connsiteX307" fmla="*/ 804624 w 1038225"/>
                <a:gd name="connsiteY307" fmla="*/ 248460 h 476250"/>
                <a:gd name="connsiteX308" fmla="*/ 806053 w 1038225"/>
                <a:gd name="connsiteY308" fmla="*/ 242744 h 476250"/>
                <a:gd name="connsiteX309" fmla="*/ 808911 w 1038225"/>
                <a:gd name="connsiteY309" fmla="*/ 240268 h 476250"/>
                <a:gd name="connsiteX310" fmla="*/ 810720 w 1038225"/>
                <a:gd name="connsiteY310" fmla="*/ 240459 h 476250"/>
                <a:gd name="connsiteX311" fmla="*/ 815292 w 1038225"/>
                <a:gd name="connsiteY311" fmla="*/ 236744 h 476250"/>
                <a:gd name="connsiteX312" fmla="*/ 821198 w 1038225"/>
                <a:gd name="connsiteY312" fmla="*/ 234839 h 476250"/>
                <a:gd name="connsiteX313" fmla="*/ 824341 w 1038225"/>
                <a:gd name="connsiteY313" fmla="*/ 229124 h 476250"/>
                <a:gd name="connsiteX314" fmla="*/ 829485 w 1038225"/>
                <a:gd name="connsiteY314" fmla="*/ 227409 h 476250"/>
                <a:gd name="connsiteX315" fmla="*/ 830342 w 1038225"/>
                <a:gd name="connsiteY315" fmla="*/ 224171 h 476250"/>
                <a:gd name="connsiteX316" fmla="*/ 834057 w 1038225"/>
                <a:gd name="connsiteY316" fmla="*/ 221504 h 476250"/>
                <a:gd name="connsiteX317" fmla="*/ 835866 w 1038225"/>
                <a:gd name="connsiteY317" fmla="*/ 217408 h 476250"/>
                <a:gd name="connsiteX318" fmla="*/ 839010 w 1038225"/>
                <a:gd name="connsiteY318" fmla="*/ 214836 h 476250"/>
                <a:gd name="connsiteX319" fmla="*/ 847296 w 1038225"/>
                <a:gd name="connsiteY319" fmla="*/ 214265 h 476250"/>
                <a:gd name="connsiteX320" fmla="*/ 847296 w 1038225"/>
                <a:gd name="connsiteY320" fmla="*/ 214265 h 476250"/>
                <a:gd name="connsiteX321" fmla="*/ 855678 w 1038225"/>
                <a:gd name="connsiteY321" fmla="*/ 225600 h 476250"/>
                <a:gd name="connsiteX322" fmla="*/ 860060 w 1038225"/>
                <a:gd name="connsiteY322" fmla="*/ 225409 h 476250"/>
                <a:gd name="connsiteX323" fmla="*/ 862536 w 1038225"/>
                <a:gd name="connsiteY323" fmla="*/ 228457 h 476250"/>
                <a:gd name="connsiteX324" fmla="*/ 866442 w 1038225"/>
                <a:gd name="connsiteY324" fmla="*/ 227409 h 476250"/>
                <a:gd name="connsiteX325" fmla="*/ 868347 w 1038225"/>
                <a:gd name="connsiteY325" fmla="*/ 222837 h 476250"/>
                <a:gd name="connsiteX326" fmla="*/ 875014 w 1038225"/>
                <a:gd name="connsiteY326" fmla="*/ 218837 h 476250"/>
                <a:gd name="connsiteX327" fmla="*/ 877015 w 1038225"/>
                <a:gd name="connsiteY327" fmla="*/ 219218 h 476250"/>
                <a:gd name="connsiteX328" fmla="*/ 884920 w 1038225"/>
                <a:gd name="connsiteY328" fmla="*/ 226933 h 476250"/>
                <a:gd name="connsiteX329" fmla="*/ 887301 w 1038225"/>
                <a:gd name="connsiteY329" fmla="*/ 232743 h 476250"/>
                <a:gd name="connsiteX330" fmla="*/ 885968 w 1038225"/>
                <a:gd name="connsiteY330" fmla="*/ 240935 h 476250"/>
                <a:gd name="connsiteX331" fmla="*/ 897493 w 1038225"/>
                <a:gd name="connsiteY331" fmla="*/ 238268 h 476250"/>
                <a:gd name="connsiteX332" fmla="*/ 899684 w 1038225"/>
                <a:gd name="connsiteY332" fmla="*/ 233505 h 476250"/>
                <a:gd name="connsiteX333" fmla="*/ 897588 w 1038225"/>
                <a:gd name="connsiteY333" fmla="*/ 229219 h 476250"/>
                <a:gd name="connsiteX334" fmla="*/ 902827 w 1038225"/>
                <a:gd name="connsiteY334" fmla="*/ 222742 h 476250"/>
                <a:gd name="connsiteX335" fmla="*/ 901684 w 1038225"/>
                <a:gd name="connsiteY335" fmla="*/ 220361 h 476250"/>
                <a:gd name="connsiteX336" fmla="*/ 902732 w 1038225"/>
                <a:gd name="connsiteY336" fmla="*/ 217503 h 476250"/>
                <a:gd name="connsiteX337" fmla="*/ 904351 w 1038225"/>
                <a:gd name="connsiteY337" fmla="*/ 217694 h 476250"/>
                <a:gd name="connsiteX338" fmla="*/ 907304 w 1038225"/>
                <a:gd name="connsiteY338" fmla="*/ 213884 h 476250"/>
                <a:gd name="connsiteX339" fmla="*/ 911971 w 1038225"/>
                <a:gd name="connsiteY339" fmla="*/ 213217 h 476250"/>
                <a:gd name="connsiteX340" fmla="*/ 913305 w 1038225"/>
                <a:gd name="connsiteY340" fmla="*/ 209121 h 476250"/>
                <a:gd name="connsiteX341" fmla="*/ 916162 w 1038225"/>
                <a:gd name="connsiteY341" fmla="*/ 207693 h 476250"/>
                <a:gd name="connsiteX342" fmla="*/ 915019 w 1038225"/>
                <a:gd name="connsiteY342" fmla="*/ 202359 h 476250"/>
                <a:gd name="connsiteX343" fmla="*/ 916924 w 1038225"/>
                <a:gd name="connsiteY343" fmla="*/ 198263 h 476250"/>
                <a:gd name="connsiteX344" fmla="*/ 917305 w 1038225"/>
                <a:gd name="connsiteY344" fmla="*/ 192643 h 476250"/>
                <a:gd name="connsiteX345" fmla="*/ 919115 w 1038225"/>
                <a:gd name="connsiteY345" fmla="*/ 190357 h 476250"/>
                <a:gd name="connsiteX346" fmla="*/ 918829 w 1038225"/>
                <a:gd name="connsiteY346" fmla="*/ 187404 h 476250"/>
                <a:gd name="connsiteX347" fmla="*/ 918829 w 1038225"/>
                <a:gd name="connsiteY347" fmla="*/ 187404 h 476250"/>
                <a:gd name="connsiteX348" fmla="*/ 923115 w 1038225"/>
                <a:gd name="connsiteY348" fmla="*/ 188547 h 476250"/>
                <a:gd name="connsiteX349" fmla="*/ 931212 w 1038225"/>
                <a:gd name="connsiteY349" fmla="*/ 187690 h 476250"/>
                <a:gd name="connsiteX350" fmla="*/ 939594 w 1038225"/>
                <a:gd name="connsiteY350" fmla="*/ 184737 h 476250"/>
                <a:gd name="connsiteX351" fmla="*/ 953976 w 1038225"/>
                <a:gd name="connsiteY351" fmla="*/ 173212 h 476250"/>
                <a:gd name="connsiteX352" fmla="*/ 954738 w 1038225"/>
                <a:gd name="connsiteY352" fmla="*/ 167878 h 476250"/>
                <a:gd name="connsiteX353" fmla="*/ 962263 w 1038225"/>
                <a:gd name="connsiteY353" fmla="*/ 167021 h 476250"/>
                <a:gd name="connsiteX354" fmla="*/ 971407 w 1038225"/>
                <a:gd name="connsiteY354" fmla="*/ 160353 h 476250"/>
                <a:gd name="connsiteX355" fmla="*/ 981599 w 1038225"/>
                <a:gd name="connsiteY355" fmla="*/ 158067 h 476250"/>
                <a:gd name="connsiteX356" fmla="*/ 986552 w 1038225"/>
                <a:gd name="connsiteY356" fmla="*/ 153781 h 476250"/>
                <a:gd name="connsiteX357" fmla="*/ 994838 w 1038225"/>
                <a:gd name="connsiteY357" fmla="*/ 150924 h 476250"/>
                <a:gd name="connsiteX358" fmla="*/ 147590 w 1038225"/>
                <a:gd name="connsiteY358" fmla="*/ 128540 h 476250"/>
                <a:gd name="connsiteX359" fmla="*/ 143589 w 1038225"/>
                <a:gd name="connsiteY359" fmla="*/ 128349 h 476250"/>
                <a:gd name="connsiteX360" fmla="*/ 143494 w 1038225"/>
                <a:gd name="connsiteY360" fmla="*/ 125778 h 476250"/>
                <a:gd name="connsiteX361" fmla="*/ 145971 w 1038225"/>
                <a:gd name="connsiteY361" fmla="*/ 123206 h 476250"/>
                <a:gd name="connsiteX362" fmla="*/ 148352 w 1038225"/>
                <a:gd name="connsiteY362" fmla="*/ 124539 h 476250"/>
                <a:gd name="connsiteX363" fmla="*/ 147590 w 1038225"/>
                <a:gd name="connsiteY363" fmla="*/ 128540 h 476250"/>
                <a:gd name="connsiteX364" fmla="*/ 126540 w 1038225"/>
                <a:gd name="connsiteY364" fmla="*/ 125873 h 476250"/>
                <a:gd name="connsiteX365" fmla="*/ 126063 w 1038225"/>
                <a:gd name="connsiteY365" fmla="*/ 127302 h 476250"/>
                <a:gd name="connsiteX366" fmla="*/ 120348 w 1038225"/>
                <a:gd name="connsiteY366" fmla="*/ 125016 h 476250"/>
                <a:gd name="connsiteX367" fmla="*/ 124539 w 1038225"/>
                <a:gd name="connsiteY367" fmla="*/ 122920 h 476250"/>
                <a:gd name="connsiteX368" fmla="*/ 126540 w 1038225"/>
                <a:gd name="connsiteY368" fmla="*/ 125873 h 476250"/>
                <a:gd name="connsiteX369" fmla="*/ 116062 w 1038225"/>
                <a:gd name="connsiteY369" fmla="*/ 100822 h 476250"/>
                <a:gd name="connsiteX370" fmla="*/ 113776 w 1038225"/>
                <a:gd name="connsiteY370" fmla="*/ 102251 h 476250"/>
                <a:gd name="connsiteX371" fmla="*/ 112348 w 1038225"/>
                <a:gd name="connsiteY371" fmla="*/ 101012 h 476250"/>
                <a:gd name="connsiteX372" fmla="*/ 109394 w 1038225"/>
                <a:gd name="connsiteY372" fmla="*/ 101489 h 476250"/>
                <a:gd name="connsiteX373" fmla="*/ 107966 w 1038225"/>
                <a:gd name="connsiteY373" fmla="*/ 104156 h 476250"/>
                <a:gd name="connsiteX374" fmla="*/ 110538 w 1038225"/>
                <a:gd name="connsiteY374" fmla="*/ 106823 h 476250"/>
                <a:gd name="connsiteX375" fmla="*/ 108633 w 1038225"/>
                <a:gd name="connsiteY375" fmla="*/ 106918 h 476250"/>
                <a:gd name="connsiteX376" fmla="*/ 104727 w 1038225"/>
                <a:gd name="connsiteY376" fmla="*/ 103013 h 476250"/>
                <a:gd name="connsiteX377" fmla="*/ 114824 w 1038225"/>
                <a:gd name="connsiteY377" fmla="*/ 96536 h 476250"/>
                <a:gd name="connsiteX378" fmla="*/ 116253 w 1038225"/>
                <a:gd name="connsiteY378" fmla="*/ 97203 h 476250"/>
                <a:gd name="connsiteX379" fmla="*/ 116062 w 1038225"/>
                <a:gd name="connsiteY379" fmla="*/ 100822 h 476250"/>
                <a:gd name="connsiteX380" fmla="*/ 122730 w 1038225"/>
                <a:gd name="connsiteY380" fmla="*/ 93393 h 476250"/>
                <a:gd name="connsiteX381" fmla="*/ 125492 w 1038225"/>
                <a:gd name="connsiteY381" fmla="*/ 93488 h 476250"/>
                <a:gd name="connsiteX382" fmla="*/ 125397 w 1038225"/>
                <a:gd name="connsiteY382" fmla="*/ 99298 h 476250"/>
                <a:gd name="connsiteX383" fmla="*/ 127206 w 1038225"/>
                <a:gd name="connsiteY383" fmla="*/ 105870 h 476250"/>
                <a:gd name="connsiteX384" fmla="*/ 128159 w 1038225"/>
                <a:gd name="connsiteY384" fmla="*/ 103870 h 476250"/>
                <a:gd name="connsiteX385" fmla="*/ 132636 w 1038225"/>
                <a:gd name="connsiteY385" fmla="*/ 103489 h 476250"/>
                <a:gd name="connsiteX386" fmla="*/ 132826 w 1038225"/>
                <a:gd name="connsiteY386" fmla="*/ 101203 h 476250"/>
                <a:gd name="connsiteX387" fmla="*/ 129683 w 1038225"/>
                <a:gd name="connsiteY387" fmla="*/ 97869 h 476250"/>
                <a:gd name="connsiteX388" fmla="*/ 133493 w 1038225"/>
                <a:gd name="connsiteY388" fmla="*/ 99298 h 476250"/>
                <a:gd name="connsiteX389" fmla="*/ 135112 w 1038225"/>
                <a:gd name="connsiteY389" fmla="*/ 94917 h 476250"/>
                <a:gd name="connsiteX390" fmla="*/ 138636 w 1038225"/>
                <a:gd name="connsiteY390" fmla="*/ 96060 h 476250"/>
                <a:gd name="connsiteX391" fmla="*/ 141970 w 1038225"/>
                <a:gd name="connsiteY391" fmla="*/ 94250 h 476250"/>
                <a:gd name="connsiteX392" fmla="*/ 146828 w 1038225"/>
                <a:gd name="connsiteY392" fmla="*/ 94154 h 476250"/>
                <a:gd name="connsiteX393" fmla="*/ 149019 w 1038225"/>
                <a:gd name="connsiteY393" fmla="*/ 95869 h 476250"/>
                <a:gd name="connsiteX394" fmla="*/ 147876 w 1038225"/>
                <a:gd name="connsiteY394" fmla="*/ 101394 h 476250"/>
                <a:gd name="connsiteX395" fmla="*/ 141208 w 1038225"/>
                <a:gd name="connsiteY395" fmla="*/ 102632 h 476250"/>
                <a:gd name="connsiteX396" fmla="*/ 140065 w 1038225"/>
                <a:gd name="connsiteY396" fmla="*/ 106251 h 476250"/>
                <a:gd name="connsiteX397" fmla="*/ 137969 w 1038225"/>
                <a:gd name="connsiteY397" fmla="*/ 107870 h 476250"/>
                <a:gd name="connsiteX398" fmla="*/ 136160 w 1038225"/>
                <a:gd name="connsiteY398" fmla="*/ 107870 h 476250"/>
                <a:gd name="connsiteX399" fmla="*/ 135779 w 1038225"/>
                <a:gd name="connsiteY399" fmla="*/ 105680 h 476250"/>
                <a:gd name="connsiteX400" fmla="*/ 133874 w 1038225"/>
                <a:gd name="connsiteY400" fmla="*/ 105775 h 476250"/>
                <a:gd name="connsiteX401" fmla="*/ 131683 w 1038225"/>
                <a:gd name="connsiteY401" fmla="*/ 109299 h 476250"/>
                <a:gd name="connsiteX402" fmla="*/ 130921 w 1038225"/>
                <a:gd name="connsiteY402" fmla="*/ 112824 h 476250"/>
                <a:gd name="connsiteX403" fmla="*/ 135493 w 1038225"/>
                <a:gd name="connsiteY403" fmla="*/ 114538 h 476250"/>
                <a:gd name="connsiteX404" fmla="*/ 136922 w 1038225"/>
                <a:gd name="connsiteY404" fmla="*/ 117395 h 476250"/>
                <a:gd name="connsiteX405" fmla="*/ 136446 w 1038225"/>
                <a:gd name="connsiteY405" fmla="*/ 120062 h 476250"/>
                <a:gd name="connsiteX406" fmla="*/ 130731 w 1038225"/>
                <a:gd name="connsiteY406" fmla="*/ 126444 h 476250"/>
                <a:gd name="connsiteX407" fmla="*/ 128159 w 1038225"/>
                <a:gd name="connsiteY407" fmla="*/ 126349 h 476250"/>
                <a:gd name="connsiteX408" fmla="*/ 127778 w 1038225"/>
                <a:gd name="connsiteY408" fmla="*/ 123111 h 476250"/>
                <a:gd name="connsiteX409" fmla="*/ 125301 w 1038225"/>
                <a:gd name="connsiteY409" fmla="*/ 120634 h 476250"/>
                <a:gd name="connsiteX410" fmla="*/ 118253 w 1038225"/>
                <a:gd name="connsiteY410" fmla="*/ 123587 h 476250"/>
                <a:gd name="connsiteX411" fmla="*/ 116253 w 1038225"/>
                <a:gd name="connsiteY411" fmla="*/ 117205 h 476250"/>
                <a:gd name="connsiteX412" fmla="*/ 118824 w 1038225"/>
                <a:gd name="connsiteY412" fmla="*/ 109013 h 476250"/>
                <a:gd name="connsiteX413" fmla="*/ 121110 w 1038225"/>
                <a:gd name="connsiteY413" fmla="*/ 107870 h 476250"/>
                <a:gd name="connsiteX414" fmla="*/ 125016 w 1038225"/>
                <a:gd name="connsiteY414" fmla="*/ 108918 h 476250"/>
                <a:gd name="connsiteX415" fmla="*/ 123587 w 1038225"/>
                <a:gd name="connsiteY415" fmla="*/ 104156 h 476250"/>
                <a:gd name="connsiteX416" fmla="*/ 121396 w 1038225"/>
                <a:gd name="connsiteY416" fmla="*/ 106156 h 476250"/>
                <a:gd name="connsiteX417" fmla="*/ 119967 w 1038225"/>
                <a:gd name="connsiteY417" fmla="*/ 105394 h 476250"/>
                <a:gd name="connsiteX418" fmla="*/ 121682 w 1038225"/>
                <a:gd name="connsiteY418" fmla="*/ 104346 h 476250"/>
                <a:gd name="connsiteX419" fmla="*/ 122063 w 1038225"/>
                <a:gd name="connsiteY419" fmla="*/ 100917 h 476250"/>
                <a:gd name="connsiteX420" fmla="*/ 117967 w 1038225"/>
                <a:gd name="connsiteY420" fmla="*/ 93297 h 476250"/>
                <a:gd name="connsiteX421" fmla="*/ 121015 w 1038225"/>
                <a:gd name="connsiteY421" fmla="*/ 92059 h 476250"/>
                <a:gd name="connsiteX422" fmla="*/ 122730 w 1038225"/>
                <a:gd name="connsiteY422" fmla="*/ 93393 h 476250"/>
                <a:gd name="connsiteX423" fmla="*/ 572500 w 1038225"/>
                <a:gd name="connsiteY423" fmla="*/ 63294 h 476250"/>
                <a:gd name="connsiteX424" fmla="*/ 578025 w 1038225"/>
                <a:gd name="connsiteY424" fmla="*/ 66437 h 476250"/>
                <a:gd name="connsiteX425" fmla="*/ 579073 w 1038225"/>
                <a:gd name="connsiteY425" fmla="*/ 64532 h 476250"/>
                <a:gd name="connsiteX426" fmla="*/ 580120 w 1038225"/>
                <a:gd name="connsiteY426" fmla="*/ 66246 h 476250"/>
                <a:gd name="connsiteX427" fmla="*/ 578787 w 1038225"/>
                <a:gd name="connsiteY427" fmla="*/ 71294 h 476250"/>
                <a:gd name="connsiteX428" fmla="*/ 574691 w 1038225"/>
                <a:gd name="connsiteY428" fmla="*/ 74724 h 476250"/>
                <a:gd name="connsiteX429" fmla="*/ 569262 w 1038225"/>
                <a:gd name="connsiteY429" fmla="*/ 73200 h 476250"/>
                <a:gd name="connsiteX430" fmla="*/ 565833 w 1038225"/>
                <a:gd name="connsiteY430" fmla="*/ 69009 h 476250"/>
                <a:gd name="connsiteX431" fmla="*/ 566309 w 1038225"/>
                <a:gd name="connsiteY431" fmla="*/ 64056 h 476250"/>
                <a:gd name="connsiteX432" fmla="*/ 572500 w 1038225"/>
                <a:gd name="connsiteY432" fmla="*/ 63294 h 476250"/>
                <a:gd name="connsiteX433" fmla="*/ 94155 w 1038225"/>
                <a:gd name="connsiteY433" fmla="*/ 67199 h 476250"/>
                <a:gd name="connsiteX434" fmla="*/ 94059 w 1038225"/>
                <a:gd name="connsiteY434" fmla="*/ 71676 h 476250"/>
                <a:gd name="connsiteX435" fmla="*/ 95774 w 1038225"/>
                <a:gd name="connsiteY435" fmla="*/ 72723 h 476250"/>
                <a:gd name="connsiteX436" fmla="*/ 106728 w 1038225"/>
                <a:gd name="connsiteY436" fmla="*/ 74724 h 476250"/>
                <a:gd name="connsiteX437" fmla="*/ 110347 w 1038225"/>
                <a:gd name="connsiteY437" fmla="*/ 72914 h 476250"/>
                <a:gd name="connsiteX438" fmla="*/ 109966 w 1038225"/>
                <a:gd name="connsiteY438" fmla="*/ 79105 h 476250"/>
                <a:gd name="connsiteX439" fmla="*/ 111395 w 1038225"/>
                <a:gd name="connsiteY439" fmla="*/ 81582 h 476250"/>
                <a:gd name="connsiteX440" fmla="*/ 110061 w 1038225"/>
                <a:gd name="connsiteY440" fmla="*/ 81772 h 476250"/>
                <a:gd name="connsiteX441" fmla="*/ 107966 w 1038225"/>
                <a:gd name="connsiteY441" fmla="*/ 78915 h 476250"/>
                <a:gd name="connsiteX442" fmla="*/ 107109 w 1038225"/>
                <a:gd name="connsiteY442" fmla="*/ 80724 h 476250"/>
                <a:gd name="connsiteX443" fmla="*/ 108728 w 1038225"/>
                <a:gd name="connsiteY443" fmla="*/ 83201 h 476250"/>
                <a:gd name="connsiteX444" fmla="*/ 108728 w 1038225"/>
                <a:gd name="connsiteY444" fmla="*/ 89773 h 476250"/>
                <a:gd name="connsiteX445" fmla="*/ 110823 w 1038225"/>
                <a:gd name="connsiteY445" fmla="*/ 90726 h 476250"/>
                <a:gd name="connsiteX446" fmla="*/ 102156 w 1038225"/>
                <a:gd name="connsiteY446" fmla="*/ 91964 h 476250"/>
                <a:gd name="connsiteX447" fmla="*/ 102156 w 1038225"/>
                <a:gd name="connsiteY447" fmla="*/ 87392 h 476250"/>
                <a:gd name="connsiteX448" fmla="*/ 98631 w 1038225"/>
                <a:gd name="connsiteY448" fmla="*/ 86630 h 476250"/>
                <a:gd name="connsiteX449" fmla="*/ 98155 w 1038225"/>
                <a:gd name="connsiteY449" fmla="*/ 89392 h 476250"/>
                <a:gd name="connsiteX450" fmla="*/ 94917 w 1038225"/>
                <a:gd name="connsiteY450" fmla="*/ 92535 h 476250"/>
                <a:gd name="connsiteX451" fmla="*/ 91392 w 1038225"/>
                <a:gd name="connsiteY451" fmla="*/ 92821 h 476250"/>
                <a:gd name="connsiteX452" fmla="*/ 93107 w 1038225"/>
                <a:gd name="connsiteY452" fmla="*/ 96155 h 476250"/>
                <a:gd name="connsiteX453" fmla="*/ 95488 w 1038225"/>
                <a:gd name="connsiteY453" fmla="*/ 95869 h 476250"/>
                <a:gd name="connsiteX454" fmla="*/ 97393 w 1038225"/>
                <a:gd name="connsiteY454" fmla="*/ 93678 h 476250"/>
                <a:gd name="connsiteX455" fmla="*/ 97869 w 1038225"/>
                <a:gd name="connsiteY455" fmla="*/ 94917 h 476250"/>
                <a:gd name="connsiteX456" fmla="*/ 96345 w 1038225"/>
                <a:gd name="connsiteY456" fmla="*/ 97298 h 476250"/>
                <a:gd name="connsiteX457" fmla="*/ 95964 w 1038225"/>
                <a:gd name="connsiteY457" fmla="*/ 98727 h 476250"/>
                <a:gd name="connsiteX458" fmla="*/ 94726 w 1038225"/>
                <a:gd name="connsiteY458" fmla="*/ 100727 h 476250"/>
                <a:gd name="connsiteX459" fmla="*/ 91011 w 1038225"/>
                <a:gd name="connsiteY459" fmla="*/ 100155 h 476250"/>
                <a:gd name="connsiteX460" fmla="*/ 87868 w 1038225"/>
                <a:gd name="connsiteY460" fmla="*/ 104537 h 476250"/>
                <a:gd name="connsiteX461" fmla="*/ 91488 w 1038225"/>
                <a:gd name="connsiteY461" fmla="*/ 108823 h 476250"/>
                <a:gd name="connsiteX462" fmla="*/ 90154 w 1038225"/>
                <a:gd name="connsiteY462" fmla="*/ 112347 h 476250"/>
                <a:gd name="connsiteX463" fmla="*/ 94059 w 1038225"/>
                <a:gd name="connsiteY463" fmla="*/ 114538 h 476250"/>
                <a:gd name="connsiteX464" fmla="*/ 89106 w 1038225"/>
                <a:gd name="connsiteY464" fmla="*/ 116919 h 476250"/>
                <a:gd name="connsiteX465" fmla="*/ 83296 w 1038225"/>
                <a:gd name="connsiteY465" fmla="*/ 112347 h 476250"/>
                <a:gd name="connsiteX466" fmla="*/ 78343 w 1038225"/>
                <a:gd name="connsiteY466" fmla="*/ 114443 h 476250"/>
                <a:gd name="connsiteX467" fmla="*/ 79200 w 1038225"/>
                <a:gd name="connsiteY467" fmla="*/ 109680 h 476250"/>
                <a:gd name="connsiteX468" fmla="*/ 82915 w 1038225"/>
                <a:gd name="connsiteY468" fmla="*/ 106537 h 476250"/>
                <a:gd name="connsiteX469" fmla="*/ 83773 w 1038225"/>
                <a:gd name="connsiteY469" fmla="*/ 100727 h 476250"/>
                <a:gd name="connsiteX470" fmla="*/ 83391 w 1038225"/>
                <a:gd name="connsiteY470" fmla="*/ 98727 h 476250"/>
                <a:gd name="connsiteX471" fmla="*/ 79962 w 1038225"/>
                <a:gd name="connsiteY471" fmla="*/ 96060 h 476250"/>
                <a:gd name="connsiteX472" fmla="*/ 78057 w 1038225"/>
                <a:gd name="connsiteY472" fmla="*/ 96917 h 476250"/>
                <a:gd name="connsiteX473" fmla="*/ 80343 w 1038225"/>
                <a:gd name="connsiteY473" fmla="*/ 92154 h 476250"/>
                <a:gd name="connsiteX474" fmla="*/ 77962 w 1038225"/>
                <a:gd name="connsiteY474" fmla="*/ 89773 h 476250"/>
                <a:gd name="connsiteX475" fmla="*/ 80629 w 1038225"/>
                <a:gd name="connsiteY475" fmla="*/ 85201 h 476250"/>
                <a:gd name="connsiteX476" fmla="*/ 82534 w 1038225"/>
                <a:gd name="connsiteY476" fmla="*/ 85677 h 476250"/>
                <a:gd name="connsiteX477" fmla="*/ 86154 w 1038225"/>
                <a:gd name="connsiteY477" fmla="*/ 83772 h 476250"/>
                <a:gd name="connsiteX478" fmla="*/ 86154 w 1038225"/>
                <a:gd name="connsiteY478" fmla="*/ 80058 h 476250"/>
                <a:gd name="connsiteX479" fmla="*/ 87963 w 1038225"/>
                <a:gd name="connsiteY479" fmla="*/ 79677 h 476250"/>
                <a:gd name="connsiteX480" fmla="*/ 87773 w 1038225"/>
                <a:gd name="connsiteY480" fmla="*/ 77486 h 476250"/>
                <a:gd name="connsiteX481" fmla="*/ 84725 w 1038225"/>
                <a:gd name="connsiteY481" fmla="*/ 76248 h 476250"/>
                <a:gd name="connsiteX482" fmla="*/ 88725 w 1038225"/>
                <a:gd name="connsiteY482" fmla="*/ 73390 h 476250"/>
                <a:gd name="connsiteX483" fmla="*/ 88440 w 1038225"/>
                <a:gd name="connsiteY483" fmla="*/ 71485 h 476250"/>
                <a:gd name="connsiteX484" fmla="*/ 86535 w 1038225"/>
                <a:gd name="connsiteY484" fmla="*/ 70533 h 476250"/>
                <a:gd name="connsiteX485" fmla="*/ 86058 w 1038225"/>
                <a:gd name="connsiteY485" fmla="*/ 66056 h 476250"/>
                <a:gd name="connsiteX486" fmla="*/ 90821 w 1038225"/>
                <a:gd name="connsiteY486" fmla="*/ 67199 h 476250"/>
                <a:gd name="connsiteX487" fmla="*/ 91392 w 1038225"/>
                <a:gd name="connsiteY487" fmla="*/ 63008 h 476250"/>
                <a:gd name="connsiteX488" fmla="*/ 94155 w 1038225"/>
                <a:gd name="connsiteY488" fmla="*/ 67199 h 476250"/>
                <a:gd name="connsiteX489" fmla="*/ 701850 w 1038225"/>
                <a:gd name="connsiteY489" fmla="*/ 63294 h 476250"/>
                <a:gd name="connsiteX490" fmla="*/ 702612 w 1038225"/>
                <a:gd name="connsiteY490" fmla="*/ 66342 h 476250"/>
                <a:gd name="connsiteX491" fmla="*/ 699468 w 1038225"/>
                <a:gd name="connsiteY491" fmla="*/ 69009 h 476250"/>
                <a:gd name="connsiteX492" fmla="*/ 686800 w 1038225"/>
                <a:gd name="connsiteY492" fmla="*/ 73771 h 476250"/>
                <a:gd name="connsiteX493" fmla="*/ 682419 w 1038225"/>
                <a:gd name="connsiteY493" fmla="*/ 73581 h 476250"/>
                <a:gd name="connsiteX494" fmla="*/ 678990 w 1038225"/>
                <a:gd name="connsiteY494" fmla="*/ 71580 h 476250"/>
                <a:gd name="connsiteX495" fmla="*/ 672132 w 1038225"/>
                <a:gd name="connsiteY495" fmla="*/ 77391 h 476250"/>
                <a:gd name="connsiteX496" fmla="*/ 664702 w 1038225"/>
                <a:gd name="connsiteY496" fmla="*/ 91202 h 476250"/>
                <a:gd name="connsiteX497" fmla="*/ 660321 w 1038225"/>
                <a:gd name="connsiteY497" fmla="*/ 93774 h 476250"/>
                <a:gd name="connsiteX498" fmla="*/ 656415 w 1038225"/>
                <a:gd name="connsiteY498" fmla="*/ 93393 h 476250"/>
                <a:gd name="connsiteX499" fmla="*/ 653748 w 1038225"/>
                <a:gd name="connsiteY499" fmla="*/ 88916 h 476250"/>
                <a:gd name="connsiteX500" fmla="*/ 656130 w 1038225"/>
                <a:gd name="connsiteY500" fmla="*/ 79200 h 476250"/>
                <a:gd name="connsiteX501" fmla="*/ 666417 w 1038225"/>
                <a:gd name="connsiteY501" fmla="*/ 73676 h 476250"/>
                <a:gd name="connsiteX502" fmla="*/ 666988 w 1038225"/>
                <a:gd name="connsiteY502" fmla="*/ 68913 h 476250"/>
                <a:gd name="connsiteX503" fmla="*/ 671084 w 1038225"/>
                <a:gd name="connsiteY503" fmla="*/ 64722 h 476250"/>
                <a:gd name="connsiteX504" fmla="*/ 674799 w 1038225"/>
                <a:gd name="connsiteY504" fmla="*/ 64436 h 476250"/>
                <a:gd name="connsiteX505" fmla="*/ 678513 w 1038225"/>
                <a:gd name="connsiteY505" fmla="*/ 66627 h 476250"/>
                <a:gd name="connsiteX506" fmla="*/ 681561 w 1038225"/>
                <a:gd name="connsiteY506" fmla="*/ 64436 h 476250"/>
                <a:gd name="connsiteX507" fmla="*/ 694611 w 1038225"/>
                <a:gd name="connsiteY507" fmla="*/ 64436 h 476250"/>
                <a:gd name="connsiteX508" fmla="*/ 698325 w 1038225"/>
                <a:gd name="connsiteY508" fmla="*/ 62436 h 476250"/>
                <a:gd name="connsiteX509" fmla="*/ 701850 w 1038225"/>
                <a:gd name="connsiteY509" fmla="*/ 63294 h 476250"/>
                <a:gd name="connsiteX510" fmla="*/ 464582 w 1038225"/>
                <a:gd name="connsiteY510" fmla="*/ 41577 h 476250"/>
                <a:gd name="connsiteX511" fmla="*/ 466487 w 1038225"/>
                <a:gd name="connsiteY511" fmla="*/ 41862 h 476250"/>
                <a:gd name="connsiteX512" fmla="*/ 468582 w 1038225"/>
                <a:gd name="connsiteY512" fmla="*/ 46529 h 476250"/>
                <a:gd name="connsiteX513" fmla="*/ 467630 w 1038225"/>
                <a:gd name="connsiteY513" fmla="*/ 49768 h 476250"/>
                <a:gd name="connsiteX514" fmla="*/ 465153 w 1038225"/>
                <a:gd name="connsiteY514" fmla="*/ 51197 h 476250"/>
                <a:gd name="connsiteX515" fmla="*/ 457819 w 1038225"/>
                <a:gd name="connsiteY515" fmla="*/ 48816 h 476250"/>
                <a:gd name="connsiteX516" fmla="*/ 456200 w 1038225"/>
                <a:gd name="connsiteY516" fmla="*/ 50054 h 476250"/>
                <a:gd name="connsiteX517" fmla="*/ 455438 w 1038225"/>
                <a:gd name="connsiteY517" fmla="*/ 49101 h 476250"/>
                <a:gd name="connsiteX518" fmla="*/ 457248 w 1038225"/>
                <a:gd name="connsiteY518" fmla="*/ 47768 h 476250"/>
                <a:gd name="connsiteX519" fmla="*/ 459343 w 1038225"/>
                <a:gd name="connsiteY519" fmla="*/ 42053 h 476250"/>
                <a:gd name="connsiteX520" fmla="*/ 462296 w 1038225"/>
                <a:gd name="connsiteY520" fmla="*/ 40719 h 476250"/>
                <a:gd name="connsiteX521" fmla="*/ 464582 w 1038225"/>
                <a:gd name="connsiteY521" fmla="*/ 41577 h 476250"/>
                <a:gd name="connsiteX522" fmla="*/ 710327 w 1038225"/>
                <a:gd name="connsiteY522" fmla="*/ 31670 h 476250"/>
                <a:gd name="connsiteX523" fmla="*/ 711565 w 1038225"/>
                <a:gd name="connsiteY523" fmla="*/ 32528 h 476250"/>
                <a:gd name="connsiteX524" fmla="*/ 713565 w 1038225"/>
                <a:gd name="connsiteY524" fmla="*/ 30051 h 476250"/>
                <a:gd name="connsiteX525" fmla="*/ 715661 w 1038225"/>
                <a:gd name="connsiteY525" fmla="*/ 29670 h 476250"/>
                <a:gd name="connsiteX526" fmla="*/ 719090 w 1038225"/>
                <a:gd name="connsiteY526" fmla="*/ 32623 h 476250"/>
                <a:gd name="connsiteX527" fmla="*/ 724995 w 1038225"/>
                <a:gd name="connsiteY527" fmla="*/ 33099 h 476250"/>
                <a:gd name="connsiteX528" fmla="*/ 730615 w 1038225"/>
                <a:gd name="connsiteY528" fmla="*/ 36147 h 476250"/>
                <a:gd name="connsiteX529" fmla="*/ 727853 w 1038225"/>
                <a:gd name="connsiteY529" fmla="*/ 40624 h 476250"/>
                <a:gd name="connsiteX530" fmla="*/ 725662 w 1038225"/>
                <a:gd name="connsiteY530" fmla="*/ 41386 h 476250"/>
                <a:gd name="connsiteX531" fmla="*/ 726234 w 1038225"/>
                <a:gd name="connsiteY531" fmla="*/ 51102 h 476250"/>
                <a:gd name="connsiteX532" fmla="*/ 723567 w 1038225"/>
                <a:gd name="connsiteY532" fmla="*/ 56817 h 476250"/>
                <a:gd name="connsiteX533" fmla="*/ 714423 w 1038225"/>
                <a:gd name="connsiteY533" fmla="*/ 57960 h 476250"/>
                <a:gd name="connsiteX534" fmla="*/ 704421 w 1038225"/>
                <a:gd name="connsiteY534" fmla="*/ 56245 h 476250"/>
                <a:gd name="connsiteX535" fmla="*/ 686610 w 1038225"/>
                <a:gd name="connsiteY535" fmla="*/ 60436 h 476250"/>
                <a:gd name="connsiteX536" fmla="*/ 682704 w 1038225"/>
                <a:gd name="connsiteY536" fmla="*/ 58912 h 476250"/>
                <a:gd name="connsiteX537" fmla="*/ 675370 w 1038225"/>
                <a:gd name="connsiteY537" fmla="*/ 60341 h 476250"/>
                <a:gd name="connsiteX538" fmla="*/ 674894 w 1038225"/>
                <a:gd name="connsiteY538" fmla="*/ 53483 h 476250"/>
                <a:gd name="connsiteX539" fmla="*/ 680704 w 1038225"/>
                <a:gd name="connsiteY539" fmla="*/ 43386 h 476250"/>
                <a:gd name="connsiteX540" fmla="*/ 692134 w 1038225"/>
                <a:gd name="connsiteY540" fmla="*/ 36814 h 476250"/>
                <a:gd name="connsiteX541" fmla="*/ 698611 w 1038225"/>
                <a:gd name="connsiteY541" fmla="*/ 31194 h 476250"/>
                <a:gd name="connsiteX542" fmla="*/ 704898 w 1038225"/>
                <a:gd name="connsiteY542" fmla="*/ 32052 h 476250"/>
                <a:gd name="connsiteX543" fmla="*/ 708993 w 1038225"/>
                <a:gd name="connsiteY543" fmla="*/ 29575 h 476250"/>
                <a:gd name="connsiteX544" fmla="*/ 710327 w 1038225"/>
                <a:gd name="connsiteY544" fmla="*/ 29956 h 476250"/>
                <a:gd name="connsiteX545" fmla="*/ 710327 w 1038225"/>
                <a:gd name="connsiteY545" fmla="*/ 31670 h 476250"/>
                <a:gd name="connsiteX546" fmla="*/ 883396 w 1038225"/>
                <a:gd name="connsiteY546" fmla="*/ 50435 h 476250"/>
                <a:gd name="connsiteX547" fmla="*/ 875395 w 1038225"/>
                <a:gd name="connsiteY547" fmla="*/ 60436 h 476250"/>
                <a:gd name="connsiteX548" fmla="*/ 873966 w 1038225"/>
                <a:gd name="connsiteY548" fmla="*/ 70628 h 476250"/>
                <a:gd name="connsiteX549" fmla="*/ 861203 w 1038225"/>
                <a:gd name="connsiteY549" fmla="*/ 82439 h 476250"/>
                <a:gd name="connsiteX550" fmla="*/ 851392 w 1038225"/>
                <a:gd name="connsiteY550" fmla="*/ 83868 h 476250"/>
                <a:gd name="connsiteX551" fmla="*/ 849201 w 1038225"/>
                <a:gd name="connsiteY551" fmla="*/ 82344 h 476250"/>
                <a:gd name="connsiteX552" fmla="*/ 851107 w 1038225"/>
                <a:gd name="connsiteY552" fmla="*/ 74628 h 476250"/>
                <a:gd name="connsiteX553" fmla="*/ 845868 w 1038225"/>
                <a:gd name="connsiteY553" fmla="*/ 62246 h 476250"/>
                <a:gd name="connsiteX554" fmla="*/ 838248 w 1038225"/>
                <a:gd name="connsiteY554" fmla="*/ 61865 h 476250"/>
                <a:gd name="connsiteX555" fmla="*/ 831771 w 1038225"/>
                <a:gd name="connsiteY555" fmla="*/ 66627 h 476250"/>
                <a:gd name="connsiteX556" fmla="*/ 831675 w 1038225"/>
                <a:gd name="connsiteY556" fmla="*/ 68246 h 476250"/>
                <a:gd name="connsiteX557" fmla="*/ 826341 w 1038225"/>
                <a:gd name="connsiteY557" fmla="*/ 66723 h 476250"/>
                <a:gd name="connsiteX558" fmla="*/ 826246 w 1038225"/>
                <a:gd name="connsiteY558" fmla="*/ 64722 h 476250"/>
                <a:gd name="connsiteX559" fmla="*/ 830818 w 1038225"/>
                <a:gd name="connsiteY559" fmla="*/ 59579 h 476250"/>
                <a:gd name="connsiteX560" fmla="*/ 833961 w 1038225"/>
                <a:gd name="connsiteY560" fmla="*/ 50244 h 476250"/>
                <a:gd name="connsiteX561" fmla="*/ 849487 w 1038225"/>
                <a:gd name="connsiteY561" fmla="*/ 41386 h 476250"/>
                <a:gd name="connsiteX562" fmla="*/ 854345 w 1038225"/>
                <a:gd name="connsiteY562" fmla="*/ 44244 h 476250"/>
                <a:gd name="connsiteX563" fmla="*/ 854726 w 1038225"/>
                <a:gd name="connsiteY563" fmla="*/ 50625 h 476250"/>
                <a:gd name="connsiteX564" fmla="*/ 856345 w 1038225"/>
                <a:gd name="connsiteY564" fmla="*/ 52054 h 476250"/>
                <a:gd name="connsiteX565" fmla="*/ 860060 w 1038225"/>
                <a:gd name="connsiteY565" fmla="*/ 51006 h 476250"/>
                <a:gd name="connsiteX566" fmla="*/ 866156 w 1038225"/>
                <a:gd name="connsiteY566" fmla="*/ 44625 h 476250"/>
                <a:gd name="connsiteX567" fmla="*/ 867966 w 1038225"/>
                <a:gd name="connsiteY567" fmla="*/ 40243 h 476250"/>
                <a:gd name="connsiteX568" fmla="*/ 874252 w 1038225"/>
                <a:gd name="connsiteY568" fmla="*/ 36624 h 476250"/>
                <a:gd name="connsiteX569" fmla="*/ 881110 w 1038225"/>
                <a:gd name="connsiteY569" fmla="*/ 25003 h 476250"/>
                <a:gd name="connsiteX570" fmla="*/ 885111 w 1038225"/>
                <a:gd name="connsiteY570" fmla="*/ 21669 h 476250"/>
                <a:gd name="connsiteX571" fmla="*/ 891207 w 1038225"/>
                <a:gd name="connsiteY571" fmla="*/ 21574 h 476250"/>
                <a:gd name="connsiteX572" fmla="*/ 893398 w 1038225"/>
                <a:gd name="connsiteY572" fmla="*/ 23384 h 476250"/>
                <a:gd name="connsiteX573" fmla="*/ 894255 w 1038225"/>
                <a:gd name="connsiteY573" fmla="*/ 27099 h 476250"/>
                <a:gd name="connsiteX574" fmla="*/ 890064 w 1038225"/>
                <a:gd name="connsiteY574" fmla="*/ 34909 h 476250"/>
                <a:gd name="connsiteX575" fmla="*/ 890826 w 1038225"/>
                <a:gd name="connsiteY575" fmla="*/ 44244 h 476250"/>
                <a:gd name="connsiteX576" fmla="*/ 889016 w 1038225"/>
                <a:gd name="connsiteY576" fmla="*/ 47577 h 476250"/>
                <a:gd name="connsiteX577" fmla="*/ 883396 w 1038225"/>
                <a:gd name="connsiteY577" fmla="*/ 50435 h 476250"/>
                <a:gd name="connsiteX578" fmla="*/ 814149 w 1038225"/>
                <a:gd name="connsiteY578" fmla="*/ 26908 h 476250"/>
                <a:gd name="connsiteX579" fmla="*/ 823674 w 1038225"/>
                <a:gd name="connsiteY579" fmla="*/ 28051 h 476250"/>
                <a:gd name="connsiteX580" fmla="*/ 827865 w 1038225"/>
                <a:gd name="connsiteY580" fmla="*/ 34052 h 476250"/>
                <a:gd name="connsiteX581" fmla="*/ 813864 w 1038225"/>
                <a:gd name="connsiteY581" fmla="*/ 39291 h 476250"/>
                <a:gd name="connsiteX582" fmla="*/ 807863 w 1038225"/>
                <a:gd name="connsiteY582" fmla="*/ 37767 h 476250"/>
                <a:gd name="connsiteX583" fmla="*/ 801005 w 1038225"/>
                <a:gd name="connsiteY583" fmla="*/ 40434 h 476250"/>
                <a:gd name="connsiteX584" fmla="*/ 797385 w 1038225"/>
                <a:gd name="connsiteY584" fmla="*/ 45006 h 476250"/>
                <a:gd name="connsiteX585" fmla="*/ 796719 w 1038225"/>
                <a:gd name="connsiteY585" fmla="*/ 49482 h 476250"/>
                <a:gd name="connsiteX586" fmla="*/ 791099 w 1038225"/>
                <a:gd name="connsiteY586" fmla="*/ 55197 h 476250"/>
                <a:gd name="connsiteX587" fmla="*/ 790432 w 1038225"/>
                <a:gd name="connsiteY587" fmla="*/ 58245 h 476250"/>
                <a:gd name="connsiteX588" fmla="*/ 786622 w 1038225"/>
                <a:gd name="connsiteY588" fmla="*/ 62817 h 476250"/>
                <a:gd name="connsiteX589" fmla="*/ 783193 w 1038225"/>
                <a:gd name="connsiteY589" fmla="*/ 62436 h 476250"/>
                <a:gd name="connsiteX590" fmla="*/ 783479 w 1038225"/>
                <a:gd name="connsiteY590" fmla="*/ 60055 h 476250"/>
                <a:gd name="connsiteX591" fmla="*/ 782050 w 1038225"/>
                <a:gd name="connsiteY591" fmla="*/ 59293 h 476250"/>
                <a:gd name="connsiteX592" fmla="*/ 777954 w 1038225"/>
                <a:gd name="connsiteY592" fmla="*/ 59388 h 476250"/>
                <a:gd name="connsiteX593" fmla="*/ 772811 w 1038225"/>
                <a:gd name="connsiteY593" fmla="*/ 64913 h 476250"/>
                <a:gd name="connsiteX594" fmla="*/ 768334 w 1038225"/>
                <a:gd name="connsiteY594" fmla="*/ 67199 h 476250"/>
                <a:gd name="connsiteX595" fmla="*/ 766905 w 1038225"/>
                <a:gd name="connsiteY595" fmla="*/ 70818 h 476250"/>
                <a:gd name="connsiteX596" fmla="*/ 770525 w 1038225"/>
                <a:gd name="connsiteY596" fmla="*/ 75390 h 476250"/>
                <a:gd name="connsiteX597" fmla="*/ 771573 w 1038225"/>
                <a:gd name="connsiteY597" fmla="*/ 80153 h 476250"/>
                <a:gd name="connsiteX598" fmla="*/ 766524 w 1038225"/>
                <a:gd name="connsiteY598" fmla="*/ 86058 h 476250"/>
                <a:gd name="connsiteX599" fmla="*/ 761000 w 1038225"/>
                <a:gd name="connsiteY599" fmla="*/ 85677 h 476250"/>
                <a:gd name="connsiteX600" fmla="*/ 758333 w 1038225"/>
                <a:gd name="connsiteY600" fmla="*/ 79010 h 476250"/>
                <a:gd name="connsiteX601" fmla="*/ 756333 w 1038225"/>
                <a:gd name="connsiteY601" fmla="*/ 78153 h 476250"/>
                <a:gd name="connsiteX602" fmla="*/ 749475 w 1038225"/>
                <a:gd name="connsiteY602" fmla="*/ 81201 h 476250"/>
                <a:gd name="connsiteX603" fmla="*/ 744998 w 1038225"/>
                <a:gd name="connsiteY603" fmla="*/ 88154 h 476250"/>
                <a:gd name="connsiteX604" fmla="*/ 741283 w 1038225"/>
                <a:gd name="connsiteY604" fmla="*/ 89202 h 476250"/>
                <a:gd name="connsiteX605" fmla="*/ 733854 w 1038225"/>
                <a:gd name="connsiteY605" fmla="*/ 86249 h 476250"/>
                <a:gd name="connsiteX606" fmla="*/ 731949 w 1038225"/>
                <a:gd name="connsiteY606" fmla="*/ 82439 h 476250"/>
                <a:gd name="connsiteX607" fmla="*/ 726996 w 1038225"/>
                <a:gd name="connsiteY607" fmla="*/ 79772 h 476250"/>
                <a:gd name="connsiteX608" fmla="*/ 723090 w 1038225"/>
                <a:gd name="connsiteY608" fmla="*/ 83106 h 476250"/>
                <a:gd name="connsiteX609" fmla="*/ 714708 w 1038225"/>
                <a:gd name="connsiteY609" fmla="*/ 81867 h 476250"/>
                <a:gd name="connsiteX610" fmla="*/ 712899 w 1038225"/>
                <a:gd name="connsiteY610" fmla="*/ 84153 h 476250"/>
                <a:gd name="connsiteX611" fmla="*/ 709565 w 1038225"/>
                <a:gd name="connsiteY611" fmla="*/ 81296 h 476250"/>
                <a:gd name="connsiteX612" fmla="*/ 709851 w 1038225"/>
                <a:gd name="connsiteY612" fmla="*/ 77295 h 476250"/>
                <a:gd name="connsiteX613" fmla="*/ 713470 w 1038225"/>
                <a:gd name="connsiteY613" fmla="*/ 77200 h 476250"/>
                <a:gd name="connsiteX614" fmla="*/ 725662 w 1038225"/>
                <a:gd name="connsiteY614" fmla="*/ 67008 h 476250"/>
                <a:gd name="connsiteX615" fmla="*/ 729758 w 1038225"/>
                <a:gd name="connsiteY615" fmla="*/ 58912 h 476250"/>
                <a:gd name="connsiteX616" fmla="*/ 737568 w 1038225"/>
                <a:gd name="connsiteY616" fmla="*/ 56340 h 476250"/>
                <a:gd name="connsiteX617" fmla="*/ 739569 w 1038225"/>
                <a:gd name="connsiteY617" fmla="*/ 54150 h 476250"/>
                <a:gd name="connsiteX618" fmla="*/ 746998 w 1038225"/>
                <a:gd name="connsiteY618" fmla="*/ 52911 h 476250"/>
                <a:gd name="connsiteX619" fmla="*/ 752618 w 1038225"/>
                <a:gd name="connsiteY619" fmla="*/ 48911 h 476250"/>
                <a:gd name="connsiteX620" fmla="*/ 745569 w 1038225"/>
                <a:gd name="connsiteY620" fmla="*/ 41767 h 476250"/>
                <a:gd name="connsiteX621" fmla="*/ 741569 w 1038225"/>
                <a:gd name="connsiteY621" fmla="*/ 41100 h 476250"/>
                <a:gd name="connsiteX622" fmla="*/ 732234 w 1038225"/>
                <a:gd name="connsiteY622" fmla="*/ 42719 h 476250"/>
                <a:gd name="connsiteX623" fmla="*/ 737949 w 1038225"/>
                <a:gd name="connsiteY623" fmla="*/ 35766 h 476250"/>
                <a:gd name="connsiteX624" fmla="*/ 742236 w 1038225"/>
                <a:gd name="connsiteY624" fmla="*/ 33861 h 476250"/>
                <a:gd name="connsiteX625" fmla="*/ 744903 w 1038225"/>
                <a:gd name="connsiteY625" fmla="*/ 36147 h 476250"/>
                <a:gd name="connsiteX626" fmla="*/ 750999 w 1038225"/>
                <a:gd name="connsiteY626" fmla="*/ 36909 h 476250"/>
                <a:gd name="connsiteX627" fmla="*/ 755571 w 1038225"/>
                <a:gd name="connsiteY627" fmla="*/ 32337 h 476250"/>
                <a:gd name="connsiteX628" fmla="*/ 761095 w 1038225"/>
                <a:gd name="connsiteY628" fmla="*/ 31290 h 476250"/>
                <a:gd name="connsiteX629" fmla="*/ 767096 w 1038225"/>
                <a:gd name="connsiteY629" fmla="*/ 32147 h 476250"/>
                <a:gd name="connsiteX630" fmla="*/ 768239 w 1038225"/>
                <a:gd name="connsiteY630" fmla="*/ 33004 h 476250"/>
                <a:gd name="connsiteX631" fmla="*/ 765953 w 1038225"/>
                <a:gd name="connsiteY631" fmla="*/ 35385 h 476250"/>
                <a:gd name="connsiteX632" fmla="*/ 764810 w 1038225"/>
                <a:gd name="connsiteY632" fmla="*/ 39862 h 476250"/>
                <a:gd name="connsiteX633" fmla="*/ 757666 w 1038225"/>
                <a:gd name="connsiteY633" fmla="*/ 48053 h 476250"/>
                <a:gd name="connsiteX634" fmla="*/ 757285 w 1038225"/>
                <a:gd name="connsiteY634" fmla="*/ 50625 h 476250"/>
                <a:gd name="connsiteX635" fmla="*/ 766239 w 1038225"/>
                <a:gd name="connsiteY635" fmla="*/ 53673 h 476250"/>
                <a:gd name="connsiteX636" fmla="*/ 773001 w 1038225"/>
                <a:gd name="connsiteY636" fmla="*/ 48339 h 476250"/>
                <a:gd name="connsiteX637" fmla="*/ 772906 w 1038225"/>
                <a:gd name="connsiteY637" fmla="*/ 45291 h 476250"/>
                <a:gd name="connsiteX638" fmla="*/ 769953 w 1038225"/>
                <a:gd name="connsiteY638" fmla="*/ 43862 h 476250"/>
                <a:gd name="connsiteX639" fmla="*/ 769858 w 1038225"/>
                <a:gd name="connsiteY639" fmla="*/ 39767 h 476250"/>
                <a:gd name="connsiteX640" fmla="*/ 774621 w 1038225"/>
                <a:gd name="connsiteY640" fmla="*/ 39767 h 476250"/>
                <a:gd name="connsiteX641" fmla="*/ 773954 w 1038225"/>
                <a:gd name="connsiteY641" fmla="*/ 43101 h 476250"/>
                <a:gd name="connsiteX642" fmla="*/ 774716 w 1038225"/>
                <a:gd name="connsiteY642" fmla="*/ 44625 h 476250"/>
                <a:gd name="connsiteX643" fmla="*/ 780240 w 1038225"/>
                <a:gd name="connsiteY643" fmla="*/ 39862 h 476250"/>
                <a:gd name="connsiteX644" fmla="*/ 778621 w 1038225"/>
                <a:gd name="connsiteY644" fmla="*/ 33194 h 476250"/>
                <a:gd name="connsiteX645" fmla="*/ 775002 w 1038225"/>
                <a:gd name="connsiteY645" fmla="*/ 31956 h 476250"/>
                <a:gd name="connsiteX646" fmla="*/ 775002 w 1038225"/>
                <a:gd name="connsiteY646" fmla="*/ 28908 h 476250"/>
                <a:gd name="connsiteX647" fmla="*/ 781669 w 1038225"/>
                <a:gd name="connsiteY647" fmla="*/ 28051 h 476250"/>
                <a:gd name="connsiteX648" fmla="*/ 783860 w 1038225"/>
                <a:gd name="connsiteY648" fmla="*/ 29194 h 476250"/>
                <a:gd name="connsiteX649" fmla="*/ 783479 w 1038225"/>
                <a:gd name="connsiteY649" fmla="*/ 33004 h 476250"/>
                <a:gd name="connsiteX650" fmla="*/ 790242 w 1038225"/>
                <a:gd name="connsiteY650" fmla="*/ 34433 h 476250"/>
                <a:gd name="connsiteX651" fmla="*/ 791480 w 1038225"/>
                <a:gd name="connsiteY651" fmla="*/ 33004 h 476250"/>
                <a:gd name="connsiteX652" fmla="*/ 790337 w 1038225"/>
                <a:gd name="connsiteY652" fmla="*/ 28623 h 476250"/>
                <a:gd name="connsiteX653" fmla="*/ 804815 w 1038225"/>
                <a:gd name="connsiteY653" fmla="*/ 19764 h 476250"/>
                <a:gd name="connsiteX654" fmla="*/ 814149 w 1038225"/>
                <a:gd name="connsiteY654" fmla="*/ 26908 h 476250"/>
                <a:gd name="connsiteX655" fmla="*/ 925687 w 1038225"/>
                <a:gd name="connsiteY655" fmla="*/ 12430 h 476250"/>
                <a:gd name="connsiteX656" fmla="*/ 939403 w 1038225"/>
                <a:gd name="connsiteY656" fmla="*/ 13383 h 476250"/>
                <a:gd name="connsiteX657" fmla="*/ 937689 w 1038225"/>
                <a:gd name="connsiteY657" fmla="*/ 16526 h 476250"/>
                <a:gd name="connsiteX658" fmla="*/ 937498 w 1038225"/>
                <a:gd name="connsiteY658" fmla="*/ 23098 h 476250"/>
                <a:gd name="connsiteX659" fmla="*/ 939879 w 1038225"/>
                <a:gd name="connsiteY659" fmla="*/ 24622 h 476250"/>
                <a:gd name="connsiteX660" fmla="*/ 947785 w 1038225"/>
                <a:gd name="connsiteY660" fmla="*/ 19860 h 476250"/>
                <a:gd name="connsiteX661" fmla="*/ 963787 w 1038225"/>
                <a:gd name="connsiteY661" fmla="*/ 16811 h 476250"/>
                <a:gd name="connsiteX662" fmla="*/ 976455 w 1038225"/>
                <a:gd name="connsiteY662" fmla="*/ 19288 h 476250"/>
                <a:gd name="connsiteX663" fmla="*/ 990362 w 1038225"/>
                <a:gd name="connsiteY663" fmla="*/ 19574 h 476250"/>
                <a:gd name="connsiteX664" fmla="*/ 997696 w 1038225"/>
                <a:gd name="connsiteY664" fmla="*/ 16145 h 476250"/>
                <a:gd name="connsiteX665" fmla="*/ 1005697 w 1038225"/>
                <a:gd name="connsiteY665" fmla="*/ 17859 h 476250"/>
                <a:gd name="connsiteX666" fmla="*/ 1011793 w 1038225"/>
                <a:gd name="connsiteY666" fmla="*/ 16431 h 476250"/>
                <a:gd name="connsiteX667" fmla="*/ 1020651 w 1038225"/>
                <a:gd name="connsiteY667" fmla="*/ 16907 h 476250"/>
                <a:gd name="connsiteX668" fmla="*/ 1027319 w 1038225"/>
                <a:gd name="connsiteY668" fmla="*/ 30146 h 476250"/>
                <a:gd name="connsiteX669" fmla="*/ 1026557 w 1038225"/>
                <a:gd name="connsiteY669" fmla="*/ 41005 h 476250"/>
                <a:gd name="connsiteX670" fmla="*/ 1027700 w 1038225"/>
                <a:gd name="connsiteY670" fmla="*/ 45863 h 476250"/>
                <a:gd name="connsiteX671" fmla="*/ 1024080 w 1038225"/>
                <a:gd name="connsiteY671" fmla="*/ 49006 h 476250"/>
                <a:gd name="connsiteX672" fmla="*/ 1015317 w 1038225"/>
                <a:gd name="connsiteY672" fmla="*/ 51387 h 476250"/>
                <a:gd name="connsiteX673" fmla="*/ 986742 w 1038225"/>
                <a:gd name="connsiteY673" fmla="*/ 52530 h 476250"/>
                <a:gd name="connsiteX674" fmla="*/ 971788 w 1038225"/>
                <a:gd name="connsiteY674" fmla="*/ 58341 h 476250"/>
                <a:gd name="connsiteX675" fmla="*/ 961501 w 1038225"/>
                <a:gd name="connsiteY675" fmla="*/ 59007 h 476250"/>
                <a:gd name="connsiteX676" fmla="*/ 948547 w 1038225"/>
                <a:gd name="connsiteY676" fmla="*/ 57483 h 476250"/>
                <a:gd name="connsiteX677" fmla="*/ 938355 w 1038225"/>
                <a:gd name="connsiteY677" fmla="*/ 64056 h 476250"/>
                <a:gd name="connsiteX678" fmla="*/ 929973 w 1038225"/>
                <a:gd name="connsiteY678" fmla="*/ 65961 h 476250"/>
                <a:gd name="connsiteX679" fmla="*/ 927497 w 1038225"/>
                <a:gd name="connsiteY679" fmla="*/ 63008 h 476250"/>
                <a:gd name="connsiteX680" fmla="*/ 922163 w 1038225"/>
                <a:gd name="connsiteY680" fmla="*/ 61769 h 476250"/>
                <a:gd name="connsiteX681" fmla="*/ 910638 w 1038225"/>
                <a:gd name="connsiteY681" fmla="*/ 68532 h 476250"/>
                <a:gd name="connsiteX682" fmla="*/ 909114 w 1038225"/>
                <a:gd name="connsiteY682" fmla="*/ 68246 h 476250"/>
                <a:gd name="connsiteX683" fmla="*/ 908447 w 1038225"/>
                <a:gd name="connsiteY683" fmla="*/ 65294 h 476250"/>
                <a:gd name="connsiteX684" fmla="*/ 900065 w 1038225"/>
                <a:gd name="connsiteY684" fmla="*/ 66246 h 476250"/>
                <a:gd name="connsiteX685" fmla="*/ 896350 w 1038225"/>
                <a:gd name="connsiteY685" fmla="*/ 62627 h 476250"/>
                <a:gd name="connsiteX686" fmla="*/ 896636 w 1038225"/>
                <a:gd name="connsiteY686" fmla="*/ 59293 h 476250"/>
                <a:gd name="connsiteX687" fmla="*/ 897588 w 1038225"/>
                <a:gd name="connsiteY687" fmla="*/ 56340 h 476250"/>
                <a:gd name="connsiteX688" fmla="*/ 906637 w 1038225"/>
                <a:gd name="connsiteY688" fmla="*/ 45482 h 476250"/>
                <a:gd name="connsiteX689" fmla="*/ 907113 w 1038225"/>
                <a:gd name="connsiteY689" fmla="*/ 41862 h 476250"/>
                <a:gd name="connsiteX690" fmla="*/ 911019 w 1038225"/>
                <a:gd name="connsiteY690" fmla="*/ 40624 h 476250"/>
                <a:gd name="connsiteX691" fmla="*/ 918543 w 1038225"/>
                <a:gd name="connsiteY691" fmla="*/ 34528 h 476250"/>
                <a:gd name="connsiteX692" fmla="*/ 924640 w 1038225"/>
                <a:gd name="connsiteY692" fmla="*/ 33766 h 476250"/>
                <a:gd name="connsiteX693" fmla="*/ 929783 w 1038225"/>
                <a:gd name="connsiteY693" fmla="*/ 30623 h 476250"/>
                <a:gd name="connsiteX694" fmla="*/ 928259 w 1038225"/>
                <a:gd name="connsiteY694" fmla="*/ 29385 h 476250"/>
                <a:gd name="connsiteX695" fmla="*/ 921973 w 1038225"/>
                <a:gd name="connsiteY695" fmla="*/ 30527 h 476250"/>
                <a:gd name="connsiteX696" fmla="*/ 906828 w 1038225"/>
                <a:gd name="connsiteY696" fmla="*/ 38052 h 476250"/>
                <a:gd name="connsiteX697" fmla="*/ 907590 w 1038225"/>
                <a:gd name="connsiteY697" fmla="*/ 33480 h 476250"/>
                <a:gd name="connsiteX698" fmla="*/ 905970 w 1038225"/>
                <a:gd name="connsiteY698" fmla="*/ 29861 h 476250"/>
                <a:gd name="connsiteX699" fmla="*/ 915115 w 1038225"/>
                <a:gd name="connsiteY699" fmla="*/ 17574 h 476250"/>
                <a:gd name="connsiteX700" fmla="*/ 918448 w 1038225"/>
                <a:gd name="connsiteY700" fmla="*/ 14049 h 476250"/>
                <a:gd name="connsiteX701" fmla="*/ 925687 w 1038225"/>
                <a:gd name="connsiteY701" fmla="*/ 12430 h 476250"/>
                <a:gd name="connsiteX702" fmla="*/ 663464 w 1038225"/>
                <a:gd name="connsiteY702" fmla="*/ 9953 h 476250"/>
                <a:gd name="connsiteX703" fmla="*/ 670893 w 1038225"/>
                <a:gd name="connsiteY703" fmla="*/ 14811 h 476250"/>
                <a:gd name="connsiteX704" fmla="*/ 671179 w 1038225"/>
                <a:gd name="connsiteY704" fmla="*/ 19002 h 476250"/>
                <a:gd name="connsiteX705" fmla="*/ 669274 w 1038225"/>
                <a:gd name="connsiteY705" fmla="*/ 24336 h 476250"/>
                <a:gd name="connsiteX706" fmla="*/ 671941 w 1038225"/>
                <a:gd name="connsiteY706" fmla="*/ 27479 h 476250"/>
                <a:gd name="connsiteX707" fmla="*/ 672417 w 1038225"/>
                <a:gd name="connsiteY707" fmla="*/ 33194 h 476250"/>
                <a:gd name="connsiteX708" fmla="*/ 678894 w 1038225"/>
                <a:gd name="connsiteY708" fmla="*/ 39767 h 476250"/>
                <a:gd name="connsiteX709" fmla="*/ 679085 w 1038225"/>
                <a:gd name="connsiteY709" fmla="*/ 43672 h 476250"/>
                <a:gd name="connsiteX710" fmla="*/ 672322 w 1038225"/>
                <a:gd name="connsiteY710" fmla="*/ 50149 h 476250"/>
                <a:gd name="connsiteX711" fmla="*/ 669560 w 1038225"/>
                <a:gd name="connsiteY711" fmla="*/ 50625 h 476250"/>
                <a:gd name="connsiteX712" fmla="*/ 663178 w 1038225"/>
                <a:gd name="connsiteY712" fmla="*/ 47006 h 476250"/>
                <a:gd name="connsiteX713" fmla="*/ 661178 w 1038225"/>
                <a:gd name="connsiteY713" fmla="*/ 47673 h 476250"/>
                <a:gd name="connsiteX714" fmla="*/ 655653 w 1038225"/>
                <a:gd name="connsiteY714" fmla="*/ 55769 h 476250"/>
                <a:gd name="connsiteX715" fmla="*/ 657844 w 1038225"/>
                <a:gd name="connsiteY715" fmla="*/ 61198 h 476250"/>
                <a:gd name="connsiteX716" fmla="*/ 656701 w 1038225"/>
                <a:gd name="connsiteY716" fmla="*/ 66913 h 476250"/>
                <a:gd name="connsiteX717" fmla="*/ 652320 w 1038225"/>
                <a:gd name="connsiteY717" fmla="*/ 67580 h 476250"/>
                <a:gd name="connsiteX718" fmla="*/ 647367 w 1038225"/>
                <a:gd name="connsiteY718" fmla="*/ 64151 h 476250"/>
                <a:gd name="connsiteX719" fmla="*/ 641461 w 1038225"/>
                <a:gd name="connsiteY719" fmla="*/ 62532 h 476250"/>
                <a:gd name="connsiteX720" fmla="*/ 639937 w 1038225"/>
                <a:gd name="connsiteY720" fmla="*/ 63960 h 476250"/>
                <a:gd name="connsiteX721" fmla="*/ 640985 w 1038225"/>
                <a:gd name="connsiteY721" fmla="*/ 72247 h 476250"/>
                <a:gd name="connsiteX722" fmla="*/ 649367 w 1038225"/>
                <a:gd name="connsiteY722" fmla="*/ 81105 h 476250"/>
                <a:gd name="connsiteX723" fmla="*/ 649843 w 1038225"/>
                <a:gd name="connsiteY723" fmla="*/ 86820 h 476250"/>
                <a:gd name="connsiteX724" fmla="*/ 647843 w 1038225"/>
                <a:gd name="connsiteY724" fmla="*/ 90344 h 476250"/>
                <a:gd name="connsiteX725" fmla="*/ 639461 w 1038225"/>
                <a:gd name="connsiteY725" fmla="*/ 93583 h 476250"/>
                <a:gd name="connsiteX726" fmla="*/ 631460 w 1038225"/>
                <a:gd name="connsiteY726" fmla="*/ 93488 h 476250"/>
                <a:gd name="connsiteX727" fmla="*/ 630412 w 1038225"/>
                <a:gd name="connsiteY727" fmla="*/ 97393 h 476250"/>
                <a:gd name="connsiteX728" fmla="*/ 628412 w 1038225"/>
                <a:gd name="connsiteY728" fmla="*/ 95869 h 476250"/>
                <a:gd name="connsiteX729" fmla="*/ 620506 w 1038225"/>
                <a:gd name="connsiteY729" fmla="*/ 95869 h 476250"/>
                <a:gd name="connsiteX730" fmla="*/ 612505 w 1038225"/>
                <a:gd name="connsiteY730" fmla="*/ 100822 h 476250"/>
                <a:gd name="connsiteX731" fmla="*/ 609933 w 1038225"/>
                <a:gd name="connsiteY731" fmla="*/ 100060 h 476250"/>
                <a:gd name="connsiteX732" fmla="*/ 607648 w 1038225"/>
                <a:gd name="connsiteY732" fmla="*/ 101965 h 476250"/>
                <a:gd name="connsiteX733" fmla="*/ 603075 w 1038225"/>
                <a:gd name="connsiteY733" fmla="*/ 102632 h 476250"/>
                <a:gd name="connsiteX734" fmla="*/ 597551 w 1038225"/>
                <a:gd name="connsiteY734" fmla="*/ 109680 h 476250"/>
                <a:gd name="connsiteX735" fmla="*/ 578787 w 1038225"/>
                <a:gd name="connsiteY735" fmla="*/ 115871 h 476250"/>
                <a:gd name="connsiteX736" fmla="*/ 571548 w 1038225"/>
                <a:gd name="connsiteY736" fmla="*/ 116634 h 476250"/>
                <a:gd name="connsiteX737" fmla="*/ 566499 w 1038225"/>
                <a:gd name="connsiteY737" fmla="*/ 114728 h 476250"/>
                <a:gd name="connsiteX738" fmla="*/ 556212 w 1038225"/>
                <a:gd name="connsiteY738" fmla="*/ 117205 h 476250"/>
                <a:gd name="connsiteX739" fmla="*/ 549450 w 1038225"/>
                <a:gd name="connsiteY739" fmla="*/ 115014 h 476250"/>
                <a:gd name="connsiteX740" fmla="*/ 542877 w 1038225"/>
                <a:gd name="connsiteY740" fmla="*/ 116157 h 476250"/>
                <a:gd name="connsiteX741" fmla="*/ 539544 w 1038225"/>
                <a:gd name="connsiteY741" fmla="*/ 113109 h 476250"/>
                <a:gd name="connsiteX742" fmla="*/ 529542 w 1038225"/>
                <a:gd name="connsiteY742" fmla="*/ 113490 h 476250"/>
                <a:gd name="connsiteX743" fmla="*/ 525351 w 1038225"/>
                <a:gd name="connsiteY743" fmla="*/ 114728 h 476250"/>
                <a:gd name="connsiteX744" fmla="*/ 522494 w 1038225"/>
                <a:gd name="connsiteY744" fmla="*/ 118824 h 476250"/>
                <a:gd name="connsiteX745" fmla="*/ 520398 w 1038225"/>
                <a:gd name="connsiteY745" fmla="*/ 119205 h 476250"/>
                <a:gd name="connsiteX746" fmla="*/ 515636 w 1038225"/>
                <a:gd name="connsiteY746" fmla="*/ 123968 h 476250"/>
                <a:gd name="connsiteX747" fmla="*/ 497634 w 1038225"/>
                <a:gd name="connsiteY747" fmla="*/ 130350 h 476250"/>
                <a:gd name="connsiteX748" fmla="*/ 488490 w 1038225"/>
                <a:gd name="connsiteY748" fmla="*/ 130540 h 476250"/>
                <a:gd name="connsiteX749" fmla="*/ 486394 w 1038225"/>
                <a:gd name="connsiteY749" fmla="*/ 133398 h 476250"/>
                <a:gd name="connsiteX750" fmla="*/ 475059 w 1038225"/>
                <a:gd name="connsiteY750" fmla="*/ 137969 h 476250"/>
                <a:gd name="connsiteX751" fmla="*/ 466773 w 1038225"/>
                <a:gd name="connsiteY751" fmla="*/ 137303 h 476250"/>
                <a:gd name="connsiteX752" fmla="*/ 461820 w 1038225"/>
                <a:gd name="connsiteY752" fmla="*/ 133398 h 476250"/>
                <a:gd name="connsiteX753" fmla="*/ 456867 w 1038225"/>
                <a:gd name="connsiteY753" fmla="*/ 132731 h 476250"/>
                <a:gd name="connsiteX754" fmla="*/ 455057 w 1038225"/>
                <a:gd name="connsiteY754" fmla="*/ 134064 h 476250"/>
                <a:gd name="connsiteX755" fmla="*/ 455628 w 1038225"/>
                <a:gd name="connsiteY755" fmla="*/ 138351 h 476250"/>
                <a:gd name="connsiteX756" fmla="*/ 454200 w 1038225"/>
                <a:gd name="connsiteY756" fmla="*/ 141684 h 476250"/>
                <a:gd name="connsiteX757" fmla="*/ 451818 w 1038225"/>
                <a:gd name="connsiteY757" fmla="*/ 142351 h 476250"/>
                <a:gd name="connsiteX758" fmla="*/ 448866 w 1038225"/>
                <a:gd name="connsiteY758" fmla="*/ 141018 h 476250"/>
                <a:gd name="connsiteX759" fmla="*/ 451914 w 1038225"/>
                <a:gd name="connsiteY759" fmla="*/ 131207 h 476250"/>
                <a:gd name="connsiteX760" fmla="*/ 446199 w 1038225"/>
                <a:gd name="connsiteY760" fmla="*/ 128921 h 476250"/>
                <a:gd name="connsiteX761" fmla="*/ 441531 w 1038225"/>
                <a:gd name="connsiteY761" fmla="*/ 125111 h 476250"/>
                <a:gd name="connsiteX762" fmla="*/ 434483 w 1038225"/>
                <a:gd name="connsiteY762" fmla="*/ 126540 h 476250"/>
                <a:gd name="connsiteX763" fmla="*/ 410480 w 1038225"/>
                <a:gd name="connsiteY763" fmla="*/ 123492 h 476250"/>
                <a:gd name="connsiteX764" fmla="*/ 408194 w 1038225"/>
                <a:gd name="connsiteY764" fmla="*/ 123873 h 476250"/>
                <a:gd name="connsiteX765" fmla="*/ 406575 w 1038225"/>
                <a:gd name="connsiteY765" fmla="*/ 129587 h 476250"/>
                <a:gd name="connsiteX766" fmla="*/ 407146 w 1038225"/>
                <a:gd name="connsiteY766" fmla="*/ 137684 h 476250"/>
                <a:gd name="connsiteX767" fmla="*/ 403050 w 1038225"/>
                <a:gd name="connsiteY767" fmla="*/ 141684 h 476250"/>
                <a:gd name="connsiteX768" fmla="*/ 397621 w 1038225"/>
                <a:gd name="connsiteY768" fmla="*/ 143303 h 476250"/>
                <a:gd name="connsiteX769" fmla="*/ 390858 w 1038225"/>
                <a:gd name="connsiteY769" fmla="*/ 139589 h 476250"/>
                <a:gd name="connsiteX770" fmla="*/ 377904 w 1038225"/>
                <a:gd name="connsiteY770" fmla="*/ 140922 h 476250"/>
                <a:gd name="connsiteX771" fmla="*/ 375142 w 1038225"/>
                <a:gd name="connsiteY771" fmla="*/ 139494 h 476250"/>
                <a:gd name="connsiteX772" fmla="*/ 360093 w 1038225"/>
                <a:gd name="connsiteY772" fmla="*/ 145209 h 476250"/>
                <a:gd name="connsiteX773" fmla="*/ 351330 w 1038225"/>
                <a:gd name="connsiteY773" fmla="*/ 151019 h 476250"/>
                <a:gd name="connsiteX774" fmla="*/ 347234 w 1038225"/>
                <a:gd name="connsiteY774" fmla="*/ 150828 h 476250"/>
                <a:gd name="connsiteX775" fmla="*/ 333232 w 1038225"/>
                <a:gd name="connsiteY775" fmla="*/ 146161 h 476250"/>
                <a:gd name="connsiteX776" fmla="*/ 324469 w 1038225"/>
                <a:gd name="connsiteY776" fmla="*/ 139017 h 476250"/>
                <a:gd name="connsiteX777" fmla="*/ 321802 w 1038225"/>
                <a:gd name="connsiteY777" fmla="*/ 131397 h 476250"/>
                <a:gd name="connsiteX778" fmla="*/ 319516 w 1038225"/>
                <a:gd name="connsiteY778" fmla="*/ 130540 h 476250"/>
                <a:gd name="connsiteX779" fmla="*/ 311801 w 1038225"/>
                <a:gd name="connsiteY779" fmla="*/ 132254 h 476250"/>
                <a:gd name="connsiteX780" fmla="*/ 308562 w 1038225"/>
                <a:gd name="connsiteY780" fmla="*/ 139398 h 476250"/>
                <a:gd name="connsiteX781" fmla="*/ 304181 w 1038225"/>
                <a:gd name="connsiteY781" fmla="*/ 140541 h 476250"/>
                <a:gd name="connsiteX782" fmla="*/ 295132 w 1038225"/>
                <a:gd name="connsiteY782" fmla="*/ 136827 h 476250"/>
                <a:gd name="connsiteX783" fmla="*/ 287417 w 1038225"/>
                <a:gd name="connsiteY783" fmla="*/ 136255 h 476250"/>
                <a:gd name="connsiteX784" fmla="*/ 278940 w 1038225"/>
                <a:gd name="connsiteY784" fmla="*/ 127683 h 476250"/>
                <a:gd name="connsiteX785" fmla="*/ 254175 w 1038225"/>
                <a:gd name="connsiteY785" fmla="*/ 127873 h 476250"/>
                <a:gd name="connsiteX786" fmla="*/ 246745 w 1038225"/>
                <a:gd name="connsiteY786" fmla="*/ 129207 h 476250"/>
                <a:gd name="connsiteX787" fmla="*/ 244459 w 1038225"/>
                <a:gd name="connsiteY787" fmla="*/ 127968 h 476250"/>
                <a:gd name="connsiteX788" fmla="*/ 232743 w 1038225"/>
                <a:gd name="connsiteY788" fmla="*/ 133969 h 476250"/>
                <a:gd name="connsiteX789" fmla="*/ 229886 w 1038225"/>
                <a:gd name="connsiteY789" fmla="*/ 132254 h 476250"/>
                <a:gd name="connsiteX790" fmla="*/ 227124 w 1038225"/>
                <a:gd name="connsiteY790" fmla="*/ 133778 h 476250"/>
                <a:gd name="connsiteX791" fmla="*/ 216170 w 1038225"/>
                <a:gd name="connsiteY791" fmla="*/ 130921 h 476250"/>
                <a:gd name="connsiteX792" fmla="*/ 208455 w 1038225"/>
                <a:gd name="connsiteY792" fmla="*/ 122920 h 476250"/>
                <a:gd name="connsiteX793" fmla="*/ 205311 w 1038225"/>
                <a:gd name="connsiteY793" fmla="*/ 122444 h 476250"/>
                <a:gd name="connsiteX794" fmla="*/ 184071 w 1038225"/>
                <a:gd name="connsiteY794" fmla="*/ 128254 h 476250"/>
                <a:gd name="connsiteX795" fmla="*/ 175784 w 1038225"/>
                <a:gd name="connsiteY795" fmla="*/ 129397 h 476250"/>
                <a:gd name="connsiteX796" fmla="*/ 171783 w 1038225"/>
                <a:gd name="connsiteY796" fmla="*/ 128540 h 476250"/>
                <a:gd name="connsiteX797" fmla="*/ 168354 w 1038225"/>
                <a:gd name="connsiteY797" fmla="*/ 132159 h 476250"/>
                <a:gd name="connsiteX798" fmla="*/ 168354 w 1038225"/>
                <a:gd name="connsiteY798" fmla="*/ 135207 h 476250"/>
                <a:gd name="connsiteX799" fmla="*/ 166354 w 1038225"/>
                <a:gd name="connsiteY799" fmla="*/ 135874 h 476250"/>
                <a:gd name="connsiteX800" fmla="*/ 162354 w 1038225"/>
                <a:gd name="connsiteY800" fmla="*/ 134636 h 476250"/>
                <a:gd name="connsiteX801" fmla="*/ 163592 w 1038225"/>
                <a:gd name="connsiteY801" fmla="*/ 132064 h 476250"/>
                <a:gd name="connsiteX802" fmla="*/ 162068 w 1038225"/>
                <a:gd name="connsiteY802" fmla="*/ 131207 h 476250"/>
                <a:gd name="connsiteX803" fmla="*/ 162163 w 1038225"/>
                <a:gd name="connsiteY803" fmla="*/ 126825 h 476250"/>
                <a:gd name="connsiteX804" fmla="*/ 154543 w 1038225"/>
                <a:gd name="connsiteY804" fmla="*/ 126159 h 476250"/>
                <a:gd name="connsiteX805" fmla="*/ 153114 w 1038225"/>
                <a:gd name="connsiteY805" fmla="*/ 123206 h 476250"/>
                <a:gd name="connsiteX806" fmla="*/ 148161 w 1038225"/>
                <a:gd name="connsiteY806" fmla="*/ 119015 h 476250"/>
                <a:gd name="connsiteX807" fmla="*/ 147590 w 1038225"/>
                <a:gd name="connsiteY807" fmla="*/ 115491 h 476250"/>
                <a:gd name="connsiteX808" fmla="*/ 147685 w 1038225"/>
                <a:gd name="connsiteY808" fmla="*/ 113109 h 476250"/>
                <a:gd name="connsiteX809" fmla="*/ 148542 w 1038225"/>
                <a:gd name="connsiteY809" fmla="*/ 109776 h 476250"/>
                <a:gd name="connsiteX810" fmla="*/ 147590 w 1038225"/>
                <a:gd name="connsiteY810" fmla="*/ 107585 h 476250"/>
                <a:gd name="connsiteX811" fmla="*/ 149781 w 1038225"/>
                <a:gd name="connsiteY811" fmla="*/ 103203 h 476250"/>
                <a:gd name="connsiteX812" fmla="*/ 149876 w 1038225"/>
                <a:gd name="connsiteY812" fmla="*/ 92535 h 476250"/>
                <a:gd name="connsiteX813" fmla="*/ 147780 w 1038225"/>
                <a:gd name="connsiteY813" fmla="*/ 91583 h 476250"/>
                <a:gd name="connsiteX814" fmla="*/ 148638 w 1038225"/>
                <a:gd name="connsiteY814" fmla="*/ 88440 h 476250"/>
                <a:gd name="connsiteX815" fmla="*/ 153210 w 1038225"/>
                <a:gd name="connsiteY815" fmla="*/ 83486 h 476250"/>
                <a:gd name="connsiteX816" fmla="*/ 152733 w 1038225"/>
                <a:gd name="connsiteY816" fmla="*/ 82058 h 476250"/>
                <a:gd name="connsiteX817" fmla="*/ 157496 w 1038225"/>
                <a:gd name="connsiteY817" fmla="*/ 80438 h 476250"/>
                <a:gd name="connsiteX818" fmla="*/ 160544 w 1038225"/>
                <a:gd name="connsiteY818" fmla="*/ 76914 h 476250"/>
                <a:gd name="connsiteX819" fmla="*/ 161306 w 1038225"/>
                <a:gd name="connsiteY819" fmla="*/ 71676 h 476250"/>
                <a:gd name="connsiteX820" fmla="*/ 158067 w 1038225"/>
                <a:gd name="connsiteY820" fmla="*/ 67485 h 476250"/>
                <a:gd name="connsiteX821" fmla="*/ 157401 w 1038225"/>
                <a:gd name="connsiteY821" fmla="*/ 63770 h 476250"/>
                <a:gd name="connsiteX822" fmla="*/ 161401 w 1038225"/>
                <a:gd name="connsiteY822" fmla="*/ 63389 h 476250"/>
                <a:gd name="connsiteX823" fmla="*/ 161782 w 1038225"/>
                <a:gd name="connsiteY823" fmla="*/ 68913 h 476250"/>
                <a:gd name="connsiteX824" fmla="*/ 164640 w 1038225"/>
                <a:gd name="connsiteY824" fmla="*/ 69485 h 476250"/>
                <a:gd name="connsiteX825" fmla="*/ 165687 w 1038225"/>
                <a:gd name="connsiteY825" fmla="*/ 71104 h 476250"/>
                <a:gd name="connsiteX826" fmla="*/ 170259 w 1038225"/>
                <a:gd name="connsiteY826" fmla="*/ 68056 h 476250"/>
                <a:gd name="connsiteX827" fmla="*/ 172545 w 1038225"/>
                <a:gd name="connsiteY827" fmla="*/ 68151 h 476250"/>
                <a:gd name="connsiteX828" fmla="*/ 176355 w 1038225"/>
                <a:gd name="connsiteY828" fmla="*/ 64151 h 476250"/>
                <a:gd name="connsiteX829" fmla="*/ 181118 w 1038225"/>
                <a:gd name="connsiteY829" fmla="*/ 68628 h 476250"/>
                <a:gd name="connsiteX830" fmla="*/ 183404 w 1038225"/>
                <a:gd name="connsiteY830" fmla="*/ 65199 h 476250"/>
                <a:gd name="connsiteX831" fmla="*/ 181023 w 1038225"/>
                <a:gd name="connsiteY831" fmla="*/ 63865 h 476250"/>
                <a:gd name="connsiteX832" fmla="*/ 181213 w 1038225"/>
                <a:gd name="connsiteY832" fmla="*/ 61579 h 476250"/>
                <a:gd name="connsiteX833" fmla="*/ 184547 w 1038225"/>
                <a:gd name="connsiteY833" fmla="*/ 56245 h 476250"/>
                <a:gd name="connsiteX834" fmla="*/ 189405 w 1038225"/>
                <a:gd name="connsiteY834" fmla="*/ 56626 h 476250"/>
                <a:gd name="connsiteX835" fmla="*/ 191691 w 1038225"/>
                <a:gd name="connsiteY835" fmla="*/ 55007 h 476250"/>
                <a:gd name="connsiteX836" fmla="*/ 193691 w 1038225"/>
                <a:gd name="connsiteY836" fmla="*/ 55102 h 476250"/>
                <a:gd name="connsiteX837" fmla="*/ 195024 w 1038225"/>
                <a:gd name="connsiteY837" fmla="*/ 59198 h 476250"/>
                <a:gd name="connsiteX838" fmla="*/ 197120 w 1038225"/>
                <a:gd name="connsiteY838" fmla="*/ 60912 h 476250"/>
                <a:gd name="connsiteX839" fmla="*/ 195405 w 1038225"/>
                <a:gd name="connsiteY839" fmla="*/ 64341 h 476250"/>
                <a:gd name="connsiteX840" fmla="*/ 199025 w 1038225"/>
                <a:gd name="connsiteY840" fmla="*/ 64722 h 476250"/>
                <a:gd name="connsiteX841" fmla="*/ 201025 w 1038225"/>
                <a:gd name="connsiteY841" fmla="*/ 61008 h 476250"/>
                <a:gd name="connsiteX842" fmla="*/ 201120 w 1038225"/>
                <a:gd name="connsiteY842" fmla="*/ 51483 h 476250"/>
                <a:gd name="connsiteX843" fmla="*/ 207121 w 1038225"/>
                <a:gd name="connsiteY843" fmla="*/ 54245 h 476250"/>
                <a:gd name="connsiteX844" fmla="*/ 209502 w 1038225"/>
                <a:gd name="connsiteY844" fmla="*/ 50149 h 476250"/>
                <a:gd name="connsiteX845" fmla="*/ 210931 w 1038225"/>
                <a:gd name="connsiteY845" fmla="*/ 50149 h 476250"/>
                <a:gd name="connsiteX846" fmla="*/ 214074 w 1038225"/>
                <a:gd name="connsiteY846" fmla="*/ 43101 h 476250"/>
                <a:gd name="connsiteX847" fmla="*/ 216360 w 1038225"/>
                <a:gd name="connsiteY847" fmla="*/ 43482 h 476250"/>
                <a:gd name="connsiteX848" fmla="*/ 221028 w 1038225"/>
                <a:gd name="connsiteY848" fmla="*/ 42053 h 476250"/>
                <a:gd name="connsiteX849" fmla="*/ 223314 w 1038225"/>
                <a:gd name="connsiteY849" fmla="*/ 39671 h 476250"/>
                <a:gd name="connsiteX850" fmla="*/ 227981 w 1038225"/>
                <a:gd name="connsiteY850" fmla="*/ 39291 h 476250"/>
                <a:gd name="connsiteX851" fmla="*/ 234744 w 1038225"/>
                <a:gd name="connsiteY851" fmla="*/ 39005 h 476250"/>
                <a:gd name="connsiteX852" fmla="*/ 242173 w 1038225"/>
                <a:gd name="connsiteY852" fmla="*/ 40910 h 476250"/>
                <a:gd name="connsiteX853" fmla="*/ 248936 w 1038225"/>
                <a:gd name="connsiteY853" fmla="*/ 38528 h 476250"/>
                <a:gd name="connsiteX854" fmla="*/ 249603 w 1038225"/>
                <a:gd name="connsiteY854" fmla="*/ 34052 h 476250"/>
                <a:gd name="connsiteX855" fmla="*/ 251412 w 1038225"/>
                <a:gd name="connsiteY855" fmla="*/ 32433 h 476250"/>
                <a:gd name="connsiteX856" fmla="*/ 255794 w 1038225"/>
                <a:gd name="connsiteY856" fmla="*/ 36052 h 476250"/>
                <a:gd name="connsiteX857" fmla="*/ 255699 w 1038225"/>
                <a:gd name="connsiteY857" fmla="*/ 39195 h 476250"/>
                <a:gd name="connsiteX858" fmla="*/ 259509 w 1038225"/>
                <a:gd name="connsiteY858" fmla="*/ 41481 h 476250"/>
                <a:gd name="connsiteX859" fmla="*/ 267605 w 1038225"/>
                <a:gd name="connsiteY859" fmla="*/ 38338 h 476250"/>
                <a:gd name="connsiteX860" fmla="*/ 272463 w 1038225"/>
                <a:gd name="connsiteY860" fmla="*/ 41100 h 476250"/>
                <a:gd name="connsiteX861" fmla="*/ 279321 w 1038225"/>
                <a:gd name="connsiteY861" fmla="*/ 41195 h 476250"/>
                <a:gd name="connsiteX862" fmla="*/ 280940 w 1038225"/>
                <a:gd name="connsiteY862" fmla="*/ 39100 h 476250"/>
                <a:gd name="connsiteX863" fmla="*/ 278654 w 1038225"/>
                <a:gd name="connsiteY863" fmla="*/ 36528 h 476250"/>
                <a:gd name="connsiteX864" fmla="*/ 279702 w 1038225"/>
                <a:gd name="connsiteY864" fmla="*/ 34623 h 476250"/>
                <a:gd name="connsiteX865" fmla="*/ 286845 w 1038225"/>
                <a:gd name="connsiteY865" fmla="*/ 37957 h 476250"/>
                <a:gd name="connsiteX866" fmla="*/ 293799 w 1038225"/>
                <a:gd name="connsiteY866" fmla="*/ 46434 h 476250"/>
                <a:gd name="connsiteX867" fmla="*/ 298466 w 1038225"/>
                <a:gd name="connsiteY867" fmla="*/ 46053 h 476250"/>
                <a:gd name="connsiteX868" fmla="*/ 302561 w 1038225"/>
                <a:gd name="connsiteY868" fmla="*/ 49673 h 476250"/>
                <a:gd name="connsiteX869" fmla="*/ 313706 w 1038225"/>
                <a:gd name="connsiteY869" fmla="*/ 48244 h 476250"/>
                <a:gd name="connsiteX870" fmla="*/ 322278 w 1038225"/>
                <a:gd name="connsiteY870" fmla="*/ 51006 h 476250"/>
                <a:gd name="connsiteX871" fmla="*/ 333232 w 1038225"/>
                <a:gd name="connsiteY871" fmla="*/ 50911 h 476250"/>
                <a:gd name="connsiteX872" fmla="*/ 338280 w 1038225"/>
                <a:gd name="connsiteY872" fmla="*/ 49196 h 476250"/>
                <a:gd name="connsiteX873" fmla="*/ 343043 w 1038225"/>
                <a:gd name="connsiteY873" fmla="*/ 49863 h 476250"/>
                <a:gd name="connsiteX874" fmla="*/ 342757 w 1038225"/>
                <a:gd name="connsiteY874" fmla="*/ 53197 h 476250"/>
                <a:gd name="connsiteX875" fmla="*/ 343995 w 1038225"/>
                <a:gd name="connsiteY875" fmla="*/ 54435 h 476250"/>
                <a:gd name="connsiteX876" fmla="*/ 348758 w 1038225"/>
                <a:gd name="connsiteY876" fmla="*/ 54150 h 476250"/>
                <a:gd name="connsiteX877" fmla="*/ 348758 w 1038225"/>
                <a:gd name="connsiteY877" fmla="*/ 57578 h 476250"/>
                <a:gd name="connsiteX878" fmla="*/ 350758 w 1038225"/>
                <a:gd name="connsiteY878" fmla="*/ 61293 h 476250"/>
                <a:gd name="connsiteX879" fmla="*/ 357521 w 1038225"/>
                <a:gd name="connsiteY879" fmla="*/ 60341 h 476250"/>
                <a:gd name="connsiteX880" fmla="*/ 363712 w 1038225"/>
                <a:gd name="connsiteY880" fmla="*/ 63008 h 476250"/>
                <a:gd name="connsiteX881" fmla="*/ 369713 w 1038225"/>
                <a:gd name="connsiteY881" fmla="*/ 63389 h 476250"/>
                <a:gd name="connsiteX882" fmla="*/ 373332 w 1038225"/>
                <a:gd name="connsiteY882" fmla="*/ 65865 h 476250"/>
                <a:gd name="connsiteX883" fmla="*/ 377428 w 1038225"/>
                <a:gd name="connsiteY883" fmla="*/ 65103 h 476250"/>
                <a:gd name="connsiteX884" fmla="*/ 384572 w 1038225"/>
                <a:gd name="connsiteY884" fmla="*/ 69485 h 476250"/>
                <a:gd name="connsiteX885" fmla="*/ 392001 w 1038225"/>
                <a:gd name="connsiteY885" fmla="*/ 70437 h 476250"/>
                <a:gd name="connsiteX886" fmla="*/ 396669 w 1038225"/>
                <a:gd name="connsiteY886" fmla="*/ 72437 h 476250"/>
                <a:gd name="connsiteX887" fmla="*/ 403812 w 1038225"/>
                <a:gd name="connsiteY887" fmla="*/ 83963 h 476250"/>
                <a:gd name="connsiteX888" fmla="*/ 415433 w 1038225"/>
                <a:gd name="connsiteY888" fmla="*/ 89297 h 476250"/>
                <a:gd name="connsiteX889" fmla="*/ 423529 w 1038225"/>
                <a:gd name="connsiteY889" fmla="*/ 85011 h 476250"/>
                <a:gd name="connsiteX890" fmla="*/ 425910 w 1038225"/>
                <a:gd name="connsiteY890" fmla="*/ 87963 h 476250"/>
                <a:gd name="connsiteX891" fmla="*/ 429054 w 1038225"/>
                <a:gd name="connsiteY891" fmla="*/ 89202 h 476250"/>
                <a:gd name="connsiteX892" fmla="*/ 431054 w 1038225"/>
                <a:gd name="connsiteY892" fmla="*/ 94250 h 476250"/>
                <a:gd name="connsiteX893" fmla="*/ 435911 w 1038225"/>
                <a:gd name="connsiteY893" fmla="*/ 88535 h 476250"/>
                <a:gd name="connsiteX894" fmla="*/ 441722 w 1038225"/>
                <a:gd name="connsiteY894" fmla="*/ 86630 h 476250"/>
                <a:gd name="connsiteX895" fmla="*/ 439341 w 1038225"/>
                <a:gd name="connsiteY895" fmla="*/ 84534 h 476250"/>
                <a:gd name="connsiteX896" fmla="*/ 439245 w 1038225"/>
                <a:gd name="connsiteY896" fmla="*/ 81201 h 476250"/>
                <a:gd name="connsiteX897" fmla="*/ 440865 w 1038225"/>
                <a:gd name="connsiteY897" fmla="*/ 80629 h 476250"/>
                <a:gd name="connsiteX898" fmla="*/ 447056 w 1038225"/>
                <a:gd name="connsiteY898" fmla="*/ 84629 h 476250"/>
                <a:gd name="connsiteX899" fmla="*/ 444960 w 1038225"/>
                <a:gd name="connsiteY899" fmla="*/ 80534 h 476250"/>
                <a:gd name="connsiteX900" fmla="*/ 445913 w 1038225"/>
                <a:gd name="connsiteY900" fmla="*/ 72723 h 476250"/>
                <a:gd name="connsiteX901" fmla="*/ 447913 w 1038225"/>
                <a:gd name="connsiteY901" fmla="*/ 70628 h 476250"/>
                <a:gd name="connsiteX902" fmla="*/ 452104 w 1038225"/>
                <a:gd name="connsiteY902" fmla="*/ 71676 h 476250"/>
                <a:gd name="connsiteX903" fmla="*/ 451818 w 1038225"/>
                <a:gd name="connsiteY903" fmla="*/ 75104 h 476250"/>
                <a:gd name="connsiteX904" fmla="*/ 455628 w 1038225"/>
                <a:gd name="connsiteY904" fmla="*/ 74057 h 476250"/>
                <a:gd name="connsiteX905" fmla="*/ 457915 w 1038225"/>
                <a:gd name="connsiteY905" fmla="*/ 77105 h 476250"/>
                <a:gd name="connsiteX906" fmla="*/ 466106 w 1038225"/>
                <a:gd name="connsiteY906" fmla="*/ 74152 h 476250"/>
                <a:gd name="connsiteX907" fmla="*/ 474583 w 1038225"/>
                <a:gd name="connsiteY907" fmla="*/ 75009 h 476250"/>
                <a:gd name="connsiteX908" fmla="*/ 477250 w 1038225"/>
                <a:gd name="connsiteY908" fmla="*/ 76819 h 476250"/>
                <a:gd name="connsiteX909" fmla="*/ 482108 w 1038225"/>
                <a:gd name="connsiteY909" fmla="*/ 74914 h 476250"/>
                <a:gd name="connsiteX910" fmla="*/ 484870 w 1038225"/>
                <a:gd name="connsiteY910" fmla="*/ 71961 h 476250"/>
                <a:gd name="connsiteX911" fmla="*/ 487537 w 1038225"/>
                <a:gd name="connsiteY911" fmla="*/ 74057 h 476250"/>
                <a:gd name="connsiteX912" fmla="*/ 496015 w 1038225"/>
                <a:gd name="connsiteY912" fmla="*/ 74438 h 476250"/>
                <a:gd name="connsiteX913" fmla="*/ 498681 w 1038225"/>
                <a:gd name="connsiteY913" fmla="*/ 72819 h 476250"/>
                <a:gd name="connsiteX914" fmla="*/ 503825 w 1038225"/>
                <a:gd name="connsiteY914" fmla="*/ 65770 h 476250"/>
                <a:gd name="connsiteX915" fmla="*/ 503253 w 1038225"/>
                <a:gd name="connsiteY915" fmla="*/ 70533 h 476250"/>
                <a:gd name="connsiteX916" fmla="*/ 508111 w 1038225"/>
                <a:gd name="connsiteY916" fmla="*/ 66342 h 476250"/>
                <a:gd name="connsiteX917" fmla="*/ 512778 w 1038225"/>
                <a:gd name="connsiteY917" fmla="*/ 65199 h 476250"/>
                <a:gd name="connsiteX918" fmla="*/ 514969 w 1038225"/>
                <a:gd name="connsiteY918" fmla="*/ 65770 h 476250"/>
                <a:gd name="connsiteX919" fmla="*/ 512398 w 1038225"/>
                <a:gd name="connsiteY919" fmla="*/ 73485 h 476250"/>
                <a:gd name="connsiteX920" fmla="*/ 513255 w 1038225"/>
                <a:gd name="connsiteY920" fmla="*/ 79867 h 476250"/>
                <a:gd name="connsiteX921" fmla="*/ 522018 w 1038225"/>
                <a:gd name="connsiteY921" fmla="*/ 78819 h 476250"/>
                <a:gd name="connsiteX922" fmla="*/ 524780 w 1038225"/>
                <a:gd name="connsiteY922" fmla="*/ 82248 h 476250"/>
                <a:gd name="connsiteX923" fmla="*/ 527733 w 1038225"/>
                <a:gd name="connsiteY923" fmla="*/ 79867 h 476250"/>
                <a:gd name="connsiteX924" fmla="*/ 536877 w 1038225"/>
                <a:gd name="connsiteY924" fmla="*/ 84153 h 476250"/>
                <a:gd name="connsiteX925" fmla="*/ 548402 w 1038225"/>
                <a:gd name="connsiteY925" fmla="*/ 95678 h 476250"/>
                <a:gd name="connsiteX926" fmla="*/ 559356 w 1038225"/>
                <a:gd name="connsiteY926" fmla="*/ 98345 h 476250"/>
                <a:gd name="connsiteX927" fmla="*/ 565071 w 1038225"/>
                <a:gd name="connsiteY927" fmla="*/ 94726 h 476250"/>
                <a:gd name="connsiteX928" fmla="*/ 570119 w 1038225"/>
                <a:gd name="connsiteY928" fmla="*/ 93774 h 476250"/>
                <a:gd name="connsiteX929" fmla="*/ 584407 w 1038225"/>
                <a:gd name="connsiteY929" fmla="*/ 92250 h 476250"/>
                <a:gd name="connsiteX930" fmla="*/ 588407 w 1038225"/>
                <a:gd name="connsiteY930" fmla="*/ 93202 h 476250"/>
                <a:gd name="connsiteX931" fmla="*/ 595646 w 1038225"/>
                <a:gd name="connsiteY931" fmla="*/ 83201 h 476250"/>
                <a:gd name="connsiteX932" fmla="*/ 595265 w 1038225"/>
                <a:gd name="connsiteY932" fmla="*/ 79486 h 476250"/>
                <a:gd name="connsiteX933" fmla="*/ 589455 w 1038225"/>
                <a:gd name="connsiteY933" fmla="*/ 74343 h 476250"/>
                <a:gd name="connsiteX934" fmla="*/ 591550 w 1038225"/>
                <a:gd name="connsiteY934" fmla="*/ 71104 h 476250"/>
                <a:gd name="connsiteX935" fmla="*/ 602218 w 1038225"/>
                <a:gd name="connsiteY935" fmla="*/ 68056 h 476250"/>
                <a:gd name="connsiteX936" fmla="*/ 605076 w 1038225"/>
                <a:gd name="connsiteY936" fmla="*/ 63579 h 476250"/>
                <a:gd name="connsiteX937" fmla="*/ 608124 w 1038225"/>
                <a:gd name="connsiteY937" fmla="*/ 62722 h 476250"/>
                <a:gd name="connsiteX938" fmla="*/ 609457 w 1038225"/>
                <a:gd name="connsiteY938" fmla="*/ 57483 h 476250"/>
                <a:gd name="connsiteX939" fmla="*/ 612029 w 1038225"/>
                <a:gd name="connsiteY939" fmla="*/ 58150 h 476250"/>
                <a:gd name="connsiteX940" fmla="*/ 614791 w 1038225"/>
                <a:gd name="connsiteY940" fmla="*/ 55578 h 476250"/>
                <a:gd name="connsiteX941" fmla="*/ 619840 w 1038225"/>
                <a:gd name="connsiteY941" fmla="*/ 57007 h 476250"/>
                <a:gd name="connsiteX942" fmla="*/ 631269 w 1038225"/>
                <a:gd name="connsiteY942" fmla="*/ 51863 h 476250"/>
                <a:gd name="connsiteX943" fmla="*/ 636508 w 1038225"/>
                <a:gd name="connsiteY943" fmla="*/ 52816 h 476250"/>
                <a:gd name="connsiteX944" fmla="*/ 643747 w 1038225"/>
                <a:gd name="connsiteY944" fmla="*/ 42243 h 476250"/>
                <a:gd name="connsiteX945" fmla="*/ 654320 w 1038225"/>
                <a:gd name="connsiteY945" fmla="*/ 41100 h 476250"/>
                <a:gd name="connsiteX946" fmla="*/ 657749 w 1038225"/>
                <a:gd name="connsiteY946" fmla="*/ 38910 h 476250"/>
                <a:gd name="connsiteX947" fmla="*/ 661178 w 1038225"/>
                <a:gd name="connsiteY947" fmla="*/ 28242 h 476250"/>
                <a:gd name="connsiteX948" fmla="*/ 665274 w 1038225"/>
                <a:gd name="connsiteY948" fmla="*/ 25765 h 476250"/>
                <a:gd name="connsiteX949" fmla="*/ 659463 w 1038225"/>
                <a:gd name="connsiteY949" fmla="*/ 22527 h 476250"/>
                <a:gd name="connsiteX950" fmla="*/ 653463 w 1038225"/>
                <a:gd name="connsiteY950" fmla="*/ 22431 h 476250"/>
                <a:gd name="connsiteX951" fmla="*/ 644509 w 1038225"/>
                <a:gd name="connsiteY951" fmla="*/ 25384 h 476250"/>
                <a:gd name="connsiteX952" fmla="*/ 640604 w 1038225"/>
                <a:gd name="connsiteY952" fmla="*/ 31861 h 476250"/>
                <a:gd name="connsiteX953" fmla="*/ 631269 w 1038225"/>
                <a:gd name="connsiteY953" fmla="*/ 30051 h 476250"/>
                <a:gd name="connsiteX954" fmla="*/ 630984 w 1038225"/>
                <a:gd name="connsiteY954" fmla="*/ 28813 h 476250"/>
                <a:gd name="connsiteX955" fmla="*/ 635460 w 1038225"/>
                <a:gd name="connsiteY955" fmla="*/ 25003 h 476250"/>
                <a:gd name="connsiteX956" fmla="*/ 639461 w 1038225"/>
                <a:gd name="connsiteY956" fmla="*/ 17954 h 476250"/>
                <a:gd name="connsiteX957" fmla="*/ 639461 w 1038225"/>
                <a:gd name="connsiteY957" fmla="*/ 10620 h 476250"/>
                <a:gd name="connsiteX958" fmla="*/ 647271 w 1038225"/>
                <a:gd name="connsiteY958" fmla="*/ 8620 h 476250"/>
                <a:gd name="connsiteX959" fmla="*/ 653177 w 1038225"/>
                <a:gd name="connsiteY959" fmla="*/ 3572 h 476250"/>
                <a:gd name="connsiteX960" fmla="*/ 663464 w 1038225"/>
                <a:gd name="connsiteY960" fmla="*/ 9953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</a:cxnLst>
              <a:rect l="l" t="t" r="r" b="b"/>
              <a:pathLst>
                <a:path w="1038225" h="476250">
                  <a:moveTo>
                    <a:pt x="740045" y="406384"/>
                  </a:moveTo>
                  <a:lnTo>
                    <a:pt x="746808" y="405622"/>
                  </a:lnTo>
                  <a:lnTo>
                    <a:pt x="747951" y="407146"/>
                  </a:lnTo>
                  <a:lnTo>
                    <a:pt x="736616" y="420481"/>
                  </a:lnTo>
                  <a:lnTo>
                    <a:pt x="733092" y="421719"/>
                  </a:lnTo>
                  <a:lnTo>
                    <a:pt x="734330" y="423434"/>
                  </a:lnTo>
                  <a:lnTo>
                    <a:pt x="743855" y="424767"/>
                  </a:lnTo>
                  <a:lnTo>
                    <a:pt x="745855" y="432578"/>
                  </a:lnTo>
                  <a:lnTo>
                    <a:pt x="741283" y="438198"/>
                  </a:lnTo>
                  <a:lnTo>
                    <a:pt x="732330" y="437912"/>
                  </a:lnTo>
                  <a:lnTo>
                    <a:pt x="726710" y="440674"/>
                  </a:lnTo>
                  <a:lnTo>
                    <a:pt x="723948" y="444103"/>
                  </a:lnTo>
                  <a:lnTo>
                    <a:pt x="716613" y="446865"/>
                  </a:lnTo>
                  <a:lnTo>
                    <a:pt x="714899" y="450104"/>
                  </a:lnTo>
                  <a:lnTo>
                    <a:pt x="715566" y="453533"/>
                  </a:lnTo>
                  <a:lnTo>
                    <a:pt x="712041" y="461724"/>
                  </a:lnTo>
                  <a:lnTo>
                    <a:pt x="709565" y="460867"/>
                  </a:lnTo>
                  <a:lnTo>
                    <a:pt x="706041" y="463153"/>
                  </a:lnTo>
                  <a:lnTo>
                    <a:pt x="701469" y="460010"/>
                  </a:lnTo>
                  <a:lnTo>
                    <a:pt x="697754" y="459534"/>
                  </a:lnTo>
                  <a:lnTo>
                    <a:pt x="692991" y="462201"/>
                  </a:lnTo>
                  <a:lnTo>
                    <a:pt x="689658" y="466868"/>
                  </a:lnTo>
                  <a:lnTo>
                    <a:pt x="672894" y="467725"/>
                  </a:lnTo>
                  <a:lnTo>
                    <a:pt x="667465" y="471630"/>
                  </a:lnTo>
                  <a:lnTo>
                    <a:pt x="670703" y="474869"/>
                  </a:lnTo>
                  <a:lnTo>
                    <a:pt x="667941" y="479917"/>
                  </a:lnTo>
                  <a:lnTo>
                    <a:pt x="664321" y="480012"/>
                  </a:lnTo>
                  <a:lnTo>
                    <a:pt x="663178" y="477155"/>
                  </a:lnTo>
                  <a:lnTo>
                    <a:pt x="658797" y="477536"/>
                  </a:lnTo>
                  <a:lnTo>
                    <a:pt x="658035" y="476012"/>
                  </a:lnTo>
                  <a:lnTo>
                    <a:pt x="652320" y="477441"/>
                  </a:lnTo>
                  <a:lnTo>
                    <a:pt x="651177" y="480965"/>
                  </a:lnTo>
                  <a:lnTo>
                    <a:pt x="646414" y="478107"/>
                  </a:lnTo>
                  <a:lnTo>
                    <a:pt x="645557" y="473440"/>
                  </a:lnTo>
                  <a:lnTo>
                    <a:pt x="646890" y="465820"/>
                  </a:lnTo>
                  <a:lnTo>
                    <a:pt x="642509" y="457438"/>
                  </a:lnTo>
                  <a:lnTo>
                    <a:pt x="643747" y="453914"/>
                  </a:lnTo>
                  <a:lnTo>
                    <a:pt x="651843" y="450390"/>
                  </a:lnTo>
                  <a:lnTo>
                    <a:pt x="658035" y="450009"/>
                  </a:lnTo>
                  <a:lnTo>
                    <a:pt x="664035" y="446865"/>
                  </a:lnTo>
                  <a:lnTo>
                    <a:pt x="670989" y="447913"/>
                  </a:lnTo>
                  <a:lnTo>
                    <a:pt x="674513" y="445818"/>
                  </a:lnTo>
                  <a:lnTo>
                    <a:pt x="681942" y="444960"/>
                  </a:lnTo>
                  <a:lnTo>
                    <a:pt x="695373" y="431911"/>
                  </a:lnTo>
                  <a:lnTo>
                    <a:pt x="700230" y="432292"/>
                  </a:lnTo>
                  <a:lnTo>
                    <a:pt x="704802" y="429244"/>
                  </a:lnTo>
                  <a:lnTo>
                    <a:pt x="706898" y="423053"/>
                  </a:lnTo>
                  <a:lnTo>
                    <a:pt x="711089" y="423338"/>
                  </a:lnTo>
                  <a:lnTo>
                    <a:pt x="710422" y="419528"/>
                  </a:lnTo>
                  <a:lnTo>
                    <a:pt x="718328" y="411146"/>
                  </a:lnTo>
                  <a:lnTo>
                    <a:pt x="734806" y="403717"/>
                  </a:lnTo>
                  <a:lnTo>
                    <a:pt x="736711" y="395811"/>
                  </a:lnTo>
                  <a:lnTo>
                    <a:pt x="742521" y="401812"/>
                  </a:lnTo>
                  <a:lnTo>
                    <a:pt x="739378" y="404098"/>
                  </a:lnTo>
                  <a:lnTo>
                    <a:pt x="740045" y="406384"/>
                  </a:lnTo>
                  <a:close/>
                  <a:moveTo>
                    <a:pt x="503349" y="396478"/>
                  </a:moveTo>
                  <a:lnTo>
                    <a:pt x="510111" y="397621"/>
                  </a:lnTo>
                  <a:lnTo>
                    <a:pt x="511635" y="399336"/>
                  </a:lnTo>
                  <a:lnTo>
                    <a:pt x="509826" y="411909"/>
                  </a:lnTo>
                  <a:lnTo>
                    <a:pt x="506968" y="415242"/>
                  </a:lnTo>
                  <a:lnTo>
                    <a:pt x="501444" y="416957"/>
                  </a:lnTo>
                  <a:lnTo>
                    <a:pt x="496015" y="422672"/>
                  </a:lnTo>
                  <a:lnTo>
                    <a:pt x="488966" y="427053"/>
                  </a:lnTo>
                  <a:lnTo>
                    <a:pt x="483156" y="428006"/>
                  </a:lnTo>
                  <a:lnTo>
                    <a:pt x="478298" y="425625"/>
                  </a:lnTo>
                  <a:lnTo>
                    <a:pt x="468868" y="426482"/>
                  </a:lnTo>
                  <a:lnTo>
                    <a:pt x="458391" y="420100"/>
                  </a:lnTo>
                  <a:lnTo>
                    <a:pt x="483251" y="406194"/>
                  </a:lnTo>
                  <a:lnTo>
                    <a:pt x="485346" y="398288"/>
                  </a:lnTo>
                  <a:lnTo>
                    <a:pt x="489252" y="395907"/>
                  </a:lnTo>
                  <a:lnTo>
                    <a:pt x="495633" y="393811"/>
                  </a:lnTo>
                  <a:lnTo>
                    <a:pt x="503349" y="396478"/>
                  </a:lnTo>
                  <a:close/>
                  <a:moveTo>
                    <a:pt x="752618" y="350758"/>
                  </a:moveTo>
                  <a:lnTo>
                    <a:pt x="757666" y="349710"/>
                  </a:lnTo>
                  <a:lnTo>
                    <a:pt x="758523" y="353996"/>
                  </a:lnTo>
                  <a:lnTo>
                    <a:pt x="751094" y="356473"/>
                  </a:lnTo>
                  <a:lnTo>
                    <a:pt x="749951" y="360093"/>
                  </a:lnTo>
                  <a:lnTo>
                    <a:pt x="746141" y="362188"/>
                  </a:lnTo>
                  <a:lnTo>
                    <a:pt x="744522" y="362093"/>
                  </a:lnTo>
                  <a:lnTo>
                    <a:pt x="744426" y="358950"/>
                  </a:lnTo>
                  <a:lnTo>
                    <a:pt x="740235" y="358569"/>
                  </a:lnTo>
                  <a:lnTo>
                    <a:pt x="740331" y="362474"/>
                  </a:lnTo>
                  <a:lnTo>
                    <a:pt x="742998" y="363807"/>
                  </a:lnTo>
                  <a:lnTo>
                    <a:pt x="744331" y="367046"/>
                  </a:lnTo>
                  <a:lnTo>
                    <a:pt x="743474" y="369808"/>
                  </a:lnTo>
                  <a:lnTo>
                    <a:pt x="744712" y="373046"/>
                  </a:lnTo>
                  <a:lnTo>
                    <a:pt x="740616" y="372475"/>
                  </a:lnTo>
                  <a:lnTo>
                    <a:pt x="741664" y="375142"/>
                  </a:lnTo>
                  <a:lnTo>
                    <a:pt x="743569" y="375809"/>
                  </a:lnTo>
                  <a:lnTo>
                    <a:pt x="742521" y="379809"/>
                  </a:lnTo>
                  <a:lnTo>
                    <a:pt x="738711" y="379714"/>
                  </a:lnTo>
                  <a:lnTo>
                    <a:pt x="737378" y="375237"/>
                  </a:lnTo>
                  <a:lnTo>
                    <a:pt x="735568" y="374761"/>
                  </a:lnTo>
                  <a:lnTo>
                    <a:pt x="731949" y="375428"/>
                  </a:lnTo>
                  <a:lnTo>
                    <a:pt x="729567" y="380000"/>
                  </a:lnTo>
                  <a:lnTo>
                    <a:pt x="728139" y="380190"/>
                  </a:lnTo>
                  <a:lnTo>
                    <a:pt x="725757" y="375999"/>
                  </a:lnTo>
                  <a:lnTo>
                    <a:pt x="726424" y="370951"/>
                  </a:lnTo>
                  <a:lnTo>
                    <a:pt x="724995" y="368475"/>
                  </a:lnTo>
                  <a:lnTo>
                    <a:pt x="729091" y="362950"/>
                  </a:lnTo>
                  <a:lnTo>
                    <a:pt x="734044" y="360378"/>
                  </a:lnTo>
                  <a:lnTo>
                    <a:pt x="738997" y="352092"/>
                  </a:lnTo>
                  <a:lnTo>
                    <a:pt x="740426" y="346567"/>
                  </a:lnTo>
                  <a:lnTo>
                    <a:pt x="749856" y="342852"/>
                  </a:lnTo>
                  <a:lnTo>
                    <a:pt x="751951" y="345995"/>
                  </a:lnTo>
                  <a:lnTo>
                    <a:pt x="752618" y="350758"/>
                  </a:lnTo>
                  <a:close/>
                  <a:moveTo>
                    <a:pt x="184166" y="222552"/>
                  </a:moveTo>
                  <a:lnTo>
                    <a:pt x="187690" y="224933"/>
                  </a:lnTo>
                  <a:lnTo>
                    <a:pt x="192167" y="233219"/>
                  </a:lnTo>
                  <a:lnTo>
                    <a:pt x="196167" y="236744"/>
                  </a:lnTo>
                  <a:lnTo>
                    <a:pt x="200835" y="238173"/>
                  </a:lnTo>
                  <a:lnTo>
                    <a:pt x="210455" y="236077"/>
                  </a:lnTo>
                  <a:lnTo>
                    <a:pt x="213027" y="237220"/>
                  </a:lnTo>
                  <a:lnTo>
                    <a:pt x="216741" y="242935"/>
                  </a:lnTo>
                  <a:lnTo>
                    <a:pt x="217884" y="247412"/>
                  </a:lnTo>
                  <a:lnTo>
                    <a:pt x="218551" y="258937"/>
                  </a:lnTo>
                  <a:lnTo>
                    <a:pt x="222266" y="263700"/>
                  </a:lnTo>
                  <a:lnTo>
                    <a:pt x="228838" y="264176"/>
                  </a:lnTo>
                  <a:lnTo>
                    <a:pt x="232362" y="268462"/>
                  </a:lnTo>
                  <a:lnTo>
                    <a:pt x="234267" y="268462"/>
                  </a:lnTo>
                  <a:lnTo>
                    <a:pt x="241030" y="264652"/>
                  </a:lnTo>
                  <a:lnTo>
                    <a:pt x="257413" y="260652"/>
                  </a:lnTo>
                  <a:lnTo>
                    <a:pt x="261890" y="265890"/>
                  </a:lnTo>
                  <a:lnTo>
                    <a:pt x="262557" y="269891"/>
                  </a:lnTo>
                  <a:lnTo>
                    <a:pt x="278749" y="278178"/>
                  </a:lnTo>
                  <a:lnTo>
                    <a:pt x="281607" y="286464"/>
                  </a:lnTo>
                  <a:lnTo>
                    <a:pt x="292846" y="307515"/>
                  </a:lnTo>
                  <a:lnTo>
                    <a:pt x="302466" y="310848"/>
                  </a:lnTo>
                  <a:lnTo>
                    <a:pt x="312563" y="316754"/>
                  </a:lnTo>
                  <a:lnTo>
                    <a:pt x="317230" y="323421"/>
                  </a:lnTo>
                  <a:lnTo>
                    <a:pt x="320469" y="333613"/>
                  </a:lnTo>
                  <a:lnTo>
                    <a:pt x="318373" y="341233"/>
                  </a:lnTo>
                  <a:lnTo>
                    <a:pt x="311801" y="346948"/>
                  </a:lnTo>
                  <a:lnTo>
                    <a:pt x="307324" y="347615"/>
                  </a:lnTo>
                  <a:lnTo>
                    <a:pt x="301419" y="356568"/>
                  </a:lnTo>
                  <a:lnTo>
                    <a:pt x="293227" y="361998"/>
                  </a:lnTo>
                  <a:lnTo>
                    <a:pt x="287322" y="362188"/>
                  </a:lnTo>
                  <a:lnTo>
                    <a:pt x="283321" y="365522"/>
                  </a:lnTo>
                  <a:lnTo>
                    <a:pt x="273510" y="363617"/>
                  </a:lnTo>
                  <a:lnTo>
                    <a:pt x="268843" y="364760"/>
                  </a:lnTo>
                  <a:lnTo>
                    <a:pt x="260175" y="369236"/>
                  </a:lnTo>
                  <a:lnTo>
                    <a:pt x="259509" y="372570"/>
                  </a:lnTo>
                  <a:lnTo>
                    <a:pt x="257127" y="375142"/>
                  </a:lnTo>
                  <a:lnTo>
                    <a:pt x="254079" y="375333"/>
                  </a:lnTo>
                  <a:lnTo>
                    <a:pt x="246555" y="371046"/>
                  </a:lnTo>
                  <a:lnTo>
                    <a:pt x="241125" y="365808"/>
                  </a:lnTo>
                  <a:lnTo>
                    <a:pt x="227314" y="366284"/>
                  </a:lnTo>
                  <a:lnTo>
                    <a:pt x="220551" y="365141"/>
                  </a:lnTo>
                  <a:lnTo>
                    <a:pt x="216551" y="366093"/>
                  </a:lnTo>
                  <a:lnTo>
                    <a:pt x="205978" y="361331"/>
                  </a:lnTo>
                  <a:lnTo>
                    <a:pt x="198930" y="354473"/>
                  </a:lnTo>
                  <a:lnTo>
                    <a:pt x="195405" y="353330"/>
                  </a:lnTo>
                  <a:lnTo>
                    <a:pt x="188357" y="344757"/>
                  </a:lnTo>
                  <a:lnTo>
                    <a:pt x="184166" y="343805"/>
                  </a:lnTo>
                  <a:lnTo>
                    <a:pt x="182737" y="342376"/>
                  </a:lnTo>
                  <a:lnTo>
                    <a:pt x="184356" y="339042"/>
                  </a:lnTo>
                  <a:lnTo>
                    <a:pt x="181975" y="333137"/>
                  </a:lnTo>
                  <a:lnTo>
                    <a:pt x="172069" y="321802"/>
                  </a:lnTo>
                  <a:lnTo>
                    <a:pt x="165687" y="319897"/>
                  </a:lnTo>
                  <a:lnTo>
                    <a:pt x="165021" y="316849"/>
                  </a:lnTo>
                  <a:lnTo>
                    <a:pt x="160544" y="316849"/>
                  </a:lnTo>
                  <a:lnTo>
                    <a:pt x="160068" y="312372"/>
                  </a:lnTo>
                  <a:lnTo>
                    <a:pt x="147876" y="310467"/>
                  </a:lnTo>
                  <a:lnTo>
                    <a:pt x="145304" y="311134"/>
                  </a:lnTo>
                  <a:lnTo>
                    <a:pt x="142446" y="306848"/>
                  </a:lnTo>
                  <a:lnTo>
                    <a:pt x="130826" y="299133"/>
                  </a:lnTo>
                  <a:lnTo>
                    <a:pt x="128444" y="296275"/>
                  </a:lnTo>
                  <a:lnTo>
                    <a:pt x="126063" y="289131"/>
                  </a:lnTo>
                  <a:lnTo>
                    <a:pt x="123015" y="289131"/>
                  </a:lnTo>
                  <a:lnTo>
                    <a:pt x="120063" y="291322"/>
                  </a:lnTo>
                  <a:lnTo>
                    <a:pt x="117967" y="287798"/>
                  </a:lnTo>
                  <a:lnTo>
                    <a:pt x="113300" y="285893"/>
                  </a:lnTo>
                  <a:lnTo>
                    <a:pt x="101775" y="284274"/>
                  </a:lnTo>
                  <a:lnTo>
                    <a:pt x="93774" y="281416"/>
                  </a:lnTo>
                  <a:lnTo>
                    <a:pt x="84820" y="285226"/>
                  </a:lnTo>
                  <a:lnTo>
                    <a:pt x="82248" y="289988"/>
                  </a:lnTo>
                  <a:lnTo>
                    <a:pt x="72628" y="285036"/>
                  </a:lnTo>
                  <a:lnTo>
                    <a:pt x="69104" y="285988"/>
                  </a:lnTo>
                  <a:lnTo>
                    <a:pt x="67008" y="282654"/>
                  </a:lnTo>
                  <a:lnTo>
                    <a:pt x="52244" y="281511"/>
                  </a:lnTo>
                  <a:lnTo>
                    <a:pt x="46815" y="282464"/>
                  </a:lnTo>
                  <a:lnTo>
                    <a:pt x="45673" y="281035"/>
                  </a:lnTo>
                  <a:lnTo>
                    <a:pt x="26623" y="274653"/>
                  </a:lnTo>
                  <a:lnTo>
                    <a:pt x="22622" y="271796"/>
                  </a:lnTo>
                  <a:lnTo>
                    <a:pt x="13002" y="258746"/>
                  </a:lnTo>
                  <a:lnTo>
                    <a:pt x="6620" y="253984"/>
                  </a:lnTo>
                  <a:lnTo>
                    <a:pt x="3572" y="248745"/>
                  </a:lnTo>
                  <a:lnTo>
                    <a:pt x="9668" y="238363"/>
                  </a:lnTo>
                  <a:lnTo>
                    <a:pt x="15097" y="233124"/>
                  </a:lnTo>
                  <a:lnTo>
                    <a:pt x="21479" y="229314"/>
                  </a:lnTo>
                  <a:lnTo>
                    <a:pt x="35290" y="225981"/>
                  </a:lnTo>
                  <a:lnTo>
                    <a:pt x="46053" y="219599"/>
                  </a:lnTo>
                  <a:lnTo>
                    <a:pt x="48816" y="220266"/>
                  </a:lnTo>
                  <a:lnTo>
                    <a:pt x="51197" y="222837"/>
                  </a:lnTo>
                  <a:lnTo>
                    <a:pt x="60817" y="218075"/>
                  </a:lnTo>
                  <a:lnTo>
                    <a:pt x="65484" y="217408"/>
                  </a:lnTo>
                  <a:lnTo>
                    <a:pt x="72723" y="220456"/>
                  </a:lnTo>
                  <a:lnTo>
                    <a:pt x="82820" y="220456"/>
                  </a:lnTo>
                  <a:lnTo>
                    <a:pt x="91488" y="217599"/>
                  </a:lnTo>
                  <a:lnTo>
                    <a:pt x="103489" y="220646"/>
                  </a:lnTo>
                  <a:lnTo>
                    <a:pt x="111014" y="215694"/>
                  </a:lnTo>
                  <a:lnTo>
                    <a:pt x="120825" y="215503"/>
                  </a:lnTo>
                  <a:lnTo>
                    <a:pt x="127873" y="220456"/>
                  </a:lnTo>
                  <a:lnTo>
                    <a:pt x="137398" y="222552"/>
                  </a:lnTo>
                  <a:lnTo>
                    <a:pt x="140636" y="221885"/>
                  </a:lnTo>
                  <a:lnTo>
                    <a:pt x="146256" y="224266"/>
                  </a:lnTo>
                  <a:lnTo>
                    <a:pt x="151876" y="219027"/>
                  </a:lnTo>
                  <a:lnTo>
                    <a:pt x="163116" y="212169"/>
                  </a:lnTo>
                  <a:lnTo>
                    <a:pt x="168545" y="204168"/>
                  </a:lnTo>
                  <a:lnTo>
                    <a:pt x="170450" y="203692"/>
                  </a:lnTo>
                  <a:lnTo>
                    <a:pt x="175593" y="213408"/>
                  </a:lnTo>
                  <a:lnTo>
                    <a:pt x="184166" y="222552"/>
                  </a:lnTo>
                  <a:close/>
                  <a:moveTo>
                    <a:pt x="994838" y="150924"/>
                  </a:moveTo>
                  <a:lnTo>
                    <a:pt x="996744" y="151686"/>
                  </a:lnTo>
                  <a:lnTo>
                    <a:pt x="993886" y="157686"/>
                  </a:lnTo>
                  <a:lnTo>
                    <a:pt x="993791" y="162639"/>
                  </a:lnTo>
                  <a:lnTo>
                    <a:pt x="995981" y="166068"/>
                  </a:lnTo>
                  <a:lnTo>
                    <a:pt x="1000839" y="168450"/>
                  </a:lnTo>
                  <a:lnTo>
                    <a:pt x="1005126" y="168354"/>
                  </a:lnTo>
                  <a:lnTo>
                    <a:pt x="1011507" y="163401"/>
                  </a:lnTo>
                  <a:lnTo>
                    <a:pt x="1017318" y="161782"/>
                  </a:lnTo>
                  <a:lnTo>
                    <a:pt x="1020365" y="158544"/>
                  </a:lnTo>
                  <a:lnTo>
                    <a:pt x="1023033" y="152543"/>
                  </a:lnTo>
                  <a:lnTo>
                    <a:pt x="1026938" y="156829"/>
                  </a:lnTo>
                  <a:lnTo>
                    <a:pt x="1029414" y="157305"/>
                  </a:lnTo>
                  <a:lnTo>
                    <a:pt x="1035225" y="162163"/>
                  </a:lnTo>
                  <a:lnTo>
                    <a:pt x="1035415" y="170259"/>
                  </a:lnTo>
                  <a:lnTo>
                    <a:pt x="1032938" y="178736"/>
                  </a:lnTo>
                  <a:lnTo>
                    <a:pt x="1034367" y="185880"/>
                  </a:lnTo>
                  <a:lnTo>
                    <a:pt x="1027795" y="186642"/>
                  </a:lnTo>
                  <a:lnTo>
                    <a:pt x="1021699" y="190262"/>
                  </a:lnTo>
                  <a:lnTo>
                    <a:pt x="1021414" y="191595"/>
                  </a:lnTo>
                  <a:lnTo>
                    <a:pt x="1014555" y="186261"/>
                  </a:lnTo>
                  <a:lnTo>
                    <a:pt x="1004649" y="186452"/>
                  </a:lnTo>
                  <a:lnTo>
                    <a:pt x="1001982" y="191881"/>
                  </a:lnTo>
                  <a:lnTo>
                    <a:pt x="1001506" y="195596"/>
                  </a:lnTo>
                  <a:lnTo>
                    <a:pt x="1003983" y="205883"/>
                  </a:lnTo>
                  <a:lnTo>
                    <a:pt x="1013222" y="212265"/>
                  </a:lnTo>
                  <a:lnTo>
                    <a:pt x="1013603" y="217789"/>
                  </a:lnTo>
                  <a:lnTo>
                    <a:pt x="1018175" y="223123"/>
                  </a:lnTo>
                  <a:lnTo>
                    <a:pt x="1019699" y="234458"/>
                  </a:lnTo>
                  <a:lnTo>
                    <a:pt x="1019699" y="234458"/>
                  </a:lnTo>
                  <a:lnTo>
                    <a:pt x="1011031" y="240649"/>
                  </a:lnTo>
                  <a:lnTo>
                    <a:pt x="1003697" y="248841"/>
                  </a:lnTo>
                  <a:lnTo>
                    <a:pt x="1002078" y="264461"/>
                  </a:lnTo>
                  <a:lnTo>
                    <a:pt x="997030" y="269795"/>
                  </a:lnTo>
                  <a:lnTo>
                    <a:pt x="986456" y="274177"/>
                  </a:lnTo>
                  <a:lnTo>
                    <a:pt x="981599" y="278463"/>
                  </a:lnTo>
                  <a:lnTo>
                    <a:pt x="967692" y="296180"/>
                  </a:lnTo>
                  <a:lnTo>
                    <a:pt x="961882" y="305895"/>
                  </a:lnTo>
                  <a:lnTo>
                    <a:pt x="955500" y="308277"/>
                  </a:lnTo>
                  <a:lnTo>
                    <a:pt x="947880" y="315801"/>
                  </a:lnTo>
                  <a:lnTo>
                    <a:pt x="929878" y="326279"/>
                  </a:lnTo>
                  <a:lnTo>
                    <a:pt x="923687" y="339519"/>
                  </a:lnTo>
                  <a:lnTo>
                    <a:pt x="910161" y="349710"/>
                  </a:lnTo>
                  <a:lnTo>
                    <a:pt x="904732" y="352187"/>
                  </a:lnTo>
                  <a:lnTo>
                    <a:pt x="900160" y="352282"/>
                  </a:lnTo>
                  <a:lnTo>
                    <a:pt x="867585" y="349520"/>
                  </a:lnTo>
                  <a:lnTo>
                    <a:pt x="863013" y="350377"/>
                  </a:lnTo>
                  <a:lnTo>
                    <a:pt x="858631" y="352187"/>
                  </a:lnTo>
                  <a:lnTo>
                    <a:pt x="853773" y="357045"/>
                  </a:lnTo>
                  <a:lnTo>
                    <a:pt x="852249" y="361236"/>
                  </a:lnTo>
                  <a:lnTo>
                    <a:pt x="844820" y="365712"/>
                  </a:lnTo>
                  <a:lnTo>
                    <a:pt x="842153" y="369236"/>
                  </a:lnTo>
                  <a:lnTo>
                    <a:pt x="832533" y="370475"/>
                  </a:lnTo>
                  <a:lnTo>
                    <a:pt x="821198" y="375618"/>
                  </a:lnTo>
                  <a:lnTo>
                    <a:pt x="818817" y="378571"/>
                  </a:lnTo>
                  <a:lnTo>
                    <a:pt x="806529" y="382381"/>
                  </a:lnTo>
                  <a:lnTo>
                    <a:pt x="799195" y="382381"/>
                  </a:lnTo>
                  <a:lnTo>
                    <a:pt x="790623" y="384477"/>
                  </a:lnTo>
                  <a:lnTo>
                    <a:pt x="785479" y="382000"/>
                  </a:lnTo>
                  <a:lnTo>
                    <a:pt x="782622" y="382095"/>
                  </a:lnTo>
                  <a:lnTo>
                    <a:pt x="775859" y="385429"/>
                  </a:lnTo>
                  <a:lnTo>
                    <a:pt x="773287" y="382095"/>
                  </a:lnTo>
                  <a:lnTo>
                    <a:pt x="764048" y="378476"/>
                  </a:lnTo>
                  <a:lnTo>
                    <a:pt x="751094" y="383334"/>
                  </a:lnTo>
                  <a:lnTo>
                    <a:pt x="751475" y="378285"/>
                  </a:lnTo>
                  <a:lnTo>
                    <a:pt x="753666" y="376476"/>
                  </a:lnTo>
                  <a:lnTo>
                    <a:pt x="757285" y="368665"/>
                  </a:lnTo>
                  <a:lnTo>
                    <a:pt x="756047" y="362093"/>
                  </a:lnTo>
                  <a:lnTo>
                    <a:pt x="761571" y="359997"/>
                  </a:lnTo>
                  <a:lnTo>
                    <a:pt x="762238" y="353711"/>
                  </a:lnTo>
                  <a:lnTo>
                    <a:pt x="776430" y="347710"/>
                  </a:lnTo>
                  <a:lnTo>
                    <a:pt x="782241" y="347329"/>
                  </a:lnTo>
                  <a:lnTo>
                    <a:pt x="787479" y="343710"/>
                  </a:lnTo>
                  <a:lnTo>
                    <a:pt x="797004" y="340090"/>
                  </a:lnTo>
                  <a:lnTo>
                    <a:pt x="801672" y="331899"/>
                  </a:lnTo>
                  <a:lnTo>
                    <a:pt x="799767" y="329232"/>
                  </a:lnTo>
                  <a:lnTo>
                    <a:pt x="790146" y="325898"/>
                  </a:lnTo>
                  <a:lnTo>
                    <a:pt x="787289" y="327041"/>
                  </a:lnTo>
                  <a:lnTo>
                    <a:pt x="781669" y="326088"/>
                  </a:lnTo>
                  <a:lnTo>
                    <a:pt x="777669" y="327803"/>
                  </a:lnTo>
                  <a:lnTo>
                    <a:pt x="775478" y="331136"/>
                  </a:lnTo>
                  <a:lnTo>
                    <a:pt x="772620" y="330279"/>
                  </a:lnTo>
                  <a:lnTo>
                    <a:pt x="771477" y="328470"/>
                  </a:lnTo>
                  <a:lnTo>
                    <a:pt x="771382" y="311229"/>
                  </a:lnTo>
                  <a:lnTo>
                    <a:pt x="774811" y="306753"/>
                  </a:lnTo>
                  <a:lnTo>
                    <a:pt x="777478" y="305800"/>
                  </a:lnTo>
                  <a:lnTo>
                    <a:pt x="780621" y="306657"/>
                  </a:lnTo>
                  <a:lnTo>
                    <a:pt x="784432" y="302085"/>
                  </a:lnTo>
                  <a:lnTo>
                    <a:pt x="785479" y="291894"/>
                  </a:lnTo>
                  <a:lnTo>
                    <a:pt x="781193" y="285607"/>
                  </a:lnTo>
                  <a:lnTo>
                    <a:pt x="785860" y="283702"/>
                  </a:lnTo>
                  <a:lnTo>
                    <a:pt x="787670" y="280368"/>
                  </a:lnTo>
                  <a:lnTo>
                    <a:pt x="788051" y="274272"/>
                  </a:lnTo>
                  <a:lnTo>
                    <a:pt x="785860" y="263223"/>
                  </a:lnTo>
                  <a:lnTo>
                    <a:pt x="797290" y="251412"/>
                  </a:lnTo>
                  <a:lnTo>
                    <a:pt x="804624" y="248460"/>
                  </a:lnTo>
                  <a:lnTo>
                    <a:pt x="806053" y="242744"/>
                  </a:lnTo>
                  <a:lnTo>
                    <a:pt x="808911" y="240268"/>
                  </a:lnTo>
                  <a:lnTo>
                    <a:pt x="810720" y="240459"/>
                  </a:lnTo>
                  <a:lnTo>
                    <a:pt x="815292" y="236744"/>
                  </a:lnTo>
                  <a:lnTo>
                    <a:pt x="821198" y="234839"/>
                  </a:lnTo>
                  <a:lnTo>
                    <a:pt x="824341" y="229124"/>
                  </a:lnTo>
                  <a:lnTo>
                    <a:pt x="829485" y="227409"/>
                  </a:lnTo>
                  <a:lnTo>
                    <a:pt x="830342" y="224171"/>
                  </a:lnTo>
                  <a:lnTo>
                    <a:pt x="834057" y="221504"/>
                  </a:lnTo>
                  <a:lnTo>
                    <a:pt x="835866" y="217408"/>
                  </a:lnTo>
                  <a:lnTo>
                    <a:pt x="839010" y="214836"/>
                  </a:lnTo>
                  <a:lnTo>
                    <a:pt x="847296" y="214265"/>
                  </a:lnTo>
                  <a:lnTo>
                    <a:pt x="847296" y="214265"/>
                  </a:lnTo>
                  <a:lnTo>
                    <a:pt x="855678" y="225600"/>
                  </a:lnTo>
                  <a:lnTo>
                    <a:pt x="860060" y="225409"/>
                  </a:lnTo>
                  <a:lnTo>
                    <a:pt x="862536" y="228457"/>
                  </a:lnTo>
                  <a:lnTo>
                    <a:pt x="866442" y="227409"/>
                  </a:lnTo>
                  <a:lnTo>
                    <a:pt x="868347" y="222837"/>
                  </a:lnTo>
                  <a:lnTo>
                    <a:pt x="875014" y="218837"/>
                  </a:lnTo>
                  <a:lnTo>
                    <a:pt x="877015" y="219218"/>
                  </a:lnTo>
                  <a:lnTo>
                    <a:pt x="884920" y="226933"/>
                  </a:lnTo>
                  <a:lnTo>
                    <a:pt x="887301" y="232743"/>
                  </a:lnTo>
                  <a:lnTo>
                    <a:pt x="885968" y="240935"/>
                  </a:lnTo>
                  <a:lnTo>
                    <a:pt x="897493" y="238268"/>
                  </a:lnTo>
                  <a:lnTo>
                    <a:pt x="899684" y="233505"/>
                  </a:lnTo>
                  <a:lnTo>
                    <a:pt x="897588" y="229219"/>
                  </a:lnTo>
                  <a:lnTo>
                    <a:pt x="902827" y="222742"/>
                  </a:lnTo>
                  <a:lnTo>
                    <a:pt x="901684" y="220361"/>
                  </a:lnTo>
                  <a:lnTo>
                    <a:pt x="902732" y="217503"/>
                  </a:lnTo>
                  <a:lnTo>
                    <a:pt x="904351" y="217694"/>
                  </a:lnTo>
                  <a:lnTo>
                    <a:pt x="907304" y="213884"/>
                  </a:lnTo>
                  <a:lnTo>
                    <a:pt x="911971" y="213217"/>
                  </a:lnTo>
                  <a:lnTo>
                    <a:pt x="913305" y="209121"/>
                  </a:lnTo>
                  <a:lnTo>
                    <a:pt x="916162" y="207693"/>
                  </a:lnTo>
                  <a:lnTo>
                    <a:pt x="915019" y="202359"/>
                  </a:lnTo>
                  <a:lnTo>
                    <a:pt x="916924" y="198263"/>
                  </a:lnTo>
                  <a:lnTo>
                    <a:pt x="917305" y="192643"/>
                  </a:lnTo>
                  <a:lnTo>
                    <a:pt x="919115" y="190357"/>
                  </a:lnTo>
                  <a:lnTo>
                    <a:pt x="918829" y="187404"/>
                  </a:lnTo>
                  <a:lnTo>
                    <a:pt x="918829" y="187404"/>
                  </a:lnTo>
                  <a:lnTo>
                    <a:pt x="923115" y="188547"/>
                  </a:lnTo>
                  <a:lnTo>
                    <a:pt x="931212" y="187690"/>
                  </a:lnTo>
                  <a:lnTo>
                    <a:pt x="939594" y="184737"/>
                  </a:lnTo>
                  <a:lnTo>
                    <a:pt x="953976" y="173212"/>
                  </a:lnTo>
                  <a:lnTo>
                    <a:pt x="954738" y="167878"/>
                  </a:lnTo>
                  <a:lnTo>
                    <a:pt x="962263" y="167021"/>
                  </a:lnTo>
                  <a:lnTo>
                    <a:pt x="971407" y="160353"/>
                  </a:lnTo>
                  <a:lnTo>
                    <a:pt x="981599" y="158067"/>
                  </a:lnTo>
                  <a:lnTo>
                    <a:pt x="986552" y="153781"/>
                  </a:lnTo>
                  <a:lnTo>
                    <a:pt x="994838" y="150924"/>
                  </a:lnTo>
                  <a:close/>
                  <a:moveTo>
                    <a:pt x="147590" y="128540"/>
                  </a:moveTo>
                  <a:lnTo>
                    <a:pt x="143589" y="128349"/>
                  </a:lnTo>
                  <a:lnTo>
                    <a:pt x="143494" y="125778"/>
                  </a:lnTo>
                  <a:lnTo>
                    <a:pt x="145971" y="123206"/>
                  </a:lnTo>
                  <a:lnTo>
                    <a:pt x="148352" y="124539"/>
                  </a:lnTo>
                  <a:lnTo>
                    <a:pt x="147590" y="128540"/>
                  </a:lnTo>
                  <a:close/>
                  <a:moveTo>
                    <a:pt x="126540" y="125873"/>
                  </a:moveTo>
                  <a:lnTo>
                    <a:pt x="126063" y="127302"/>
                  </a:lnTo>
                  <a:lnTo>
                    <a:pt x="120348" y="125016"/>
                  </a:lnTo>
                  <a:lnTo>
                    <a:pt x="124539" y="122920"/>
                  </a:lnTo>
                  <a:lnTo>
                    <a:pt x="126540" y="125873"/>
                  </a:lnTo>
                  <a:close/>
                  <a:moveTo>
                    <a:pt x="116062" y="100822"/>
                  </a:moveTo>
                  <a:lnTo>
                    <a:pt x="113776" y="102251"/>
                  </a:lnTo>
                  <a:lnTo>
                    <a:pt x="112348" y="101012"/>
                  </a:lnTo>
                  <a:lnTo>
                    <a:pt x="109394" y="101489"/>
                  </a:lnTo>
                  <a:lnTo>
                    <a:pt x="107966" y="104156"/>
                  </a:lnTo>
                  <a:lnTo>
                    <a:pt x="110538" y="106823"/>
                  </a:lnTo>
                  <a:lnTo>
                    <a:pt x="108633" y="106918"/>
                  </a:lnTo>
                  <a:lnTo>
                    <a:pt x="104727" y="103013"/>
                  </a:lnTo>
                  <a:lnTo>
                    <a:pt x="114824" y="96536"/>
                  </a:lnTo>
                  <a:lnTo>
                    <a:pt x="116253" y="97203"/>
                  </a:lnTo>
                  <a:lnTo>
                    <a:pt x="116062" y="100822"/>
                  </a:lnTo>
                  <a:close/>
                  <a:moveTo>
                    <a:pt x="122730" y="93393"/>
                  </a:moveTo>
                  <a:lnTo>
                    <a:pt x="125492" y="93488"/>
                  </a:lnTo>
                  <a:lnTo>
                    <a:pt x="125397" y="99298"/>
                  </a:lnTo>
                  <a:lnTo>
                    <a:pt x="127206" y="105870"/>
                  </a:lnTo>
                  <a:lnTo>
                    <a:pt x="128159" y="103870"/>
                  </a:lnTo>
                  <a:lnTo>
                    <a:pt x="132636" y="103489"/>
                  </a:lnTo>
                  <a:lnTo>
                    <a:pt x="132826" y="101203"/>
                  </a:lnTo>
                  <a:lnTo>
                    <a:pt x="129683" y="97869"/>
                  </a:lnTo>
                  <a:lnTo>
                    <a:pt x="133493" y="99298"/>
                  </a:lnTo>
                  <a:lnTo>
                    <a:pt x="135112" y="94917"/>
                  </a:lnTo>
                  <a:lnTo>
                    <a:pt x="138636" y="96060"/>
                  </a:lnTo>
                  <a:lnTo>
                    <a:pt x="141970" y="94250"/>
                  </a:lnTo>
                  <a:lnTo>
                    <a:pt x="146828" y="94154"/>
                  </a:lnTo>
                  <a:lnTo>
                    <a:pt x="149019" y="95869"/>
                  </a:lnTo>
                  <a:lnTo>
                    <a:pt x="147876" y="101394"/>
                  </a:lnTo>
                  <a:lnTo>
                    <a:pt x="141208" y="102632"/>
                  </a:lnTo>
                  <a:lnTo>
                    <a:pt x="140065" y="106251"/>
                  </a:lnTo>
                  <a:lnTo>
                    <a:pt x="137969" y="107870"/>
                  </a:lnTo>
                  <a:lnTo>
                    <a:pt x="136160" y="107870"/>
                  </a:lnTo>
                  <a:lnTo>
                    <a:pt x="135779" y="105680"/>
                  </a:lnTo>
                  <a:lnTo>
                    <a:pt x="133874" y="105775"/>
                  </a:lnTo>
                  <a:lnTo>
                    <a:pt x="131683" y="109299"/>
                  </a:lnTo>
                  <a:lnTo>
                    <a:pt x="130921" y="112824"/>
                  </a:lnTo>
                  <a:lnTo>
                    <a:pt x="135493" y="114538"/>
                  </a:lnTo>
                  <a:lnTo>
                    <a:pt x="136922" y="117395"/>
                  </a:lnTo>
                  <a:lnTo>
                    <a:pt x="136446" y="120062"/>
                  </a:lnTo>
                  <a:lnTo>
                    <a:pt x="130731" y="126444"/>
                  </a:lnTo>
                  <a:lnTo>
                    <a:pt x="128159" y="126349"/>
                  </a:lnTo>
                  <a:lnTo>
                    <a:pt x="127778" y="123111"/>
                  </a:lnTo>
                  <a:lnTo>
                    <a:pt x="125301" y="120634"/>
                  </a:lnTo>
                  <a:lnTo>
                    <a:pt x="118253" y="123587"/>
                  </a:lnTo>
                  <a:lnTo>
                    <a:pt x="116253" y="117205"/>
                  </a:lnTo>
                  <a:lnTo>
                    <a:pt x="118824" y="109013"/>
                  </a:lnTo>
                  <a:lnTo>
                    <a:pt x="121110" y="107870"/>
                  </a:lnTo>
                  <a:lnTo>
                    <a:pt x="125016" y="108918"/>
                  </a:lnTo>
                  <a:lnTo>
                    <a:pt x="123587" y="104156"/>
                  </a:lnTo>
                  <a:lnTo>
                    <a:pt x="121396" y="106156"/>
                  </a:lnTo>
                  <a:lnTo>
                    <a:pt x="119967" y="105394"/>
                  </a:lnTo>
                  <a:lnTo>
                    <a:pt x="121682" y="104346"/>
                  </a:lnTo>
                  <a:lnTo>
                    <a:pt x="122063" y="100917"/>
                  </a:lnTo>
                  <a:lnTo>
                    <a:pt x="117967" y="93297"/>
                  </a:lnTo>
                  <a:lnTo>
                    <a:pt x="121015" y="92059"/>
                  </a:lnTo>
                  <a:lnTo>
                    <a:pt x="122730" y="93393"/>
                  </a:lnTo>
                  <a:close/>
                  <a:moveTo>
                    <a:pt x="572500" y="63294"/>
                  </a:moveTo>
                  <a:lnTo>
                    <a:pt x="578025" y="66437"/>
                  </a:lnTo>
                  <a:lnTo>
                    <a:pt x="579073" y="64532"/>
                  </a:lnTo>
                  <a:lnTo>
                    <a:pt x="580120" y="66246"/>
                  </a:lnTo>
                  <a:lnTo>
                    <a:pt x="578787" y="71294"/>
                  </a:lnTo>
                  <a:lnTo>
                    <a:pt x="574691" y="74724"/>
                  </a:lnTo>
                  <a:lnTo>
                    <a:pt x="569262" y="73200"/>
                  </a:lnTo>
                  <a:lnTo>
                    <a:pt x="565833" y="69009"/>
                  </a:lnTo>
                  <a:lnTo>
                    <a:pt x="566309" y="64056"/>
                  </a:lnTo>
                  <a:lnTo>
                    <a:pt x="572500" y="63294"/>
                  </a:lnTo>
                  <a:close/>
                  <a:moveTo>
                    <a:pt x="94155" y="67199"/>
                  </a:moveTo>
                  <a:lnTo>
                    <a:pt x="94059" y="71676"/>
                  </a:lnTo>
                  <a:lnTo>
                    <a:pt x="95774" y="72723"/>
                  </a:lnTo>
                  <a:lnTo>
                    <a:pt x="106728" y="74724"/>
                  </a:lnTo>
                  <a:lnTo>
                    <a:pt x="110347" y="72914"/>
                  </a:lnTo>
                  <a:lnTo>
                    <a:pt x="109966" y="79105"/>
                  </a:lnTo>
                  <a:lnTo>
                    <a:pt x="111395" y="81582"/>
                  </a:lnTo>
                  <a:lnTo>
                    <a:pt x="110061" y="81772"/>
                  </a:lnTo>
                  <a:lnTo>
                    <a:pt x="107966" y="78915"/>
                  </a:lnTo>
                  <a:lnTo>
                    <a:pt x="107109" y="80724"/>
                  </a:lnTo>
                  <a:lnTo>
                    <a:pt x="108728" y="83201"/>
                  </a:lnTo>
                  <a:lnTo>
                    <a:pt x="108728" y="89773"/>
                  </a:lnTo>
                  <a:lnTo>
                    <a:pt x="110823" y="90726"/>
                  </a:lnTo>
                  <a:lnTo>
                    <a:pt x="102156" y="91964"/>
                  </a:lnTo>
                  <a:lnTo>
                    <a:pt x="102156" y="87392"/>
                  </a:lnTo>
                  <a:lnTo>
                    <a:pt x="98631" y="86630"/>
                  </a:lnTo>
                  <a:lnTo>
                    <a:pt x="98155" y="89392"/>
                  </a:lnTo>
                  <a:lnTo>
                    <a:pt x="94917" y="92535"/>
                  </a:lnTo>
                  <a:lnTo>
                    <a:pt x="91392" y="92821"/>
                  </a:lnTo>
                  <a:lnTo>
                    <a:pt x="93107" y="96155"/>
                  </a:lnTo>
                  <a:lnTo>
                    <a:pt x="95488" y="95869"/>
                  </a:lnTo>
                  <a:lnTo>
                    <a:pt x="97393" y="93678"/>
                  </a:lnTo>
                  <a:lnTo>
                    <a:pt x="97869" y="94917"/>
                  </a:lnTo>
                  <a:lnTo>
                    <a:pt x="96345" y="97298"/>
                  </a:lnTo>
                  <a:lnTo>
                    <a:pt x="95964" y="98727"/>
                  </a:lnTo>
                  <a:lnTo>
                    <a:pt x="94726" y="100727"/>
                  </a:lnTo>
                  <a:lnTo>
                    <a:pt x="91011" y="100155"/>
                  </a:lnTo>
                  <a:lnTo>
                    <a:pt x="87868" y="104537"/>
                  </a:lnTo>
                  <a:lnTo>
                    <a:pt x="91488" y="108823"/>
                  </a:lnTo>
                  <a:lnTo>
                    <a:pt x="90154" y="112347"/>
                  </a:lnTo>
                  <a:lnTo>
                    <a:pt x="94059" y="114538"/>
                  </a:lnTo>
                  <a:lnTo>
                    <a:pt x="89106" y="116919"/>
                  </a:lnTo>
                  <a:lnTo>
                    <a:pt x="83296" y="112347"/>
                  </a:lnTo>
                  <a:lnTo>
                    <a:pt x="78343" y="114443"/>
                  </a:lnTo>
                  <a:lnTo>
                    <a:pt x="79200" y="109680"/>
                  </a:lnTo>
                  <a:lnTo>
                    <a:pt x="82915" y="106537"/>
                  </a:lnTo>
                  <a:lnTo>
                    <a:pt x="83773" y="100727"/>
                  </a:lnTo>
                  <a:lnTo>
                    <a:pt x="83391" y="98727"/>
                  </a:lnTo>
                  <a:lnTo>
                    <a:pt x="79962" y="96060"/>
                  </a:lnTo>
                  <a:lnTo>
                    <a:pt x="78057" y="96917"/>
                  </a:lnTo>
                  <a:lnTo>
                    <a:pt x="80343" y="92154"/>
                  </a:lnTo>
                  <a:lnTo>
                    <a:pt x="77962" y="89773"/>
                  </a:lnTo>
                  <a:lnTo>
                    <a:pt x="80629" y="85201"/>
                  </a:lnTo>
                  <a:lnTo>
                    <a:pt x="82534" y="85677"/>
                  </a:lnTo>
                  <a:lnTo>
                    <a:pt x="86154" y="83772"/>
                  </a:lnTo>
                  <a:lnTo>
                    <a:pt x="86154" y="80058"/>
                  </a:lnTo>
                  <a:lnTo>
                    <a:pt x="87963" y="79677"/>
                  </a:lnTo>
                  <a:lnTo>
                    <a:pt x="87773" y="77486"/>
                  </a:lnTo>
                  <a:lnTo>
                    <a:pt x="84725" y="76248"/>
                  </a:lnTo>
                  <a:lnTo>
                    <a:pt x="88725" y="73390"/>
                  </a:lnTo>
                  <a:lnTo>
                    <a:pt x="88440" y="71485"/>
                  </a:lnTo>
                  <a:lnTo>
                    <a:pt x="86535" y="70533"/>
                  </a:lnTo>
                  <a:lnTo>
                    <a:pt x="86058" y="66056"/>
                  </a:lnTo>
                  <a:lnTo>
                    <a:pt x="90821" y="67199"/>
                  </a:lnTo>
                  <a:lnTo>
                    <a:pt x="91392" y="63008"/>
                  </a:lnTo>
                  <a:lnTo>
                    <a:pt x="94155" y="67199"/>
                  </a:lnTo>
                  <a:close/>
                  <a:moveTo>
                    <a:pt x="701850" y="63294"/>
                  </a:moveTo>
                  <a:lnTo>
                    <a:pt x="702612" y="66342"/>
                  </a:lnTo>
                  <a:lnTo>
                    <a:pt x="699468" y="69009"/>
                  </a:lnTo>
                  <a:lnTo>
                    <a:pt x="686800" y="73771"/>
                  </a:lnTo>
                  <a:lnTo>
                    <a:pt x="682419" y="73581"/>
                  </a:lnTo>
                  <a:lnTo>
                    <a:pt x="678990" y="71580"/>
                  </a:lnTo>
                  <a:lnTo>
                    <a:pt x="672132" y="77391"/>
                  </a:lnTo>
                  <a:lnTo>
                    <a:pt x="664702" y="91202"/>
                  </a:lnTo>
                  <a:lnTo>
                    <a:pt x="660321" y="93774"/>
                  </a:lnTo>
                  <a:lnTo>
                    <a:pt x="656415" y="93393"/>
                  </a:lnTo>
                  <a:lnTo>
                    <a:pt x="653748" y="88916"/>
                  </a:lnTo>
                  <a:lnTo>
                    <a:pt x="656130" y="79200"/>
                  </a:lnTo>
                  <a:lnTo>
                    <a:pt x="666417" y="73676"/>
                  </a:lnTo>
                  <a:lnTo>
                    <a:pt x="666988" y="68913"/>
                  </a:lnTo>
                  <a:lnTo>
                    <a:pt x="671084" y="64722"/>
                  </a:lnTo>
                  <a:lnTo>
                    <a:pt x="674799" y="64436"/>
                  </a:lnTo>
                  <a:lnTo>
                    <a:pt x="678513" y="66627"/>
                  </a:lnTo>
                  <a:lnTo>
                    <a:pt x="681561" y="64436"/>
                  </a:lnTo>
                  <a:lnTo>
                    <a:pt x="694611" y="64436"/>
                  </a:lnTo>
                  <a:lnTo>
                    <a:pt x="698325" y="62436"/>
                  </a:lnTo>
                  <a:lnTo>
                    <a:pt x="701850" y="63294"/>
                  </a:lnTo>
                  <a:close/>
                  <a:moveTo>
                    <a:pt x="464582" y="41577"/>
                  </a:moveTo>
                  <a:lnTo>
                    <a:pt x="466487" y="41862"/>
                  </a:lnTo>
                  <a:lnTo>
                    <a:pt x="468582" y="46529"/>
                  </a:lnTo>
                  <a:lnTo>
                    <a:pt x="467630" y="49768"/>
                  </a:lnTo>
                  <a:lnTo>
                    <a:pt x="465153" y="51197"/>
                  </a:lnTo>
                  <a:lnTo>
                    <a:pt x="457819" y="48816"/>
                  </a:lnTo>
                  <a:lnTo>
                    <a:pt x="456200" y="50054"/>
                  </a:lnTo>
                  <a:lnTo>
                    <a:pt x="455438" y="49101"/>
                  </a:lnTo>
                  <a:lnTo>
                    <a:pt x="457248" y="47768"/>
                  </a:lnTo>
                  <a:lnTo>
                    <a:pt x="459343" y="42053"/>
                  </a:lnTo>
                  <a:lnTo>
                    <a:pt x="462296" y="40719"/>
                  </a:lnTo>
                  <a:lnTo>
                    <a:pt x="464582" y="41577"/>
                  </a:lnTo>
                  <a:close/>
                  <a:moveTo>
                    <a:pt x="710327" y="31670"/>
                  </a:moveTo>
                  <a:lnTo>
                    <a:pt x="711565" y="32528"/>
                  </a:lnTo>
                  <a:lnTo>
                    <a:pt x="713565" y="30051"/>
                  </a:lnTo>
                  <a:lnTo>
                    <a:pt x="715661" y="29670"/>
                  </a:lnTo>
                  <a:lnTo>
                    <a:pt x="719090" y="32623"/>
                  </a:lnTo>
                  <a:lnTo>
                    <a:pt x="724995" y="33099"/>
                  </a:lnTo>
                  <a:lnTo>
                    <a:pt x="730615" y="36147"/>
                  </a:lnTo>
                  <a:lnTo>
                    <a:pt x="727853" y="40624"/>
                  </a:lnTo>
                  <a:lnTo>
                    <a:pt x="725662" y="41386"/>
                  </a:lnTo>
                  <a:lnTo>
                    <a:pt x="726234" y="51102"/>
                  </a:lnTo>
                  <a:lnTo>
                    <a:pt x="723567" y="56817"/>
                  </a:lnTo>
                  <a:lnTo>
                    <a:pt x="714423" y="57960"/>
                  </a:lnTo>
                  <a:lnTo>
                    <a:pt x="704421" y="56245"/>
                  </a:lnTo>
                  <a:lnTo>
                    <a:pt x="686610" y="60436"/>
                  </a:lnTo>
                  <a:lnTo>
                    <a:pt x="682704" y="58912"/>
                  </a:lnTo>
                  <a:lnTo>
                    <a:pt x="675370" y="60341"/>
                  </a:lnTo>
                  <a:lnTo>
                    <a:pt x="674894" y="53483"/>
                  </a:lnTo>
                  <a:lnTo>
                    <a:pt x="680704" y="43386"/>
                  </a:lnTo>
                  <a:lnTo>
                    <a:pt x="692134" y="36814"/>
                  </a:lnTo>
                  <a:lnTo>
                    <a:pt x="698611" y="31194"/>
                  </a:lnTo>
                  <a:lnTo>
                    <a:pt x="704898" y="32052"/>
                  </a:lnTo>
                  <a:lnTo>
                    <a:pt x="708993" y="29575"/>
                  </a:lnTo>
                  <a:lnTo>
                    <a:pt x="710327" y="29956"/>
                  </a:lnTo>
                  <a:lnTo>
                    <a:pt x="710327" y="31670"/>
                  </a:lnTo>
                  <a:close/>
                  <a:moveTo>
                    <a:pt x="883396" y="50435"/>
                  </a:moveTo>
                  <a:lnTo>
                    <a:pt x="875395" y="60436"/>
                  </a:lnTo>
                  <a:lnTo>
                    <a:pt x="873966" y="70628"/>
                  </a:lnTo>
                  <a:lnTo>
                    <a:pt x="861203" y="82439"/>
                  </a:lnTo>
                  <a:lnTo>
                    <a:pt x="851392" y="83868"/>
                  </a:lnTo>
                  <a:lnTo>
                    <a:pt x="849201" y="82344"/>
                  </a:lnTo>
                  <a:lnTo>
                    <a:pt x="851107" y="74628"/>
                  </a:lnTo>
                  <a:lnTo>
                    <a:pt x="845868" y="62246"/>
                  </a:lnTo>
                  <a:lnTo>
                    <a:pt x="838248" y="61865"/>
                  </a:lnTo>
                  <a:lnTo>
                    <a:pt x="831771" y="66627"/>
                  </a:lnTo>
                  <a:lnTo>
                    <a:pt x="831675" y="68246"/>
                  </a:lnTo>
                  <a:lnTo>
                    <a:pt x="826341" y="66723"/>
                  </a:lnTo>
                  <a:lnTo>
                    <a:pt x="826246" y="64722"/>
                  </a:lnTo>
                  <a:lnTo>
                    <a:pt x="830818" y="59579"/>
                  </a:lnTo>
                  <a:lnTo>
                    <a:pt x="833961" y="50244"/>
                  </a:lnTo>
                  <a:lnTo>
                    <a:pt x="849487" y="41386"/>
                  </a:lnTo>
                  <a:lnTo>
                    <a:pt x="854345" y="44244"/>
                  </a:lnTo>
                  <a:lnTo>
                    <a:pt x="854726" y="50625"/>
                  </a:lnTo>
                  <a:lnTo>
                    <a:pt x="856345" y="52054"/>
                  </a:lnTo>
                  <a:lnTo>
                    <a:pt x="860060" y="51006"/>
                  </a:lnTo>
                  <a:lnTo>
                    <a:pt x="866156" y="44625"/>
                  </a:lnTo>
                  <a:lnTo>
                    <a:pt x="867966" y="40243"/>
                  </a:lnTo>
                  <a:lnTo>
                    <a:pt x="874252" y="36624"/>
                  </a:lnTo>
                  <a:lnTo>
                    <a:pt x="881110" y="25003"/>
                  </a:lnTo>
                  <a:lnTo>
                    <a:pt x="885111" y="21669"/>
                  </a:lnTo>
                  <a:lnTo>
                    <a:pt x="891207" y="21574"/>
                  </a:lnTo>
                  <a:lnTo>
                    <a:pt x="893398" y="23384"/>
                  </a:lnTo>
                  <a:lnTo>
                    <a:pt x="894255" y="27099"/>
                  </a:lnTo>
                  <a:lnTo>
                    <a:pt x="890064" y="34909"/>
                  </a:lnTo>
                  <a:lnTo>
                    <a:pt x="890826" y="44244"/>
                  </a:lnTo>
                  <a:lnTo>
                    <a:pt x="889016" y="47577"/>
                  </a:lnTo>
                  <a:lnTo>
                    <a:pt x="883396" y="50435"/>
                  </a:lnTo>
                  <a:close/>
                  <a:moveTo>
                    <a:pt x="814149" y="26908"/>
                  </a:moveTo>
                  <a:lnTo>
                    <a:pt x="823674" y="28051"/>
                  </a:lnTo>
                  <a:lnTo>
                    <a:pt x="827865" y="34052"/>
                  </a:lnTo>
                  <a:lnTo>
                    <a:pt x="813864" y="39291"/>
                  </a:lnTo>
                  <a:lnTo>
                    <a:pt x="807863" y="37767"/>
                  </a:lnTo>
                  <a:lnTo>
                    <a:pt x="801005" y="40434"/>
                  </a:lnTo>
                  <a:lnTo>
                    <a:pt x="797385" y="45006"/>
                  </a:lnTo>
                  <a:lnTo>
                    <a:pt x="796719" y="49482"/>
                  </a:lnTo>
                  <a:lnTo>
                    <a:pt x="791099" y="55197"/>
                  </a:lnTo>
                  <a:lnTo>
                    <a:pt x="790432" y="58245"/>
                  </a:lnTo>
                  <a:lnTo>
                    <a:pt x="786622" y="62817"/>
                  </a:lnTo>
                  <a:lnTo>
                    <a:pt x="783193" y="62436"/>
                  </a:lnTo>
                  <a:lnTo>
                    <a:pt x="783479" y="60055"/>
                  </a:lnTo>
                  <a:lnTo>
                    <a:pt x="782050" y="59293"/>
                  </a:lnTo>
                  <a:lnTo>
                    <a:pt x="777954" y="59388"/>
                  </a:lnTo>
                  <a:lnTo>
                    <a:pt x="772811" y="64913"/>
                  </a:lnTo>
                  <a:lnTo>
                    <a:pt x="768334" y="67199"/>
                  </a:lnTo>
                  <a:lnTo>
                    <a:pt x="766905" y="70818"/>
                  </a:lnTo>
                  <a:lnTo>
                    <a:pt x="770525" y="75390"/>
                  </a:lnTo>
                  <a:lnTo>
                    <a:pt x="771573" y="80153"/>
                  </a:lnTo>
                  <a:lnTo>
                    <a:pt x="766524" y="86058"/>
                  </a:lnTo>
                  <a:lnTo>
                    <a:pt x="761000" y="85677"/>
                  </a:lnTo>
                  <a:lnTo>
                    <a:pt x="758333" y="79010"/>
                  </a:lnTo>
                  <a:lnTo>
                    <a:pt x="756333" y="78153"/>
                  </a:lnTo>
                  <a:lnTo>
                    <a:pt x="749475" y="81201"/>
                  </a:lnTo>
                  <a:lnTo>
                    <a:pt x="744998" y="88154"/>
                  </a:lnTo>
                  <a:lnTo>
                    <a:pt x="741283" y="89202"/>
                  </a:lnTo>
                  <a:lnTo>
                    <a:pt x="733854" y="86249"/>
                  </a:lnTo>
                  <a:lnTo>
                    <a:pt x="731949" y="82439"/>
                  </a:lnTo>
                  <a:lnTo>
                    <a:pt x="726996" y="79772"/>
                  </a:lnTo>
                  <a:lnTo>
                    <a:pt x="723090" y="83106"/>
                  </a:lnTo>
                  <a:lnTo>
                    <a:pt x="714708" y="81867"/>
                  </a:lnTo>
                  <a:lnTo>
                    <a:pt x="712899" y="84153"/>
                  </a:lnTo>
                  <a:lnTo>
                    <a:pt x="709565" y="81296"/>
                  </a:lnTo>
                  <a:lnTo>
                    <a:pt x="709851" y="77295"/>
                  </a:lnTo>
                  <a:lnTo>
                    <a:pt x="713470" y="77200"/>
                  </a:lnTo>
                  <a:lnTo>
                    <a:pt x="725662" y="67008"/>
                  </a:lnTo>
                  <a:lnTo>
                    <a:pt x="729758" y="58912"/>
                  </a:lnTo>
                  <a:lnTo>
                    <a:pt x="737568" y="56340"/>
                  </a:lnTo>
                  <a:lnTo>
                    <a:pt x="739569" y="54150"/>
                  </a:lnTo>
                  <a:lnTo>
                    <a:pt x="746998" y="52911"/>
                  </a:lnTo>
                  <a:lnTo>
                    <a:pt x="752618" y="48911"/>
                  </a:lnTo>
                  <a:lnTo>
                    <a:pt x="745569" y="41767"/>
                  </a:lnTo>
                  <a:lnTo>
                    <a:pt x="741569" y="41100"/>
                  </a:lnTo>
                  <a:lnTo>
                    <a:pt x="732234" y="42719"/>
                  </a:lnTo>
                  <a:lnTo>
                    <a:pt x="737949" y="35766"/>
                  </a:lnTo>
                  <a:lnTo>
                    <a:pt x="742236" y="33861"/>
                  </a:lnTo>
                  <a:lnTo>
                    <a:pt x="744903" y="36147"/>
                  </a:lnTo>
                  <a:lnTo>
                    <a:pt x="750999" y="36909"/>
                  </a:lnTo>
                  <a:lnTo>
                    <a:pt x="755571" y="32337"/>
                  </a:lnTo>
                  <a:lnTo>
                    <a:pt x="761095" y="31290"/>
                  </a:lnTo>
                  <a:lnTo>
                    <a:pt x="767096" y="32147"/>
                  </a:lnTo>
                  <a:lnTo>
                    <a:pt x="768239" y="33004"/>
                  </a:lnTo>
                  <a:lnTo>
                    <a:pt x="765953" y="35385"/>
                  </a:lnTo>
                  <a:lnTo>
                    <a:pt x="764810" y="39862"/>
                  </a:lnTo>
                  <a:lnTo>
                    <a:pt x="757666" y="48053"/>
                  </a:lnTo>
                  <a:lnTo>
                    <a:pt x="757285" y="50625"/>
                  </a:lnTo>
                  <a:lnTo>
                    <a:pt x="766239" y="53673"/>
                  </a:lnTo>
                  <a:lnTo>
                    <a:pt x="773001" y="48339"/>
                  </a:lnTo>
                  <a:lnTo>
                    <a:pt x="772906" y="45291"/>
                  </a:lnTo>
                  <a:lnTo>
                    <a:pt x="769953" y="43862"/>
                  </a:lnTo>
                  <a:lnTo>
                    <a:pt x="769858" y="39767"/>
                  </a:lnTo>
                  <a:lnTo>
                    <a:pt x="774621" y="39767"/>
                  </a:lnTo>
                  <a:lnTo>
                    <a:pt x="773954" y="43101"/>
                  </a:lnTo>
                  <a:lnTo>
                    <a:pt x="774716" y="44625"/>
                  </a:lnTo>
                  <a:lnTo>
                    <a:pt x="780240" y="39862"/>
                  </a:lnTo>
                  <a:lnTo>
                    <a:pt x="778621" y="33194"/>
                  </a:lnTo>
                  <a:lnTo>
                    <a:pt x="775002" y="31956"/>
                  </a:lnTo>
                  <a:lnTo>
                    <a:pt x="775002" y="28908"/>
                  </a:lnTo>
                  <a:lnTo>
                    <a:pt x="781669" y="28051"/>
                  </a:lnTo>
                  <a:lnTo>
                    <a:pt x="783860" y="29194"/>
                  </a:lnTo>
                  <a:lnTo>
                    <a:pt x="783479" y="33004"/>
                  </a:lnTo>
                  <a:lnTo>
                    <a:pt x="790242" y="34433"/>
                  </a:lnTo>
                  <a:lnTo>
                    <a:pt x="791480" y="33004"/>
                  </a:lnTo>
                  <a:lnTo>
                    <a:pt x="790337" y="28623"/>
                  </a:lnTo>
                  <a:lnTo>
                    <a:pt x="804815" y="19764"/>
                  </a:lnTo>
                  <a:lnTo>
                    <a:pt x="814149" y="26908"/>
                  </a:lnTo>
                  <a:close/>
                  <a:moveTo>
                    <a:pt x="925687" y="12430"/>
                  </a:moveTo>
                  <a:lnTo>
                    <a:pt x="939403" y="13383"/>
                  </a:lnTo>
                  <a:lnTo>
                    <a:pt x="937689" y="16526"/>
                  </a:lnTo>
                  <a:lnTo>
                    <a:pt x="937498" y="23098"/>
                  </a:lnTo>
                  <a:lnTo>
                    <a:pt x="939879" y="24622"/>
                  </a:lnTo>
                  <a:lnTo>
                    <a:pt x="947785" y="19860"/>
                  </a:lnTo>
                  <a:lnTo>
                    <a:pt x="963787" y="16811"/>
                  </a:lnTo>
                  <a:lnTo>
                    <a:pt x="976455" y="19288"/>
                  </a:lnTo>
                  <a:lnTo>
                    <a:pt x="990362" y="19574"/>
                  </a:lnTo>
                  <a:lnTo>
                    <a:pt x="997696" y="16145"/>
                  </a:lnTo>
                  <a:lnTo>
                    <a:pt x="1005697" y="17859"/>
                  </a:lnTo>
                  <a:lnTo>
                    <a:pt x="1011793" y="16431"/>
                  </a:lnTo>
                  <a:lnTo>
                    <a:pt x="1020651" y="16907"/>
                  </a:lnTo>
                  <a:lnTo>
                    <a:pt x="1027319" y="30146"/>
                  </a:lnTo>
                  <a:lnTo>
                    <a:pt x="1026557" y="41005"/>
                  </a:lnTo>
                  <a:lnTo>
                    <a:pt x="1027700" y="45863"/>
                  </a:lnTo>
                  <a:lnTo>
                    <a:pt x="1024080" y="49006"/>
                  </a:lnTo>
                  <a:lnTo>
                    <a:pt x="1015317" y="51387"/>
                  </a:lnTo>
                  <a:lnTo>
                    <a:pt x="986742" y="52530"/>
                  </a:lnTo>
                  <a:lnTo>
                    <a:pt x="971788" y="58341"/>
                  </a:lnTo>
                  <a:lnTo>
                    <a:pt x="961501" y="59007"/>
                  </a:lnTo>
                  <a:lnTo>
                    <a:pt x="948547" y="57483"/>
                  </a:lnTo>
                  <a:lnTo>
                    <a:pt x="938355" y="64056"/>
                  </a:lnTo>
                  <a:lnTo>
                    <a:pt x="929973" y="65961"/>
                  </a:lnTo>
                  <a:lnTo>
                    <a:pt x="927497" y="63008"/>
                  </a:lnTo>
                  <a:lnTo>
                    <a:pt x="922163" y="61769"/>
                  </a:lnTo>
                  <a:lnTo>
                    <a:pt x="910638" y="68532"/>
                  </a:lnTo>
                  <a:lnTo>
                    <a:pt x="909114" y="68246"/>
                  </a:lnTo>
                  <a:lnTo>
                    <a:pt x="908447" y="65294"/>
                  </a:lnTo>
                  <a:lnTo>
                    <a:pt x="900065" y="66246"/>
                  </a:lnTo>
                  <a:lnTo>
                    <a:pt x="896350" y="62627"/>
                  </a:lnTo>
                  <a:lnTo>
                    <a:pt x="896636" y="59293"/>
                  </a:lnTo>
                  <a:lnTo>
                    <a:pt x="897588" y="56340"/>
                  </a:lnTo>
                  <a:lnTo>
                    <a:pt x="906637" y="45482"/>
                  </a:lnTo>
                  <a:lnTo>
                    <a:pt x="907113" y="41862"/>
                  </a:lnTo>
                  <a:lnTo>
                    <a:pt x="911019" y="40624"/>
                  </a:lnTo>
                  <a:lnTo>
                    <a:pt x="918543" y="34528"/>
                  </a:lnTo>
                  <a:lnTo>
                    <a:pt x="924640" y="33766"/>
                  </a:lnTo>
                  <a:lnTo>
                    <a:pt x="929783" y="30623"/>
                  </a:lnTo>
                  <a:lnTo>
                    <a:pt x="928259" y="29385"/>
                  </a:lnTo>
                  <a:lnTo>
                    <a:pt x="921973" y="30527"/>
                  </a:lnTo>
                  <a:lnTo>
                    <a:pt x="906828" y="38052"/>
                  </a:lnTo>
                  <a:lnTo>
                    <a:pt x="907590" y="33480"/>
                  </a:lnTo>
                  <a:lnTo>
                    <a:pt x="905970" y="29861"/>
                  </a:lnTo>
                  <a:lnTo>
                    <a:pt x="915115" y="17574"/>
                  </a:lnTo>
                  <a:lnTo>
                    <a:pt x="918448" y="14049"/>
                  </a:lnTo>
                  <a:lnTo>
                    <a:pt x="925687" y="12430"/>
                  </a:lnTo>
                  <a:close/>
                  <a:moveTo>
                    <a:pt x="663464" y="9953"/>
                  </a:moveTo>
                  <a:lnTo>
                    <a:pt x="670893" y="14811"/>
                  </a:lnTo>
                  <a:lnTo>
                    <a:pt x="671179" y="19002"/>
                  </a:lnTo>
                  <a:lnTo>
                    <a:pt x="669274" y="24336"/>
                  </a:lnTo>
                  <a:lnTo>
                    <a:pt x="671941" y="27479"/>
                  </a:lnTo>
                  <a:lnTo>
                    <a:pt x="672417" y="33194"/>
                  </a:lnTo>
                  <a:lnTo>
                    <a:pt x="678894" y="39767"/>
                  </a:lnTo>
                  <a:lnTo>
                    <a:pt x="679085" y="43672"/>
                  </a:lnTo>
                  <a:lnTo>
                    <a:pt x="672322" y="50149"/>
                  </a:lnTo>
                  <a:lnTo>
                    <a:pt x="669560" y="50625"/>
                  </a:lnTo>
                  <a:lnTo>
                    <a:pt x="663178" y="47006"/>
                  </a:lnTo>
                  <a:lnTo>
                    <a:pt x="661178" y="47673"/>
                  </a:lnTo>
                  <a:lnTo>
                    <a:pt x="655653" y="55769"/>
                  </a:lnTo>
                  <a:lnTo>
                    <a:pt x="657844" y="61198"/>
                  </a:lnTo>
                  <a:lnTo>
                    <a:pt x="656701" y="66913"/>
                  </a:lnTo>
                  <a:lnTo>
                    <a:pt x="652320" y="67580"/>
                  </a:lnTo>
                  <a:lnTo>
                    <a:pt x="647367" y="64151"/>
                  </a:lnTo>
                  <a:lnTo>
                    <a:pt x="641461" y="62532"/>
                  </a:lnTo>
                  <a:lnTo>
                    <a:pt x="639937" y="63960"/>
                  </a:lnTo>
                  <a:lnTo>
                    <a:pt x="640985" y="72247"/>
                  </a:lnTo>
                  <a:lnTo>
                    <a:pt x="649367" y="81105"/>
                  </a:lnTo>
                  <a:lnTo>
                    <a:pt x="649843" y="86820"/>
                  </a:lnTo>
                  <a:lnTo>
                    <a:pt x="647843" y="90344"/>
                  </a:lnTo>
                  <a:lnTo>
                    <a:pt x="639461" y="93583"/>
                  </a:lnTo>
                  <a:lnTo>
                    <a:pt x="631460" y="93488"/>
                  </a:lnTo>
                  <a:lnTo>
                    <a:pt x="630412" y="97393"/>
                  </a:lnTo>
                  <a:lnTo>
                    <a:pt x="628412" y="95869"/>
                  </a:lnTo>
                  <a:lnTo>
                    <a:pt x="620506" y="95869"/>
                  </a:lnTo>
                  <a:lnTo>
                    <a:pt x="612505" y="100822"/>
                  </a:lnTo>
                  <a:lnTo>
                    <a:pt x="609933" y="100060"/>
                  </a:lnTo>
                  <a:lnTo>
                    <a:pt x="607648" y="101965"/>
                  </a:lnTo>
                  <a:lnTo>
                    <a:pt x="603075" y="102632"/>
                  </a:lnTo>
                  <a:lnTo>
                    <a:pt x="597551" y="109680"/>
                  </a:lnTo>
                  <a:lnTo>
                    <a:pt x="578787" y="115871"/>
                  </a:lnTo>
                  <a:lnTo>
                    <a:pt x="571548" y="116634"/>
                  </a:lnTo>
                  <a:lnTo>
                    <a:pt x="566499" y="114728"/>
                  </a:lnTo>
                  <a:lnTo>
                    <a:pt x="556212" y="117205"/>
                  </a:lnTo>
                  <a:lnTo>
                    <a:pt x="549450" y="115014"/>
                  </a:lnTo>
                  <a:lnTo>
                    <a:pt x="542877" y="116157"/>
                  </a:lnTo>
                  <a:lnTo>
                    <a:pt x="539544" y="113109"/>
                  </a:lnTo>
                  <a:lnTo>
                    <a:pt x="529542" y="113490"/>
                  </a:lnTo>
                  <a:lnTo>
                    <a:pt x="525351" y="114728"/>
                  </a:lnTo>
                  <a:lnTo>
                    <a:pt x="522494" y="118824"/>
                  </a:lnTo>
                  <a:lnTo>
                    <a:pt x="520398" y="119205"/>
                  </a:lnTo>
                  <a:lnTo>
                    <a:pt x="515636" y="123968"/>
                  </a:lnTo>
                  <a:lnTo>
                    <a:pt x="497634" y="130350"/>
                  </a:lnTo>
                  <a:lnTo>
                    <a:pt x="488490" y="130540"/>
                  </a:lnTo>
                  <a:lnTo>
                    <a:pt x="486394" y="133398"/>
                  </a:lnTo>
                  <a:lnTo>
                    <a:pt x="475059" y="137969"/>
                  </a:lnTo>
                  <a:lnTo>
                    <a:pt x="466773" y="137303"/>
                  </a:lnTo>
                  <a:lnTo>
                    <a:pt x="461820" y="133398"/>
                  </a:lnTo>
                  <a:lnTo>
                    <a:pt x="456867" y="132731"/>
                  </a:lnTo>
                  <a:lnTo>
                    <a:pt x="455057" y="134064"/>
                  </a:lnTo>
                  <a:lnTo>
                    <a:pt x="455628" y="138351"/>
                  </a:lnTo>
                  <a:lnTo>
                    <a:pt x="454200" y="141684"/>
                  </a:lnTo>
                  <a:lnTo>
                    <a:pt x="451818" y="142351"/>
                  </a:lnTo>
                  <a:lnTo>
                    <a:pt x="448866" y="141018"/>
                  </a:lnTo>
                  <a:lnTo>
                    <a:pt x="451914" y="131207"/>
                  </a:lnTo>
                  <a:lnTo>
                    <a:pt x="446199" y="128921"/>
                  </a:lnTo>
                  <a:lnTo>
                    <a:pt x="441531" y="125111"/>
                  </a:lnTo>
                  <a:lnTo>
                    <a:pt x="434483" y="126540"/>
                  </a:lnTo>
                  <a:lnTo>
                    <a:pt x="410480" y="123492"/>
                  </a:lnTo>
                  <a:lnTo>
                    <a:pt x="408194" y="123873"/>
                  </a:lnTo>
                  <a:lnTo>
                    <a:pt x="406575" y="129587"/>
                  </a:lnTo>
                  <a:lnTo>
                    <a:pt x="407146" y="137684"/>
                  </a:lnTo>
                  <a:lnTo>
                    <a:pt x="403050" y="141684"/>
                  </a:lnTo>
                  <a:lnTo>
                    <a:pt x="397621" y="143303"/>
                  </a:lnTo>
                  <a:lnTo>
                    <a:pt x="390858" y="139589"/>
                  </a:lnTo>
                  <a:lnTo>
                    <a:pt x="377904" y="140922"/>
                  </a:lnTo>
                  <a:lnTo>
                    <a:pt x="375142" y="139494"/>
                  </a:lnTo>
                  <a:lnTo>
                    <a:pt x="360093" y="145209"/>
                  </a:lnTo>
                  <a:lnTo>
                    <a:pt x="351330" y="151019"/>
                  </a:lnTo>
                  <a:lnTo>
                    <a:pt x="347234" y="150828"/>
                  </a:lnTo>
                  <a:lnTo>
                    <a:pt x="333232" y="146161"/>
                  </a:lnTo>
                  <a:lnTo>
                    <a:pt x="324469" y="139017"/>
                  </a:lnTo>
                  <a:lnTo>
                    <a:pt x="321802" y="131397"/>
                  </a:lnTo>
                  <a:lnTo>
                    <a:pt x="319516" y="130540"/>
                  </a:lnTo>
                  <a:lnTo>
                    <a:pt x="311801" y="132254"/>
                  </a:lnTo>
                  <a:lnTo>
                    <a:pt x="308562" y="139398"/>
                  </a:lnTo>
                  <a:lnTo>
                    <a:pt x="304181" y="140541"/>
                  </a:lnTo>
                  <a:lnTo>
                    <a:pt x="295132" y="136827"/>
                  </a:lnTo>
                  <a:lnTo>
                    <a:pt x="287417" y="136255"/>
                  </a:lnTo>
                  <a:lnTo>
                    <a:pt x="278940" y="127683"/>
                  </a:lnTo>
                  <a:lnTo>
                    <a:pt x="254175" y="127873"/>
                  </a:lnTo>
                  <a:lnTo>
                    <a:pt x="246745" y="129207"/>
                  </a:lnTo>
                  <a:lnTo>
                    <a:pt x="244459" y="127968"/>
                  </a:lnTo>
                  <a:lnTo>
                    <a:pt x="232743" y="133969"/>
                  </a:lnTo>
                  <a:lnTo>
                    <a:pt x="229886" y="132254"/>
                  </a:lnTo>
                  <a:lnTo>
                    <a:pt x="227124" y="133778"/>
                  </a:lnTo>
                  <a:lnTo>
                    <a:pt x="216170" y="130921"/>
                  </a:lnTo>
                  <a:lnTo>
                    <a:pt x="208455" y="122920"/>
                  </a:lnTo>
                  <a:lnTo>
                    <a:pt x="205311" y="122444"/>
                  </a:lnTo>
                  <a:lnTo>
                    <a:pt x="184071" y="128254"/>
                  </a:lnTo>
                  <a:lnTo>
                    <a:pt x="175784" y="129397"/>
                  </a:lnTo>
                  <a:lnTo>
                    <a:pt x="171783" y="128540"/>
                  </a:lnTo>
                  <a:lnTo>
                    <a:pt x="168354" y="132159"/>
                  </a:lnTo>
                  <a:lnTo>
                    <a:pt x="168354" y="135207"/>
                  </a:lnTo>
                  <a:lnTo>
                    <a:pt x="166354" y="135874"/>
                  </a:lnTo>
                  <a:lnTo>
                    <a:pt x="162354" y="134636"/>
                  </a:lnTo>
                  <a:lnTo>
                    <a:pt x="163592" y="132064"/>
                  </a:lnTo>
                  <a:lnTo>
                    <a:pt x="162068" y="131207"/>
                  </a:lnTo>
                  <a:lnTo>
                    <a:pt x="162163" y="126825"/>
                  </a:lnTo>
                  <a:lnTo>
                    <a:pt x="154543" y="126159"/>
                  </a:lnTo>
                  <a:lnTo>
                    <a:pt x="153114" y="123206"/>
                  </a:lnTo>
                  <a:lnTo>
                    <a:pt x="148161" y="119015"/>
                  </a:lnTo>
                  <a:lnTo>
                    <a:pt x="147590" y="115491"/>
                  </a:lnTo>
                  <a:lnTo>
                    <a:pt x="147685" y="113109"/>
                  </a:lnTo>
                  <a:lnTo>
                    <a:pt x="148542" y="109776"/>
                  </a:lnTo>
                  <a:lnTo>
                    <a:pt x="147590" y="107585"/>
                  </a:lnTo>
                  <a:lnTo>
                    <a:pt x="149781" y="103203"/>
                  </a:lnTo>
                  <a:lnTo>
                    <a:pt x="149876" y="92535"/>
                  </a:lnTo>
                  <a:lnTo>
                    <a:pt x="147780" y="91583"/>
                  </a:lnTo>
                  <a:lnTo>
                    <a:pt x="148638" y="88440"/>
                  </a:lnTo>
                  <a:lnTo>
                    <a:pt x="153210" y="83486"/>
                  </a:lnTo>
                  <a:lnTo>
                    <a:pt x="152733" y="82058"/>
                  </a:lnTo>
                  <a:lnTo>
                    <a:pt x="157496" y="80438"/>
                  </a:lnTo>
                  <a:lnTo>
                    <a:pt x="160544" y="76914"/>
                  </a:lnTo>
                  <a:lnTo>
                    <a:pt x="161306" y="71676"/>
                  </a:lnTo>
                  <a:lnTo>
                    <a:pt x="158067" y="67485"/>
                  </a:lnTo>
                  <a:lnTo>
                    <a:pt x="157401" y="63770"/>
                  </a:lnTo>
                  <a:lnTo>
                    <a:pt x="161401" y="63389"/>
                  </a:lnTo>
                  <a:lnTo>
                    <a:pt x="161782" y="68913"/>
                  </a:lnTo>
                  <a:lnTo>
                    <a:pt x="164640" y="69485"/>
                  </a:lnTo>
                  <a:lnTo>
                    <a:pt x="165687" y="71104"/>
                  </a:lnTo>
                  <a:lnTo>
                    <a:pt x="170259" y="68056"/>
                  </a:lnTo>
                  <a:lnTo>
                    <a:pt x="172545" y="68151"/>
                  </a:lnTo>
                  <a:lnTo>
                    <a:pt x="176355" y="64151"/>
                  </a:lnTo>
                  <a:lnTo>
                    <a:pt x="181118" y="68628"/>
                  </a:lnTo>
                  <a:lnTo>
                    <a:pt x="183404" y="65199"/>
                  </a:lnTo>
                  <a:lnTo>
                    <a:pt x="181023" y="63865"/>
                  </a:lnTo>
                  <a:lnTo>
                    <a:pt x="181213" y="61579"/>
                  </a:lnTo>
                  <a:lnTo>
                    <a:pt x="184547" y="56245"/>
                  </a:lnTo>
                  <a:lnTo>
                    <a:pt x="189405" y="56626"/>
                  </a:lnTo>
                  <a:lnTo>
                    <a:pt x="191691" y="55007"/>
                  </a:lnTo>
                  <a:lnTo>
                    <a:pt x="193691" y="55102"/>
                  </a:lnTo>
                  <a:lnTo>
                    <a:pt x="195024" y="59198"/>
                  </a:lnTo>
                  <a:lnTo>
                    <a:pt x="197120" y="60912"/>
                  </a:lnTo>
                  <a:lnTo>
                    <a:pt x="195405" y="64341"/>
                  </a:lnTo>
                  <a:lnTo>
                    <a:pt x="199025" y="64722"/>
                  </a:lnTo>
                  <a:lnTo>
                    <a:pt x="201025" y="61008"/>
                  </a:lnTo>
                  <a:lnTo>
                    <a:pt x="201120" y="51483"/>
                  </a:lnTo>
                  <a:lnTo>
                    <a:pt x="207121" y="54245"/>
                  </a:lnTo>
                  <a:lnTo>
                    <a:pt x="209502" y="50149"/>
                  </a:lnTo>
                  <a:lnTo>
                    <a:pt x="210931" y="50149"/>
                  </a:lnTo>
                  <a:lnTo>
                    <a:pt x="214074" y="43101"/>
                  </a:lnTo>
                  <a:lnTo>
                    <a:pt x="216360" y="43482"/>
                  </a:lnTo>
                  <a:lnTo>
                    <a:pt x="221028" y="42053"/>
                  </a:lnTo>
                  <a:lnTo>
                    <a:pt x="223314" y="39671"/>
                  </a:lnTo>
                  <a:lnTo>
                    <a:pt x="227981" y="39291"/>
                  </a:lnTo>
                  <a:lnTo>
                    <a:pt x="234744" y="39005"/>
                  </a:lnTo>
                  <a:lnTo>
                    <a:pt x="242173" y="40910"/>
                  </a:lnTo>
                  <a:lnTo>
                    <a:pt x="248936" y="38528"/>
                  </a:lnTo>
                  <a:lnTo>
                    <a:pt x="249603" y="34052"/>
                  </a:lnTo>
                  <a:lnTo>
                    <a:pt x="251412" y="32433"/>
                  </a:lnTo>
                  <a:lnTo>
                    <a:pt x="255794" y="36052"/>
                  </a:lnTo>
                  <a:lnTo>
                    <a:pt x="255699" y="39195"/>
                  </a:lnTo>
                  <a:lnTo>
                    <a:pt x="259509" y="41481"/>
                  </a:lnTo>
                  <a:lnTo>
                    <a:pt x="267605" y="38338"/>
                  </a:lnTo>
                  <a:lnTo>
                    <a:pt x="272463" y="41100"/>
                  </a:lnTo>
                  <a:lnTo>
                    <a:pt x="279321" y="41195"/>
                  </a:lnTo>
                  <a:lnTo>
                    <a:pt x="280940" y="39100"/>
                  </a:lnTo>
                  <a:lnTo>
                    <a:pt x="278654" y="36528"/>
                  </a:lnTo>
                  <a:lnTo>
                    <a:pt x="279702" y="34623"/>
                  </a:lnTo>
                  <a:lnTo>
                    <a:pt x="286845" y="37957"/>
                  </a:lnTo>
                  <a:lnTo>
                    <a:pt x="293799" y="46434"/>
                  </a:lnTo>
                  <a:lnTo>
                    <a:pt x="298466" y="46053"/>
                  </a:lnTo>
                  <a:lnTo>
                    <a:pt x="302561" y="49673"/>
                  </a:lnTo>
                  <a:lnTo>
                    <a:pt x="313706" y="48244"/>
                  </a:lnTo>
                  <a:lnTo>
                    <a:pt x="322278" y="51006"/>
                  </a:lnTo>
                  <a:lnTo>
                    <a:pt x="333232" y="50911"/>
                  </a:lnTo>
                  <a:lnTo>
                    <a:pt x="338280" y="49196"/>
                  </a:lnTo>
                  <a:lnTo>
                    <a:pt x="343043" y="49863"/>
                  </a:lnTo>
                  <a:lnTo>
                    <a:pt x="342757" y="53197"/>
                  </a:lnTo>
                  <a:lnTo>
                    <a:pt x="343995" y="54435"/>
                  </a:lnTo>
                  <a:lnTo>
                    <a:pt x="348758" y="54150"/>
                  </a:lnTo>
                  <a:lnTo>
                    <a:pt x="348758" y="57578"/>
                  </a:lnTo>
                  <a:lnTo>
                    <a:pt x="350758" y="61293"/>
                  </a:lnTo>
                  <a:lnTo>
                    <a:pt x="357521" y="60341"/>
                  </a:lnTo>
                  <a:lnTo>
                    <a:pt x="363712" y="63008"/>
                  </a:lnTo>
                  <a:lnTo>
                    <a:pt x="369713" y="63389"/>
                  </a:lnTo>
                  <a:lnTo>
                    <a:pt x="373332" y="65865"/>
                  </a:lnTo>
                  <a:lnTo>
                    <a:pt x="377428" y="65103"/>
                  </a:lnTo>
                  <a:lnTo>
                    <a:pt x="384572" y="69485"/>
                  </a:lnTo>
                  <a:lnTo>
                    <a:pt x="392001" y="70437"/>
                  </a:lnTo>
                  <a:lnTo>
                    <a:pt x="396669" y="72437"/>
                  </a:lnTo>
                  <a:lnTo>
                    <a:pt x="403812" y="83963"/>
                  </a:lnTo>
                  <a:lnTo>
                    <a:pt x="415433" y="89297"/>
                  </a:lnTo>
                  <a:lnTo>
                    <a:pt x="423529" y="85011"/>
                  </a:lnTo>
                  <a:lnTo>
                    <a:pt x="425910" y="87963"/>
                  </a:lnTo>
                  <a:lnTo>
                    <a:pt x="429054" y="89202"/>
                  </a:lnTo>
                  <a:lnTo>
                    <a:pt x="431054" y="94250"/>
                  </a:lnTo>
                  <a:lnTo>
                    <a:pt x="435911" y="88535"/>
                  </a:lnTo>
                  <a:lnTo>
                    <a:pt x="441722" y="86630"/>
                  </a:lnTo>
                  <a:lnTo>
                    <a:pt x="439341" y="84534"/>
                  </a:lnTo>
                  <a:lnTo>
                    <a:pt x="439245" y="81201"/>
                  </a:lnTo>
                  <a:lnTo>
                    <a:pt x="440865" y="80629"/>
                  </a:lnTo>
                  <a:lnTo>
                    <a:pt x="447056" y="84629"/>
                  </a:lnTo>
                  <a:lnTo>
                    <a:pt x="444960" y="80534"/>
                  </a:lnTo>
                  <a:lnTo>
                    <a:pt x="445913" y="72723"/>
                  </a:lnTo>
                  <a:lnTo>
                    <a:pt x="447913" y="70628"/>
                  </a:lnTo>
                  <a:lnTo>
                    <a:pt x="452104" y="71676"/>
                  </a:lnTo>
                  <a:lnTo>
                    <a:pt x="451818" y="75104"/>
                  </a:lnTo>
                  <a:lnTo>
                    <a:pt x="455628" y="74057"/>
                  </a:lnTo>
                  <a:lnTo>
                    <a:pt x="457915" y="77105"/>
                  </a:lnTo>
                  <a:lnTo>
                    <a:pt x="466106" y="74152"/>
                  </a:lnTo>
                  <a:lnTo>
                    <a:pt x="474583" y="75009"/>
                  </a:lnTo>
                  <a:lnTo>
                    <a:pt x="477250" y="76819"/>
                  </a:lnTo>
                  <a:lnTo>
                    <a:pt x="482108" y="74914"/>
                  </a:lnTo>
                  <a:lnTo>
                    <a:pt x="484870" y="71961"/>
                  </a:lnTo>
                  <a:lnTo>
                    <a:pt x="487537" y="74057"/>
                  </a:lnTo>
                  <a:lnTo>
                    <a:pt x="496015" y="74438"/>
                  </a:lnTo>
                  <a:lnTo>
                    <a:pt x="498681" y="72819"/>
                  </a:lnTo>
                  <a:lnTo>
                    <a:pt x="503825" y="65770"/>
                  </a:lnTo>
                  <a:lnTo>
                    <a:pt x="503253" y="70533"/>
                  </a:lnTo>
                  <a:lnTo>
                    <a:pt x="508111" y="66342"/>
                  </a:lnTo>
                  <a:lnTo>
                    <a:pt x="512778" y="65199"/>
                  </a:lnTo>
                  <a:lnTo>
                    <a:pt x="514969" y="65770"/>
                  </a:lnTo>
                  <a:lnTo>
                    <a:pt x="512398" y="73485"/>
                  </a:lnTo>
                  <a:lnTo>
                    <a:pt x="513255" y="79867"/>
                  </a:lnTo>
                  <a:lnTo>
                    <a:pt x="522018" y="78819"/>
                  </a:lnTo>
                  <a:lnTo>
                    <a:pt x="524780" y="82248"/>
                  </a:lnTo>
                  <a:lnTo>
                    <a:pt x="527733" y="79867"/>
                  </a:lnTo>
                  <a:lnTo>
                    <a:pt x="536877" y="84153"/>
                  </a:lnTo>
                  <a:lnTo>
                    <a:pt x="548402" y="95678"/>
                  </a:lnTo>
                  <a:lnTo>
                    <a:pt x="559356" y="98345"/>
                  </a:lnTo>
                  <a:lnTo>
                    <a:pt x="565071" y="94726"/>
                  </a:lnTo>
                  <a:lnTo>
                    <a:pt x="570119" y="93774"/>
                  </a:lnTo>
                  <a:lnTo>
                    <a:pt x="584407" y="92250"/>
                  </a:lnTo>
                  <a:lnTo>
                    <a:pt x="588407" y="93202"/>
                  </a:lnTo>
                  <a:lnTo>
                    <a:pt x="595646" y="83201"/>
                  </a:lnTo>
                  <a:lnTo>
                    <a:pt x="595265" y="79486"/>
                  </a:lnTo>
                  <a:lnTo>
                    <a:pt x="589455" y="74343"/>
                  </a:lnTo>
                  <a:lnTo>
                    <a:pt x="591550" y="71104"/>
                  </a:lnTo>
                  <a:lnTo>
                    <a:pt x="602218" y="68056"/>
                  </a:lnTo>
                  <a:lnTo>
                    <a:pt x="605076" y="63579"/>
                  </a:lnTo>
                  <a:lnTo>
                    <a:pt x="608124" y="62722"/>
                  </a:lnTo>
                  <a:lnTo>
                    <a:pt x="609457" y="57483"/>
                  </a:lnTo>
                  <a:lnTo>
                    <a:pt x="612029" y="58150"/>
                  </a:lnTo>
                  <a:lnTo>
                    <a:pt x="614791" y="55578"/>
                  </a:lnTo>
                  <a:lnTo>
                    <a:pt x="619840" y="57007"/>
                  </a:lnTo>
                  <a:lnTo>
                    <a:pt x="631269" y="51863"/>
                  </a:lnTo>
                  <a:lnTo>
                    <a:pt x="636508" y="52816"/>
                  </a:lnTo>
                  <a:lnTo>
                    <a:pt x="643747" y="42243"/>
                  </a:lnTo>
                  <a:lnTo>
                    <a:pt x="654320" y="41100"/>
                  </a:lnTo>
                  <a:lnTo>
                    <a:pt x="657749" y="38910"/>
                  </a:lnTo>
                  <a:lnTo>
                    <a:pt x="661178" y="28242"/>
                  </a:lnTo>
                  <a:lnTo>
                    <a:pt x="665274" y="25765"/>
                  </a:lnTo>
                  <a:lnTo>
                    <a:pt x="659463" y="22527"/>
                  </a:lnTo>
                  <a:lnTo>
                    <a:pt x="653463" y="22431"/>
                  </a:lnTo>
                  <a:lnTo>
                    <a:pt x="644509" y="25384"/>
                  </a:lnTo>
                  <a:lnTo>
                    <a:pt x="640604" y="31861"/>
                  </a:lnTo>
                  <a:lnTo>
                    <a:pt x="631269" y="30051"/>
                  </a:lnTo>
                  <a:lnTo>
                    <a:pt x="630984" y="28813"/>
                  </a:lnTo>
                  <a:lnTo>
                    <a:pt x="635460" y="25003"/>
                  </a:lnTo>
                  <a:lnTo>
                    <a:pt x="639461" y="17954"/>
                  </a:lnTo>
                  <a:lnTo>
                    <a:pt x="639461" y="10620"/>
                  </a:lnTo>
                  <a:lnTo>
                    <a:pt x="647271" y="8620"/>
                  </a:lnTo>
                  <a:lnTo>
                    <a:pt x="653177" y="3572"/>
                  </a:lnTo>
                  <a:lnTo>
                    <a:pt x="663464" y="9953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5DFD962-18F0-4160-B857-EB72F4D6477C}"/>
                </a:ext>
              </a:extLst>
            </p:cNvPr>
            <p:cNvSpPr/>
            <p:nvPr/>
          </p:nvSpPr>
          <p:spPr>
            <a:xfrm>
              <a:off x="14332454" y="4867098"/>
              <a:ext cx="2075844" cy="2586008"/>
            </a:xfrm>
            <a:custGeom>
              <a:avLst/>
              <a:gdLst>
                <a:gd name="connsiteX0" fmla="*/ 776145 w 1123950"/>
                <a:gd name="connsiteY0" fmla="*/ 1281255 h 1400175"/>
                <a:gd name="connsiteX1" fmla="*/ 752237 w 1123950"/>
                <a:gd name="connsiteY1" fmla="*/ 1279922 h 1400175"/>
                <a:gd name="connsiteX2" fmla="*/ 725471 w 1123950"/>
                <a:gd name="connsiteY2" fmla="*/ 1275255 h 1400175"/>
                <a:gd name="connsiteX3" fmla="*/ 722043 w 1123950"/>
                <a:gd name="connsiteY3" fmla="*/ 1273540 h 1400175"/>
                <a:gd name="connsiteX4" fmla="*/ 720042 w 1123950"/>
                <a:gd name="connsiteY4" fmla="*/ 1268111 h 1400175"/>
                <a:gd name="connsiteX5" fmla="*/ 720804 w 1123950"/>
                <a:gd name="connsiteY5" fmla="*/ 1266111 h 1400175"/>
                <a:gd name="connsiteX6" fmla="*/ 746807 w 1123950"/>
                <a:gd name="connsiteY6" fmla="*/ 1243346 h 1400175"/>
                <a:gd name="connsiteX7" fmla="*/ 763095 w 1123950"/>
                <a:gd name="connsiteY7" fmla="*/ 1238774 h 1400175"/>
                <a:gd name="connsiteX8" fmla="*/ 765286 w 1123950"/>
                <a:gd name="connsiteY8" fmla="*/ 1239250 h 1400175"/>
                <a:gd name="connsiteX9" fmla="*/ 767858 w 1123950"/>
                <a:gd name="connsiteY9" fmla="*/ 1247632 h 1400175"/>
                <a:gd name="connsiteX10" fmla="*/ 780050 w 1123950"/>
                <a:gd name="connsiteY10" fmla="*/ 1273445 h 1400175"/>
                <a:gd name="connsiteX11" fmla="*/ 780240 w 1123950"/>
                <a:gd name="connsiteY11" fmla="*/ 1276683 h 1400175"/>
                <a:gd name="connsiteX12" fmla="*/ 776145 w 1123950"/>
                <a:gd name="connsiteY12" fmla="*/ 1281255 h 1400175"/>
                <a:gd name="connsiteX13" fmla="*/ 729567 w 1123950"/>
                <a:gd name="connsiteY13" fmla="*/ 1255252 h 1400175"/>
                <a:gd name="connsiteX14" fmla="*/ 704802 w 1123950"/>
                <a:gd name="connsiteY14" fmla="*/ 1275540 h 1400175"/>
                <a:gd name="connsiteX15" fmla="*/ 692705 w 1123950"/>
                <a:gd name="connsiteY15" fmla="*/ 1280970 h 1400175"/>
                <a:gd name="connsiteX16" fmla="*/ 679561 w 1123950"/>
                <a:gd name="connsiteY16" fmla="*/ 1283637 h 1400175"/>
                <a:gd name="connsiteX17" fmla="*/ 675084 w 1123950"/>
                <a:gd name="connsiteY17" fmla="*/ 1283161 h 1400175"/>
                <a:gd name="connsiteX18" fmla="*/ 671370 w 1123950"/>
                <a:gd name="connsiteY18" fmla="*/ 1280112 h 1400175"/>
                <a:gd name="connsiteX19" fmla="*/ 665179 w 1123950"/>
                <a:gd name="connsiteY19" fmla="*/ 1278398 h 1400175"/>
                <a:gd name="connsiteX20" fmla="*/ 608409 w 1123950"/>
                <a:gd name="connsiteY20" fmla="*/ 1274588 h 1400175"/>
                <a:gd name="connsiteX21" fmla="*/ 581263 w 1123950"/>
                <a:gd name="connsiteY21" fmla="*/ 1281160 h 1400175"/>
                <a:gd name="connsiteX22" fmla="*/ 576406 w 1123950"/>
                <a:gd name="connsiteY22" fmla="*/ 1284494 h 1400175"/>
                <a:gd name="connsiteX23" fmla="*/ 571643 w 1123950"/>
                <a:gd name="connsiteY23" fmla="*/ 1285065 h 1400175"/>
                <a:gd name="connsiteX24" fmla="*/ 569357 w 1123950"/>
                <a:gd name="connsiteY24" fmla="*/ 1281065 h 1400175"/>
                <a:gd name="connsiteX25" fmla="*/ 569929 w 1123950"/>
                <a:gd name="connsiteY25" fmla="*/ 1276112 h 1400175"/>
                <a:gd name="connsiteX26" fmla="*/ 585359 w 1123950"/>
                <a:gd name="connsiteY26" fmla="*/ 1235821 h 1400175"/>
                <a:gd name="connsiteX27" fmla="*/ 614601 w 1123950"/>
                <a:gd name="connsiteY27" fmla="*/ 1179338 h 1400175"/>
                <a:gd name="connsiteX28" fmla="*/ 633270 w 1123950"/>
                <a:gd name="connsiteY28" fmla="*/ 1151144 h 1400175"/>
                <a:gd name="connsiteX29" fmla="*/ 638318 w 1123950"/>
                <a:gd name="connsiteY29" fmla="*/ 1145715 h 1400175"/>
                <a:gd name="connsiteX30" fmla="*/ 666702 w 1123950"/>
                <a:gd name="connsiteY30" fmla="*/ 1125712 h 1400175"/>
                <a:gd name="connsiteX31" fmla="*/ 689943 w 1123950"/>
                <a:gd name="connsiteY31" fmla="*/ 1116568 h 1400175"/>
                <a:gd name="connsiteX32" fmla="*/ 735473 w 1123950"/>
                <a:gd name="connsiteY32" fmla="*/ 1108091 h 1400175"/>
                <a:gd name="connsiteX33" fmla="*/ 755666 w 1123950"/>
                <a:gd name="connsiteY33" fmla="*/ 1109139 h 1400175"/>
                <a:gd name="connsiteX34" fmla="*/ 763191 w 1123950"/>
                <a:gd name="connsiteY34" fmla="*/ 1111234 h 1400175"/>
                <a:gd name="connsiteX35" fmla="*/ 766715 w 1123950"/>
                <a:gd name="connsiteY35" fmla="*/ 1114377 h 1400175"/>
                <a:gd name="connsiteX36" fmla="*/ 777002 w 1123950"/>
                <a:gd name="connsiteY36" fmla="*/ 1131618 h 1400175"/>
                <a:gd name="connsiteX37" fmla="*/ 782621 w 1123950"/>
                <a:gd name="connsiteY37" fmla="*/ 1137523 h 1400175"/>
                <a:gd name="connsiteX38" fmla="*/ 795195 w 1123950"/>
                <a:gd name="connsiteY38" fmla="*/ 1139904 h 1400175"/>
                <a:gd name="connsiteX39" fmla="*/ 801100 w 1123950"/>
                <a:gd name="connsiteY39" fmla="*/ 1149239 h 1400175"/>
                <a:gd name="connsiteX40" fmla="*/ 791956 w 1123950"/>
                <a:gd name="connsiteY40" fmla="*/ 1174956 h 1400175"/>
                <a:gd name="connsiteX41" fmla="*/ 780717 w 1123950"/>
                <a:gd name="connsiteY41" fmla="*/ 1192959 h 1400175"/>
                <a:gd name="connsiteX42" fmla="*/ 775573 w 1123950"/>
                <a:gd name="connsiteY42" fmla="*/ 1218962 h 1400175"/>
                <a:gd name="connsiteX43" fmla="*/ 770144 w 1123950"/>
                <a:gd name="connsiteY43" fmla="*/ 1225915 h 1400175"/>
                <a:gd name="connsiteX44" fmla="*/ 759190 w 1123950"/>
                <a:gd name="connsiteY44" fmla="*/ 1236012 h 1400175"/>
                <a:gd name="connsiteX45" fmla="*/ 740236 w 1123950"/>
                <a:gd name="connsiteY45" fmla="*/ 1240203 h 1400175"/>
                <a:gd name="connsiteX46" fmla="*/ 729567 w 1123950"/>
                <a:gd name="connsiteY46" fmla="*/ 1255252 h 1400175"/>
                <a:gd name="connsiteX47" fmla="*/ 733758 w 1123950"/>
                <a:gd name="connsiteY47" fmla="*/ 1002744 h 1400175"/>
                <a:gd name="connsiteX48" fmla="*/ 739569 w 1123950"/>
                <a:gd name="connsiteY48" fmla="*/ 1007507 h 1400175"/>
                <a:gd name="connsiteX49" fmla="*/ 751951 w 1123950"/>
                <a:gd name="connsiteY49" fmla="*/ 1009793 h 1400175"/>
                <a:gd name="connsiteX50" fmla="*/ 759762 w 1123950"/>
                <a:gd name="connsiteY50" fmla="*/ 1021318 h 1400175"/>
                <a:gd name="connsiteX51" fmla="*/ 750332 w 1123950"/>
                <a:gd name="connsiteY51" fmla="*/ 1027224 h 1400175"/>
                <a:gd name="connsiteX52" fmla="*/ 743188 w 1123950"/>
                <a:gd name="connsiteY52" fmla="*/ 1024557 h 1400175"/>
                <a:gd name="connsiteX53" fmla="*/ 732139 w 1123950"/>
                <a:gd name="connsiteY53" fmla="*/ 1009983 h 1400175"/>
                <a:gd name="connsiteX54" fmla="*/ 730901 w 1123950"/>
                <a:gd name="connsiteY54" fmla="*/ 1005126 h 1400175"/>
                <a:gd name="connsiteX55" fmla="*/ 733758 w 1123950"/>
                <a:gd name="connsiteY55" fmla="*/ 1002744 h 1400175"/>
                <a:gd name="connsiteX56" fmla="*/ 349044 w 1123950"/>
                <a:gd name="connsiteY56" fmla="*/ 175784 h 1400175"/>
                <a:gd name="connsiteX57" fmla="*/ 376285 w 1123950"/>
                <a:gd name="connsiteY57" fmla="*/ 181213 h 1400175"/>
                <a:gd name="connsiteX58" fmla="*/ 433054 w 1123950"/>
                <a:gd name="connsiteY58" fmla="*/ 185404 h 1400175"/>
                <a:gd name="connsiteX59" fmla="*/ 448199 w 1123950"/>
                <a:gd name="connsiteY59" fmla="*/ 191786 h 1400175"/>
                <a:gd name="connsiteX60" fmla="*/ 449056 w 1123950"/>
                <a:gd name="connsiteY60" fmla="*/ 193310 h 1400175"/>
                <a:gd name="connsiteX61" fmla="*/ 444961 w 1123950"/>
                <a:gd name="connsiteY61" fmla="*/ 197691 h 1400175"/>
                <a:gd name="connsiteX62" fmla="*/ 414290 w 1123950"/>
                <a:gd name="connsiteY62" fmla="*/ 202930 h 1400175"/>
                <a:gd name="connsiteX63" fmla="*/ 390097 w 1123950"/>
                <a:gd name="connsiteY63" fmla="*/ 210836 h 1400175"/>
                <a:gd name="connsiteX64" fmla="*/ 336661 w 1123950"/>
                <a:gd name="connsiteY64" fmla="*/ 206073 h 1400175"/>
                <a:gd name="connsiteX65" fmla="*/ 298371 w 1123950"/>
                <a:gd name="connsiteY65" fmla="*/ 196929 h 1400175"/>
                <a:gd name="connsiteX66" fmla="*/ 289893 w 1123950"/>
                <a:gd name="connsiteY66" fmla="*/ 190738 h 1400175"/>
                <a:gd name="connsiteX67" fmla="*/ 280082 w 1123950"/>
                <a:gd name="connsiteY67" fmla="*/ 186452 h 1400175"/>
                <a:gd name="connsiteX68" fmla="*/ 255794 w 1123950"/>
                <a:gd name="connsiteY68" fmla="*/ 179118 h 1400175"/>
                <a:gd name="connsiteX69" fmla="*/ 246079 w 1123950"/>
                <a:gd name="connsiteY69" fmla="*/ 177213 h 1400175"/>
                <a:gd name="connsiteX70" fmla="*/ 235315 w 1123950"/>
                <a:gd name="connsiteY70" fmla="*/ 177975 h 1400175"/>
                <a:gd name="connsiteX71" fmla="*/ 215408 w 1123950"/>
                <a:gd name="connsiteY71" fmla="*/ 174736 h 1400175"/>
                <a:gd name="connsiteX72" fmla="*/ 205121 w 1123950"/>
                <a:gd name="connsiteY72" fmla="*/ 162544 h 1400175"/>
                <a:gd name="connsiteX73" fmla="*/ 213979 w 1123950"/>
                <a:gd name="connsiteY73" fmla="*/ 159877 h 1400175"/>
                <a:gd name="connsiteX74" fmla="*/ 225123 w 1123950"/>
                <a:gd name="connsiteY74" fmla="*/ 163497 h 1400175"/>
                <a:gd name="connsiteX75" fmla="*/ 330661 w 1123950"/>
                <a:gd name="connsiteY75" fmla="*/ 171021 h 1400175"/>
                <a:gd name="connsiteX76" fmla="*/ 349044 w 1123950"/>
                <a:gd name="connsiteY76" fmla="*/ 175784 h 1400175"/>
                <a:gd name="connsiteX77" fmla="*/ 772620 w 1123950"/>
                <a:gd name="connsiteY77" fmla="*/ 220266 h 1400175"/>
                <a:gd name="connsiteX78" fmla="*/ 784050 w 1123950"/>
                <a:gd name="connsiteY78" fmla="*/ 220361 h 1400175"/>
                <a:gd name="connsiteX79" fmla="*/ 802720 w 1123950"/>
                <a:gd name="connsiteY79" fmla="*/ 226647 h 1400175"/>
                <a:gd name="connsiteX80" fmla="*/ 862251 w 1123950"/>
                <a:gd name="connsiteY80" fmla="*/ 253889 h 1400175"/>
                <a:gd name="connsiteX81" fmla="*/ 923782 w 1123950"/>
                <a:gd name="connsiteY81" fmla="*/ 285893 h 1400175"/>
                <a:gd name="connsiteX82" fmla="*/ 940832 w 1123950"/>
                <a:gd name="connsiteY82" fmla="*/ 288369 h 1400175"/>
                <a:gd name="connsiteX83" fmla="*/ 965121 w 1123950"/>
                <a:gd name="connsiteY83" fmla="*/ 285417 h 1400175"/>
                <a:gd name="connsiteX84" fmla="*/ 977312 w 1123950"/>
                <a:gd name="connsiteY84" fmla="*/ 279606 h 1400175"/>
                <a:gd name="connsiteX85" fmla="*/ 986742 w 1123950"/>
                <a:gd name="connsiteY85" fmla="*/ 280178 h 1400175"/>
                <a:gd name="connsiteX86" fmla="*/ 988362 w 1123950"/>
                <a:gd name="connsiteY86" fmla="*/ 285321 h 1400175"/>
                <a:gd name="connsiteX87" fmla="*/ 994934 w 1123950"/>
                <a:gd name="connsiteY87" fmla="*/ 293418 h 1400175"/>
                <a:gd name="connsiteX88" fmla="*/ 1013127 w 1123950"/>
                <a:gd name="connsiteY88" fmla="*/ 301800 h 1400175"/>
                <a:gd name="connsiteX89" fmla="*/ 1021889 w 1123950"/>
                <a:gd name="connsiteY89" fmla="*/ 300180 h 1400175"/>
                <a:gd name="connsiteX90" fmla="*/ 1022842 w 1123950"/>
                <a:gd name="connsiteY90" fmla="*/ 297609 h 1400175"/>
                <a:gd name="connsiteX91" fmla="*/ 1038653 w 1123950"/>
                <a:gd name="connsiteY91" fmla="*/ 297894 h 1400175"/>
                <a:gd name="connsiteX92" fmla="*/ 1064086 w 1123950"/>
                <a:gd name="connsiteY92" fmla="*/ 301609 h 1400175"/>
                <a:gd name="connsiteX93" fmla="*/ 1079039 w 1123950"/>
                <a:gd name="connsiteY93" fmla="*/ 306943 h 1400175"/>
                <a:gd name="connsiteX94" fmla="*/ 1082278 w 1123950"/>
                <a:gd name="connsiteY94" fmla="*/ 309420 h 1400175"/>
                <a:gd name="connsiteX95" fmla="*/ 1083421 w 1123950"/>
                <a:gd name="connsiteY95" fmla="*/ 313325 h 1400175"/>
                <a:gd name="connsiteX96" fmla="*/ 1081040 w 1123950"/>
                <a:gd name="connsiteY96" fmla="*/ 319326 h 1400175"/>
                <a:gd name="connsiteX97" fmla="*/ 1076563 w 1123950"/>
                <a:gd name="connsiteY97" fmla="*/ 323993 h 1400175"/>
                <a:gd name="connsiteX98" fmla="*/ 1075515 w 1123950"/>
                <a:gd name="connsiteY98" fmla="*/ 327327 h 1400175"/>
                <a:gd name="connsiteX99" fmla="*/ 1079897 w 1123950"/>
                <a:gd name="connsiteY99" fmla="*/ 330946 h 1400175"/>
                <a:gd name="connsiteX100" fmla="*/ 1095804 w 1123950"/>
                <a:gd name="connsiteY100" fmla="*/ 326469 h 1400175"/>
                <a:gd name="connsiteX101" fmla="*/ 1119426 w 1123950"/>
                <a:gd name="connsiteY101" fmla="*/ 325517 h 1400175"/>
                <a:gd name="connsiteX102" fmla="*/ 1125236 w 1123950"/>
                <a:gd name="connsiteY102" fmla="*/ 325993 h 1400175"/>
                <a:gd name="connsiteX103" fmla="*/ 1125808 w 1123950"/>
                <a:gd name="connsiteY103" fmla="*/ 327136 h 1400175"/>
                <a:gd name="connsiteX104" fmla="*/ 1125808 w 1123950"/>
                <a:gd name="connsiteY104" fmla="*/ 937784 h 1400175"/>
                <a:gd name="connsiteX105" fmla="*/ 1119331 w 1123950"/>
                <a:gd name="connsiteY105" fmla="*/ 938451 h 1400175"/>
                <a:gd name="connsiteX106" fmla="*/ 1112948 w 1123950"/>
                <a:gd name="connsiteY106" fmla="*/ 957215 h 1400175"/>
                <a:gd name="connsiteX107" fmla="*/ 1116759 w 1123950"/>
                <a:gd name="connsiteY107" fmla="*/ 962073 h 1400175"/>
                <a:gd name="connsiteX108" fmla="*/ 1116092 w 1123950"/>
                <a:gd name="connsiteY108" fmla="*/ 965311 h 1400175"/>
                <a:gd name="connsiteX109" fmla="*/ 1107329 w 1123950"/>
                <a:gd name="connsiteY109" fmla="*/ 981980 h 1400175"/>
                <a:gd name="connsiteX110" fmla="*/ 1102280 w 1123950"/>
                <a:gd name="connsiteY110" fmla="*/ 987028 h 1400175"/>
                <a:gd name="connsiteX111" fmla="*/ 1101614 w 1123950"/>
                <a:gd name="connsiteY111" fmla="*/ 994743 h 1400175"/>
                <a:gd name="connsiteX112" fmla="*/ 1103614 w 1123950"/>
                <a:gd name="connsiteY112" fmla="*/ 1012555 h 1400175"/>
                <a:gd name="connsiteX113" fmla="*/ 1108853 w 1123950"/>
                <a:gd name="connsiteY113" fmla="*/ 1023985 h 1400175"/>
                <a:gd name="connsiteX114" fmla="*/ 1116568 w 1123950"/>
                <a:gd name="connsiteY114" fmla="*/ 1031891 h 1400175"/>
                <a:gd name="connsiteX115" fmla="*/ 1121807 w 1123950"/>
                <a:gd name="connsiteY115" fmla="*/ 1032367 h 1400175"/>
                <a:gd name="connsiteX116" fmla="*/ 1125903 w 1123950"/>
                <a:gd name="connsiteY116" fmla="*/ 1030176 h 1400175"/>
                <a:gd name="connsiteX117" fmla="*/ 1126093 w 1123950"/>
                <a:gd name="connsiteY117" fmla="*/ 1399651 h 1400175"/>
                <a:gd name="connsiteX118" fmla="*/ 1115711 w 1123950"/>
                <a:gd name="connsiteY118" fmla="*/ 1393174 h 1400175"/>
                <a:gd name="connsiteX119" fmla="*/ 1104567 w 1123950"/>
                <a:gd name="connsiteY119" fmla="*/ 1390126 h 1400175"/>
                <a:gd name="connsiteX120" fmla="*/ 1098852 w 1123950"/>
                <a:gd name="connsiteY120" fmla="*/ 1386126 h 1400175"/>
                <a:gd name="connsiteX121" fmla="*/ 1084945 w 1123950"/>
                <a:gd name="connsiteY121" fmla="*/ 1368504 h 1400175"/>
                <a:gd name="connsiteX122" fmla="*/ 1060466 w 1123950"/>
                <a:gd name="connsiteY122" fmla="*/ 1345740 h 1400175"/>
                <a:gd name="connsiteX123" fmla="*/ 1043131 w 1123950"/>
                <a:gd name="connsiteY123" fmla="*/ 1317450 h 1400175"/>
                <a:gd name="connsiteX124" fmla="*/ 997887 w 1123950"/>
                <a:gd name="connsiteY124" fmla="*/ 1278779 h 1400175"/>
                <a:gd name="connsiteX125" fmla="*/ 968645 w 1123950"/>
                <a:gd name="connsiteY125" fmla="*/ 1257348 h 1400175"/>
                <a:gd name="connsiteX126" fmla="*/ 957691 w 1123950"/>
                <a:gd name="connsiteY126" fmla="*/ 1244870 h 1400175"/>
                <a:gd name="connsiteX127" fmla="*/ 955977 w 1123950"/>
                <a:gd name="connsiteY127" fmla="*/ 1242108 h 1400175"/>
                <a:gd name="connsiteX128" fmla="*/ 957120 w 1123950"/>
                <a:gd name="connsiteY128" fmla="*/ 1235631 h 1400175"/>
                <a:gd name="connsiteX129" fmla="*/ 970264 w 1123950"/>
                <a:gd name="connsiteY129" fmla="*/ 1224677 h 1400175"/>
                <a:gd name="connsiteX130" fmla="*/ 982170 w 1123950"/>
                <a:gd name="connsiteY130" fmla="*/ 1202865 h 1400175"/>
                <a:gd name="connsiteX131" fmla="*/ 984456 w 1123950"/>
                <a:gd name="connsiteY131" fmla="*/ 1194006 h 1400175"/>
                <a:gd name="connsiteX132" fmla="*/ 968930 w 1123950"/>
                <a:gd name="connsiteY132" fmla="*/ 1200769 h 1400175"/>
                <a:gd name="connsiteX133" fmla="*/ 966264 w 1123950"/>
                <a:gd name="connsiteY133" fmla="*/ 1211913 h 1400175"/>
                <a:gd name="connsiteX134" fmla="*/ 966740 w 1123950"/>
                <a:gd name="connsiteY134" fmla="*/ 1221915 h 1400175"/>
                <a:gd name="connsiteX135" fmla="*/ 954453 w 1123950"/>
                <a:gd name="connsiteY135" fmla="*/ 1228963 h 1400175"/>
                <a:gd name="connsiteX136" fmla="*/ 946261 w 1123950"/>
                <a:gd name="connsiteY136" fmla="*/ 1231916 h 1400175"/>
                <a:gd name="connsiteX137" fmla="*/ 912733 w 1123950"/>
                <a:gd name="connsiteY137" fmla="*/ 1231821 h 1400175"/>
                <a:gd name="connsiteX138" fmla="*/ 897588 w 1123950"/>
                <a:gd name="connsiteY138" fmla="*/ 1233630 h 1400175"/>
                <a:gd name="connsiteX139" fmla="*/ 882539 w 1123950"/>
                <a:gd name="connsiteY139" fmla="*/ 1242298 h 1400175"/>
                <a:gd name="connsiteX140" fmla="*/ 864251 w 1123950"/>
                <a:gd name="connsiteY140" fmla="*/ 1246680 h 1400175"/>
                <a:gd name="connsiteX141" fmla="*/ 855679 w 1123950"/>
                <a:gd name="connsiteY141" fmla="*/ 1247156 h 1400175"/>
                <a:gd name="connsiteX142" fmla="*/ 849011 w 1123950"/>
                <a:gd name="connsiteY142" fmla="*/ 1246394 h 1400175"/>
                <a:gd name="connsiteX143" fmla="*/ 840724 w 1123950"/>
                <a:gd name="connsiteY143" fmla="*/ 1241155 h 1400175"/>
                <a:gd name="connsiteX144" fmla="*/ 831199 w 1123950"/>
                <a:gd name="connsiteY144" fmla="*/ 1227820 h 1400175"/>
                <a:gd name="connsiteX145" fmla="*/ 809101 w 1123950"/>
                <a:gd name="connsiteY145" fmla="*/ 1236202 h 1400175"/>
                <a:gd name="connsiteX146" fmla="*/ 790908 w 1123950"/>
                <a:gd name="connsiteY146" fmla="*/ 1249537 h 1400175"/>
                <a:gd name="connsiteX147" fmla="*/ 785193 w 1123950"/>
                <a:gd name="connsiteY147" fmla="*/ 1261824 h 1400175"/>
                <a:gd name="connsiteX148" fmla="*/ 780431 w 1123950"/>
                <a:gd name="connsiteY148" fmla="*/ 1262396 h 1400175"/>
                <a:gd name="connsiteX149" fmla="*/ 770239 w 1123950"/>
                <a:gd name="connsiteY149" fmla="*/ 1242870 h 1400175"/>
                <a:gd name="connsiteX150" fmla="*/ 768334 w 1123950"/>
                <a:gd name="connsiteY150" fmla="*/ 1234583 h 1400175"/>
                <a:gd name="connsiteX151" fmla="*/ 779479 w 1123950"/>
                <a:gd name="connsiteY151" fmla="*/ 1219248 h 1400175"/>
                <a:gd name="connsiteX152" fmla="*/ 780622 w 1123950"/>
                <a:gd name="connsiteY152" fmla="*/ 1198674 h 1400175"/>
                <a:gd name="connsiteX153" fmla="*/ 782526 w 1123950"/>
                <a:gd name="connsiteY153" fmla="*/ 1196578 h 1400175"/>
                <a:gd name="connsiteX154" fmla="*/ 793956 w 1123950"/>
                <a:gd name="connsiteY154" fmla="*/ 1191149 h 1400175"/>
                <a:gd name="connsiteX155" fmla="*/ 796242 w 1123950"/>
                <a:gd name="connsiteY155" fmla="*/ 1183338 h 1400175"/>
                <a:gd name="connsiteX156" fmla="*/ 795861 w 1123950"/>
                <a:gd name="connsiteY156" fmla="*/ 1173432 h 1400175"/>
                <a:gd name="connsiteX157" fmla="*/ 804339 w 1123950"/>
                <a:gd name="connsiteY157" fmla="*/ 1152192 h 1400175"/>
                <a:gd name="connsiteX158" fmla="*/ 810625 w 1123950"/>
                <a:gd name="connsiteY158" fmla="*/ 1145524 h 1400175"/>
                <a:gd name="connsiteX159" fmla="*/ 810816 w 1123950"/>
                <a:gd name="connsiteY159" fmla="*/ 1140666 h 1400175"/>
                <a:gd name="connsiteX160" fmla="*/ 806625 w 1123950"/>
                <a:gd name="connsiteY160" fmla="*/ 1136475 h 1400175"/>
                <a:gd name="connsiteX161" fmla="*/ 796337 w 1123950"/>
                <a:gd name="connsiteY161" fmla="*/ 1132665 h 1400175"/>
                <a:gd name="connsiteX162" fmla="*/ 784431 w 1123950"/>
                <a:gd name="connsiteY162" fmla="*/ 1124379 h 1400175"/>
                <a:gd name="connsiteX163" fmla="*/ 778430 w 1123950"/>
                <a:gd name="connsiteY163" fmla="*/ 1110567 h 1400175"/>
                <a:gd name="connsiteX164" fmla="*/ 772620 w 1123950"/>
                <a:gd name="connsiteY164" fmla="*/ 1103424 h 1400175"/>
                <a:gd name="connsiteX165" fmla="*/ 756332 w 1123950"/>
                <a:gd name="connsiteY165" fmla="*/ 1092660 h 1400175"/>
                <a:gd name="connsiteX166" fmla="*/ 740997 w 1123950"/>
                <a:gd name="connsiteY166" fmla="*/ 1084850 h 1400175"/>
                <a:gd name="connsiteX167" fmla="*/ 739569 w 1123950"/>
                <a:gd name="connsiteY167" fmla="*/ 1081040 h 1400175"/>
                <a:gd name="connsiteX168" fmla="*/ 741569 w 1123950"/>
                <a:gd name="connsiteY168" fmla="*/ 1079706 h 1400175"/>
                <a:gd name="connsiteX169" fmla="*/ 784431 w 1123950"/>
                <a:gd name="connsiteY169" fmla="*/ 1081326 h 1400175"/>
                <a:gd name="connsiteX170" fmla="*/ 794338 w 1123950"/>
                <a:gd name="connsiteY170" fmla="*/ 1087326 h 1400175"/>
                <a:gd name="connsiteX171" fmla="*/ 803481 w 1123950"/>
                <a:gd name="connsiteY171" fmla="*/ 1089422 h 1400175"/>
                <a:gd name="connsiteX172" fmla="*/ 824151 w 1123950"/>
                <a:gd name="connsiteY172" fmla="*/ 1087326 h 1400175"/>
                <a:gd name="connsiteX173" fmla="*/ 831866 w 1123950"/>
                <a:gd name="connsiteY173" fmla="*/ 1074754 h 1400175"/>
                <a:gd name="connsiteX174" fmla="*/ 824151 w 1123950"/>
                <a:gd name="connsiteY174" fmla="*/ 1078183 h 1400175"/>
                <a:gd name="connsiteX175" fmla="*/ 821770 w 1123950"/>
                <a:gd name="connsiteY175" fmla="*/ 1081421 h 1400175"/>
                <a:gd name="connsiteX176" fmla="*/ 802148 w 1123950"/>
                <a:gd name="connsiteY176" fmla="*/ 1083231 h 1400175"/>
                <a:gd name="connsiteX177" fmla="*/ 770048 w 1123950"/>
                <a:gd name="connsiteY177" fmla="*/ 1073420 h 1400175"/>
                <a:gd name="connsiteX178" fmla="*/ 753761 w 1123950"/>
                <a:gd name="connsiteY178" fmla="*/ 1065990 h 1400175"/>
                <a:gd name="connsiteX179" fmla="*/ 726234 w 1123950"/>
                <a:gd name="connsiteY179" fmla="*/ 1041702 h 1400175"/>
                <a:gd name="connsiteX180" fmla="*/ 723281 w 1123950"/>
                <a:gd name="connsiteY180" fmla="*/ 1037892 h 1400175"/>
                <a:gd name="connsiteX181" fmla="*/ 723090 w 1123950"/>
                <a:gd name="connsiteY181" fmla="*/ 1032653 h 1400175"/>
                <a:gd name="connsiteX182" fmla="*/ 728901 w 1123950"/>
                <a:gd name="connsiteY182" fmla="*/ 1027986 h 1400175"/>
                <a:gd name="connsiteX183" fmla="*/ 736521 w 1123950"/>
                <a:gd name="connsiteY183" fmla="*/ 1027795 h 1400175"/>
                <a:gd name="connsiteX184" fmla="*/ 745570 w 1123950"/>
                <a:gd name="connsiteY184" fmla="*/ 1030938 h 1400175"/>
                <a:gd name="connsiteX185" fmla="*/ 752523 w 1123950"/>
                <a:gd name="connsiteY185" fmla="*/ 1031129 h 1400175"/>
                <a:gd name="connsiteX186" fmla="*/ 763000 w 1123950"/>
                <a:gd name="connsiteY186" fmla="*/ 1024366 h 1400175"/>
                <a:gd name="connsiteX187" fmla="*/ 780145 w 1123950"/>
                <a:gd name="connsiteY187" fmla="*/ 1022271 h 1400175"/>
                <a:gd name="connsiteX188" fmla="*/ 792337 w 1123950"/>
                <a:gd name="connsiteY188" fmla="*/ 1026462 h 1400175"/>
                <a:gd name="connsiteX189" fmla="*/ 803005 w 1123950"/>
                <a:gd name="connsiteY189" fmla="*/ 1037130 h 1400175"/>
                <a:gd name="connsiteX190" fmla="*/ 812721 w 1123950"/>
                <a:gd name="connsiteY190" fmla="*/ 1043226 h 1400175"/>
                <a:gd name="connsiteX191" fmla="*/ 817579 w 1123950"/>
                <a:gd name="connsiteY191" fmla="*/ 1044559 h 1400175"/>
                <a:gd name="connsiteX192" fmla="*/ 825770 w 1123950"/>
                <a:gd name="connsiteY192" fmla="*/ 1042749 h 1400175"/>
                <a:gd name="connsiteX193" fmla="*/ 816245 w 1123950"/>
                <a:gd name="connsiteY193" fmla="*/ 1040559 h 1400175"/>
                <a:gd name="connsiteX194" fmla="*/ 809577 w 1123950"/>
                <a:gd name="connsiteY194" fmla="*/ 1037034 h 1400175"/>
                <a:gd name="connsiteX195" fmla="*/ 797766 w 1123950"/>
                <a:gd name="connsiteY195" fmla="*/ 1026366 h 1400175"/>
                <a:gd name="connsiteX196" fmla="*/ 792718 w 1123950"/>
                <a:gd name="connsiteY196" fmla="*/ 1023509 h 1400175"/>
                <a:gd name="connsiteX197" fmla="*/ 784622 w 1123950"/>
                <a:gd name="connsiteY197" fmla="*/ 1020366 h 1400175"/>
                <a:gd name="connsiteX198" fmla="*/ 775573 w 1123950"/>
                <a:gd name="connsiteY198" fmla="*/ 1019223 h 1400175"/>
                <a:gd name="connsiteX199" fmla="*/ 742522 w 1123950"/>
                <a:gd name="connsiteY199" fmla="*/ 1001887 h 1400175"/>
                <a:gd name="connsiteX200" fmla="*/ 740045 w 1123950"/>
                <a:gd name="connsiteY200" fmla="*/ 991505 h 1400175"/>
                <a:gd name="connsiteX201" fmla="*/ 746331 w 1123950"/>
                <a:gd name="connsiteY201" fmla="*/ 989695 h 1400175"/>
                <a:gd name="connsiteX202" fmla="*/ 741664 w 1123950"/>
                <a:gd name="connsiteY202" fmla="*/ 983409 h 1400175"/>
                <a:gd name="connsiteX203" fmla="*/ 709470 w 1123950"/>
                <a:gd name="connsiteY203" fmla="*/ 952548 h 1400175"/>
                <a:gd name="connsiteX204" fmla="*/ 702230 w 1123950"/>
                <a:gd name="connsiteY204" fmla="*/ 942927 h 1400175"/>
                <a:gd name="connsiteX205" fmla="*/ 697373 w 1123950"/>
                <a:gd name="connsiteY205" fmla="*/ 932069 h 1400175"/>
                <a:gd name="connsiteX206" fmla="*/ 694325 w 1123950"/>
                <a:gd name="connsiteY206" fmla="*/ 921591 h 1400175"/>
                <a:gd name="connsiteX207" fmla="*/ 694801 w 1123950"/>
                <a:gd name="connsiteY207" fmla="*/ 913495 h 1400175"/>
                <a:gd name="connsiteX208" fmla="*/ 690229 w 1123950"/>
                <a:gd name="connsiteY208" fmla="*/ 899779 h 1400175"/>
                <a:gd name="connsiteX209" fmla="*/ 678799 w 1123950"/>
                <a:gd name="connsiteY209" fmla="*/ 878634 h 1400175"/>
                <a:gd name="connsiteX210" fmla="*/ 678989 w 1123950"/>
                <a:gd name="connsiteY210" fmla="*/ 859393 h 1400175"/>
                <a:gd name="connsiteX211" fmla="*/ 664893 w 1123950"/>
                <a:gd name="connsiteY211" fmla="*/ 855488 h 1400175"/>
                <a:gd name="connsiteX212" fmla="*/ 657653 w 1123950"/>
                <a:gd name="connsiteY212" fmla="*/ 849201 h 1400175"/>
                <a:gd name="connsiteX213" fmla="*/ 661559 w 1123950"/>
                <a:gd name="connsiteY213" fmla="*/ 843486 h 1400175"/>
                <a:gd name="connsiteX214" fmla="*/ 687943 w 1123950"/>
                <a:gd name="connsiteY214" fmla="*/ 830628 h 1400175"/>
                <a:gd name="connsiteX215" fmla="*/ 686228 w 1123950"/>
                <a:gd name="connsiteY215" fmla="*/ 829199 h 1400175"/>
                <a:gd name="connsiteX216" fmla="*/ 681752 w 1123950"/>
                <a:gd name="connsiteY216" fmla="*/ 829104 h 1400175"/>
                <a:gd name="connsiteX217" fmla="*/ 666417 w 1123950"/>
                <a:gd name="connsiteY217" fmla="*/ 831485 h 1400175"/>
                <a:gd name="connsiteX218" fmla="*/ 656987 w 1123950"/>
                <a:gd name="connsiteY218" fmla="*/ 836914 h 1400175"/>
                <a:gd name="connsiteX219" fmla="*/ 644128 w 1123950"/>
                <a:gd name="connsiteY219" fmla="*/ 840534 h 1400175"/>
                <a:gd name="connsiteX220" fmla="*/ 641747 w 1123950"/>
                <a:gd name="connsiteY220" fmla="*/ 839105 h 1400175"/>
                <a:gd name="connsiteX221" fmla="*/ 638699 w 1123950"/>
                <a:gd name="connsiteY221" fmla="*/ 821960 h 1400175"/>
                <a:gd name="connsiteX222" fmla="*/ 642128 w 1123950"/>
                <a:gd name="connsiteY222" fmla="*/ 790908 h 1400175"/>
                <a:gd name="connsiteX223" fmla="*/ 640795 w 1123950"/>
                <a:gd name="connsiteY223" fmla="*/ 786146 h 1400175"/>
                <a:gd name="connsiteX224" fmla="*/ 636032 w 1123950"/>
                <a:gd name="connsiteY224" fmla="*/ 794528 h 1400175"/>
                <a:gd name="connsiteX225" fmla="*/ 621554 w 1123950"/>
                <a:gd name="connsiteY225" fmla="*/ 789099 h 1400175"/>
                <a:gd name="connsiteX226" fmla="*/ 593455 w 1123950"/>
                <a:gd name="connsiteY226" fmla="*/ 770620 h 1400175"/>
                <a:gd name="connsiteX227" fmla="*/ 588788 w 1123950"/>
                <a:gd name="connsiteY227" fmla="*/ 765000 h 1400175"/>
                <a:gd name="connsiteX228" fmla="*/ 574405 w 1123950"/>
                <a:gd name="connsiteY228" fmla="*/ 755666 h 1400175"/>
                <a:gd name="connsiteX229" fmla="*/ 565452 w 1123950"/>
                <a:gd name="connsiteY229" fmla="*/ 753285 h 1400175"/>
                <a:gd name="connsiteX230" fmla="*/ 559927 w 1123950"/>
                <a:gd name="connsiteY230" fmla="*/ 749856 h 1400175"/>
                <a:gd name="connsiteX231" fmla="*/ 559165 w 1123950"/>
                <a:gd name="connsiteY231" fmla="*/ 747951 h 1400175"/>
                <a:gd name="connsiteX232" fmla="*/ 562975 w 1123950"/>
                <a:gd name="connsiteY232" fmla="*/ 744522 h 1400175"/>
                <a:gd name="connsiteX233" fmla="*/ 550593 w 1123950"/>
                <a:gd name="connsiteY233" fmla="*/ 744426 h 1400175"/>
                <a:gd name="connsiteX234" fmla="*/ 532590 w 1123950"/>
                <a:gd name="connsiteY234" fmla="*/ 736330 h 1400175"/>
                <a:gd name="connsiteX235" fmla="*/ 515350 w 1123950"/>
                <a:gd name="connsiteY235" fmla="*/ 723852 h 1400175"/>
                <a:gd name="connsiteX236" fmla="*/ 509445 w 1123950"/>
                <a:gd name="connsiteY236" fmla="*/ 716804 h 1400175"/>
                <a:gd name="connsiteX237" fmla="*/ 499920 w 1123950"/>
                <a:gd name="connsiteY237" fmla="*/ 720995 h 1400175"/>
                <a:gd name="connsiteX238" fmla="*/ 465820 w 1123950"/>
                <a:gd name="connsiteY238" fmla="*/ 711375 h 1400175"/>
                <a:gd name="connsiteX239" fmla="*/ 436007 w 1123950"/>
                <a:gd name="connsiteY239" fmla="*/ 707469 h 1400175"/>
                <a:gd name="connsiteX240" fmla="*/ 432102 w 1123950"/>
                <a:gd name="connsiteY240" fmla="*/ 703469 h 1400175"/>
                <a:gd name="connsiteX241" fmla="*/ 404479 w 1123950"/>
                <a:gd name="connsiteY241" fmla="*/ 690705 h 1400175"/>
                <a:gd name="connsiteX242" fmla="*/ 359712 w 1123950"/>
                <a:gd name="connsiteY242" fmla="*/ 666893 h 1400175"/>
                <a:gd name="connsiteX243" fmla="*/ 342948 w 1123950"/>
                <a:gd name="connsiteY243" fmla="*/ 667083 h 1400175"/>
                <a:gd name="connsiteX244" fmla="*/ 306181 w 1123950"/>
                <a:gd name="connsiteY244" fmla="*/ 652224 h 1400175"/>
                <a:gd name="connsiteX245" fmla="*/ 301704 w 1123950"/>
                <a:gd name="connsiteY245" fmla="*/ 648224 h 1400175"/>
                <a:gd name="connsiteX246" fmla="*/ 295799 w 1123950"/>
                <a:gd name="connsiteY246" fmla="*/ 639461 h 1400175"/>
                <a:gd name="connsiteX247" fmla="*/ 288560 w 1123950"/>
                <a:gd name="connsiteY247" fmla="*/ 636508 h 1400175"/>
                <a:gd name="connsiteX248" fmla="*/ 267605 w 1123950"/>
                <a:gd name="connsiteY248" fmla="*/ 635460 h 1400175"/>
                <a:gd name="connsiteX249" fmla="*/ 254937 w 1123950"/>
                <a:gd name="connsiteY249" fmla="*/ 636984 h 1400175"/>
                <a:gd name="connsiteX250" fmla="*/ 205692 w 1123950"/>
                <a:gd name="connsiteY250" fmla="*/ 626316 h 1400175"/>
                <a:gd name="connsiteX251" fmla="*/ 189881 w 1123950"/>
                <a:gd name="connsiteY251" fmla="*/ 627650 h 1400175"/>
                <a:gd name="connsiteX252" fmla="*/ 173879 w 1123950"/>
                <a:gd name="connsiteY252" fmla="*/ 631269 h 1400175"/>
                <a:gd name="connsiteX253" fmla="*/ 164735 w 1123950"/>
                <a:gd name="connsiteY253" fmla="*/ 628031 h 1400175"/>
                <a:gd name="connsiteX254" fmla="*/ 129492 w 1123950"/>
                <a:gd name="connsiteY254" fmla="*/ 607933 h 1400175"/>
                <a:gd name="connsiteX255" fmla="*/ 113967 w 1123950"/>
                <a:gd name="connsiteY255" fmla="*/ 601361 h 1400175"/>
                <a:gd name="connsiteX256" fmla="*/ 113967 w 1123950"/>
                <a:gd name="connsiteY256" fmla="*/ 601361 h 1400175"/>
                <a:gd name="connsiteX257" fmla="*/ 129587 w 1123950"/>
                <a:gd name="connsiteY257" fmla="*/ 578787 h 1400175"/>
                <a:gd name="connsiteX258" fmla="*/ 139684 w 1123950"/>
                <a:gd name="connsiteY258" fmla="*/ 571071 h 1400175"/>
                <a:gd name="connsiteX259" fmla="*/ 145875 w 1123950"/>
                <a:gd name="connsiteY259" fmla="*/ 557927 h 1400175"/>
                <a:gd name="connsiteX260" fmla="*/ 155972 w 1123950"/>
                <a:gd name="connsiteY260" fmla="*/ 542401 h 1400175"/>
                <a:gd name="connsiteX261" fmla="*/ 177784 w 1123950"/>
                <a:gd name="connsiteY261" fmla="*/ 515350 h 1400175"/>
                <a:gd name="connsiteX262" fmla="*/ 169212 w 1123950"/>
                <a:gd name="connsiteY262" fmla="*/ 511445 h 1400175"/>
                <a:gd name="connsiteX263" fmla="*/ 164545 w 1123950"/>
                <a:gd name="connsiteY263" fmla="*/ 511445 h 1400175"/>
                <a:gd name="connsiteX264" fmla="*/ 152924 w 1123950"/>
                <a:gd name="connsiteY264" fmla="*/ 506016 h 1400175"/>
                <a:gd name="connsiteX265" fmla="*/ 125682 w 1123950"/>
                <a:gd name="connsiteY265" fmla="*/ 497538 h 1400175"/>
                <a:gd name="connsiteX266" fmla="*/ 96917 w 1123950"/>
                <a:gd name="connsiteY266" fmla="*/ 485918 h 1400175"/>
                <a:gd name="connsiteX267" fmla="*/ 35480 w 1123950"/>
                <a:gd name="connsiteY267" fmla="*/ 468106 h 1400175"/>
                <a:gd name="connsiteX268" fmla="*/ 16812 w 1123950"/>
                <a:gd name="connsiteY268" fmla="*/ 458867 h 1400175"/>
                <a:gd name="connsiteX269" fmla="*/ 3572 w 1123950"/>
                <a:gd name="connsiteY269" fmla="*/ 454962 h 1400175"/>
                <a:gd name="connsiteX270" fmla="*/ 14431 w 1123950"/>
                <a:gd name="connsiteY270" fmla="*/ 430959 h 1400175"/>
                <a:gd name="connsiteX271" fmla="*/ 23765 w 1123950"/>
                <a:gd name="connsiteY271" fmla="*/ 419338 h 1400175"/>
                <a:gd name="connsiteX272" fmla="*/ 39291 w 1123950"/>
                <a:gd name="connsiteY272" fmla="*/ 410099 h 1400175"/>
                <a:gd name="connsiteX273" fmla="*/ 41577 w 1123950"/>
                <a:gd name="connsiteY273" fmla="*/ 402384 h 1400175"/>
                <a:gd name="connsiteX274" fmla="*/ 41577 w 1123950"/>
                <a:gd name="connsiteY274" fmla="*/ 391525 h 1400175"/>
                <a:gd name="connsiteX275" fmla="*/ 56340 w 1123950"/>
                <a:gd name="connsiteY275" fmla="*/ 383810 h 1400175"/>
                <a:gd name="connsiteX276" fmla="*/ 79963 w 1123950"/>
                <a:gd name="connsiteY276" fmla="*/ 362188 h 1400175"/>
                <a:gd name="connsiteX277" fmla="*/ 79963 w 1123950"/>
                <a:gd name="connsiteY277" fmla="*/ 362188 h 1400175"/>
                <a:gd name="connsiteX278" fmla="*/ 85773 w 1123950"/>
                <a:gd name="connsiteY278" fmla="*/ 385905 h 1400175"/>
                <a:gd name="connsiteX279" fmla="*/ 90249 w 1123950"/>
                <a:gd name="connsiteY279" fmla="*/ 389334 h 1400175"/>
                <a:gd name="connsiteX280" fmla="*/ 97012 w 1123950"/>
                <a:gd name="connsiteY280" fmla="*/ 387906 h 1400175"/>
                <a:gd name="connsiteX281" fmla="*/ 103394 w 1123950"/>
                <a:gd name="connsiteY281" fmla="*/ 383334 h 1400175"/>
                <a:gd name="connsiteX282" fmla="*/ 104251 w 1123950"/>
                <a:gd name="connsiteY282" fmla="*/ 378571 h 1400175"/>
                <a:gd name="connsiteX283" fmla="*/ 107204 w 1123950"/>
                <a:gd name="connsiteY283" fmla="*/ 375047 h 1400175"/>
                <a:gd name="connsiteX284" fmla="*/ 111490 w 1123950"/>
                <a:gd name="connsiteY284" fmla="*/ 375428 h 1400175"/>
                <a:gd name="connsiteX285" fmla="*/ 112633 w 1123950"/>
                <a:gd name="connsiteY285" fmla="*/ 381619 h 1400175"/>
                <a:gd name="connsiteX286" fmla="*/ 110919 w 1123950"/>
                <a:gd name="connsiteY286" fmla="*/ 393144 h 1400175"/>
                <a:gd name="connsiteX287" fmla="*/ 106251 w 1123950"/>
                <a:gd name="connsiteY287" fmla="*/ 397431 h 1400175"/>
                <a:gd name="connsiteX288" fmla="*/ 104632 w 1123950"/>
                <a:gd name="connsiteY288" fmla="*/ 411051 h 1400175"/>
                <a:gd name="connsiteX289" fmla="*/ 115205 w 1123950"/>
                <a:gd name="connsiteY289" fmla="*/ 431530 h 1400175"/>
                <a:gd name="connsiteX290" fmla="*/ 134731 w 1123950"/>
                <a:gd name="connsiteY290" fmla="*/ 445913 h 1400175"/>
                <a:gd name="connsiteX291" fmla="*/ 155020 w 1123950"/>
                <a:gd name="connsiteY291" fmla="*/ 451152 h 1400175"/>
                <a:gd name="connsiteX292" fmla="*/ 190548 w 1123950"/>
                <a:gd name="connsiteY292" fmla="*/ 455247 h 1400175"/>
                <a:gd name="connsiteX293" fmla="*/ 211693 w 1123950"/>
                <a:gd name="connsiteY293" fmla="*/ 451247 h 1400175"/>
                <a:gd name="connsiteX294" fmla="*/ 220742 w 1123950"/>
                <a:gd name="connsiteY294" fmla="*/ 446770 h 1400175"/>
                <a:gd name="connsiteX295" fmla="*/ 227123 w 1123950"/>
                <a:gd name="connsiteY295" fmla="*/ 440674 h 1400175"/>
                <a:gd name="connsiteX296" fmla="*/ 229600 w 1123950"/>
                <a:gd name="connsiteY296" fmla="*/ 434959 h 1400175"/>
                <a:gd name="connsiteX297" fmla="*/ 229314 w 1123950"/>
                <a:gd name="connsiteY297" fmla="*/ 431149 h 1400175"/>
                <a:gd name="connsiteX298" fmla="*/ 235411 w 1123950"/>
                <a:gd name="connsiteY298" fmla="*/ 423720 h 1400175"/>
                <a:gd name="connsiteX299" fmla="*/ 240078 w 1123950"/>
                <a:gd name="connsiteY299" fmla="*/ 420481 h 1400175"/>
                <a:gd name="connsiteX300" fmla="*/ 253127 w 1123950"/>
                <a:gd name="connsiteY300" fmla="*/ 416671 h 1400175"/>
                <a:gd name="connsiteX301" fmla="*/ 261890 w 1123950"/>
                <a:gd name="connsiteY301" fmla="*/ 409718 h 1400175"/>
                <a:gd name="connsiteX302" fmla="*/ 261604 w 1123950"/>
                <a:gd name="connsiteY302" fmla="*/ 407241 h 1400175"/>
                <a:gd name="connsiteX303" fmla="*/ 257603 w 1123950"/>
                <a:gd name="connsiteY303" fmla="*/ 404193 h 1400175"/>
                <a:gd name="connsiteX304" fmla="*/ 261414 w 1123950"/>
                <a:gd name="connsiteY304" fmla="*/ 399336 h 1400175"/>
                <a:gd name="connsiteX305" fmla="*/ 285036 w 1123950"/>
                <a:gd name="connsiteY305" fmla="*/ 389144 h 1400175"/>
                <a:gd name="connsiteX306" fmla="*/ 289893 w 1123950"/>
                <a:gd name="connsiteY306" fmla="*/ 381619 h 1400175"/>
                <a:gd name="connsiteX307" fmla="*/ 292941 w 1123950"/>
                <a:gd name="connsiteY307" fmla="*/ 355616 h 1400175"/>
                <a:gd name="connsiteX308" fmla="*/ 304657 w 1123950"/>
                <a:gd name="connsiteY308" fmla="*/ 341709 h 1400175"/>
                <a:gd name="connsiteX309" fmla="*/ 308467 w 1123950"/>
                <a:gd name="connsiteY309" fmla="*/ 341233 h 1400175"/>
                <a:gd name="connsiteX310" fmla="*/ 330470 w 1123950"/>
                <a:gd name="connsiteY310" fmla="*/ 330946 h 1400175"/>
                <a:gd name="connsiteX311" fmla="*/ 342376 w 1123950"/>
                <a:gd name="connsiteY311" fmla="*/ 321326 h 1400175"/>
                <a:gd name="connsiteX312" fmla="*/ 346472 w 1123950"/>
                <a:gd name="connsiteY312" fmla="*/ 314182 h 1400175"/>
                <a:gd name="connsiteX313" fmla="*/ 356854 w 1123950"/>
                <a:gd name="connsiteY313" fmla="*/ 287036 h 1400175"/>
                <a:gd name="connsiteX314" fmla="*/ 357331 w 1123950"/>
                <a:gd name="connsiteY314" fmla="*/ 280749 h 1400175"/>
                <a:gd name="connsiteX315" fmla="*/ 355521 w 1123950"/>
                <a:gd name="connsiteY315" fmla="*/ 273225 h 1400175"/>
                <a:gd name="connsiteX316" fmla="*/ 359236 w 1123950"/>
                <a:gd name="connsiteY316" fmla="*/ 268557 h 1400175"/>
                <a:gd name="connsiteX317" fmla="*/ 367903 w 1123950"/>
                <a:gd name="connsiteY317" fmla="*/ 262557 h 1400175"/>
                <a:gd name="connsiteX318" fmla="*/ 380000 w 1123950"/>
                <a:gd name="connsiteY318" fmla="*/ 261604 h 1400175"/>
                <a:gd name="connsiteX319" fmla="*/ 388287 w 1123950"/>
                <a:gd name="connsiteY319" fmla="*/ 262080 h 1400175"/>
                <a:gd name="connsiteX320" fmla="*/ 388858 w 1123950"/>
                <a:gd name="connsiteY320" fmla="*/ 264843 h 1400175"/>
                <a:gd name="connsiteX321" fmla="*/ 390573 w 1123950"/>
                <a:gd name="connsiteY321" fmla="*/ 265986 h 1400175"/>
                <a:gd name="connsiteX322" fmla="*/ 399717 w 1123950"/>
                <a:gd name="connsiteY322" fmla="*/ 268272 h 1400175"/>
                <a:gd name="connsiteX323" fmla="*/ 410575 w 1123950"/>
                <a:gd name="connsiteY323" fmla="*/ 269224 h 1400175"/>
                <a:gd name="connsiteX324" fmla="*/ 424767 w 1123950"/>
                <a:gd name="connsiteY324" fmla="*/ 267986 h 1400175"/>
                <a:gd name="connsiteX325" fmla="*/ 438674 w 1123950"/>
                <a:gd name="connsiteY325" fmla="*/ 260080 h 1400175"/>
                <a:gd name="connsiteX326" fmla="*/ 463915 w 1123950"/>
                <a:gd name="connsiteY326" fmla="*/ 248936 h 1400175"/>
                <a:gd name="connsiteX327" fmla="*/ 476393 w 1123950"/>
                <a:gd name="connsiteY327" fmla="*/ 245031 h 1400175"/>
                <a:gd name="connsiteX328" fmla="*/ 484013 w 1123950"/>
                <a:gd name="connsiteY328" fmla="*/ 246078 h 1400175"/>
                <a:gd name="connsiteX329" fmla="*/ 496395 w 1123950"/>
                <a:gd name="connsiteY329" fmla="*/ 243983 h 1400175"/>
                <a:gd name="connsiteX330" fmla="*/ 503825 w 1123950"/>
                <a:gd name="connsiteY330" fmla="*/ 239030 h 1400175"/>
                <a:gd name="connsiteX331" fmla="*/ 504206 w 1123950"/>
                <a:gd name="connsiteY331" fmla="*/ 236268 h 1400175"/>
                <a:gd name="connsiteX332" fmla="*/ 498110 w 1123950"/>
                <a:gd name="connsiteY332" fmla="*/ 219123 h 1400175"/>
                <a:gd name="connsiteX333" fmla="*/ 492109 w 1123950"/>
                <a:gd name="connsiteY333" fmla="*/ 216360 h 1400175"/>
                <a:gd name="connsiteX334" fmla="*/ 483441 w 1123950"/>
                <a:gd name="connsiteY334" fmla="*/ 206454 h 1400175"/>
                <a:gd name="connsiteX335" fmla="*/ 485251 w 1123950"/>
                <a:gd name="connsiteY335" fmla="*/ 194739 h 1400175"/>
                <a:gd name="connsiteX336" fmla="*/ 496871 w 1123950"/>
                <a:gd name="connsiteY336" fmla="*/ 188643 h 1400175"/>
                <a:gd name="connsiteX337" fmla="*/ 508778 w 1123950"/>
                <a:gd name="connsiteY337" fmla="*/ 185690 h 1400175"/>
                <a:gd name="connsiteX338" fmla="*/ 522113 w 1123950"/>
                <a:gd name="connsiteY338" fmla="*/ 179880 h 1400175"/>
                <a:gd name="connsiteX339" fmla="*/ 545925 w 1123950"/>
                <a:gd name="connsiteY339" fmla="*/ 167307 h 1400175"/>
                <a:gd name="connsiteX340" fmla="*/ 550116 w 1123950"/>
                <a:gd name="connsiteY340" fmla="*/ 162258 h 1400175"/>
                <a:gd name="connsiteX341" fmla="*/ 564880 w 1123950"/>
                <a:gd name="connsiteY341" fmla="*/ 155115 h 1400175"/>
                <a:gd name="connsiteX342" fmla="*/ 604599 w 1123950"/>
                <a:gd name="connsiteY342" fmla="*/ 141113 h 1400175"/>
                <a:gd name="connsiteX343" fmla="*/ 609552 w 1123950"/>
                <a:gd name="connsiteY343" fmla="*/ 140922 h 1400175"/>
                <a:gd name="connsiteX344" fmla="*/ 618697 w 1123950"/>
                <a:gd name="connsiteY344" fmla="*/ 143589 h 1400175"/>
                <a:gd name="connsiteX345" fmla="*/ 626412 w 1123950"/>
                <a:gd name="connsiteY345" fmla="*/ 152352 h 1400175"/>
                <a:gd name="connsiteX346" fmla="*/ 640032 w 1123950"/>
                <a:gd name="connsiteY346" fmla="*/ 162830 h 1400175"/>
                <a:gd name="connsiteX347" fmla="*/ 698135 w 1123950"/>
                <a:gd name="connsiteY347" fmla="*/ 183404 h 1400175"/>
                <a:gd name="connsiteX348" fmla="*/ 738045 w 1123950"/>
                <a:gd name="connsiteY348" fmla="*/ 192929 h 1400175"/>
                <a:gd name="connsiteX349" fmla="*/ 752618 w 1123950"/>
                <a:gd name="connsiteY349" fmla="*/ 202073 h 1400175"/>
                <a:gd name="connsiteX350" fmla="*/ 759857 w 1123950"/>
                <a:gd name="connsiteY350" fmla="*/ 211788 h 1400175"/>
                <a:gd name="connsiteX351" fmla="*/ 769001 w 1123950"/>
                <a:gd name="connsiteY351" fmla="*/ 219599 h 1400175"/>
                <a:gd name="connsiteX352" fmla="*/ 772620 w 1123950"/>
                <a:gd name="connsiteY352" fmla="*/ 220266 h 1400175"/>
                <a:gd name="connsiteX353" fmla="*/ 123111 w 1123950"/>
                <a:gd name="connsiteY353" fmla="*/ 85677 h 1400175"/>
                <a:gd name="connsiteX354" fmla="*/ 113872 w 1123950"/>
                <a:gd name="connsiteY354" fmla="*/ 85582 h 1400175"/>
                <a:gd name="connsiteX355" fmla="*/ 103108 w 1123950"/>
                <a:gd name="connsiteY355" fmla="*/ 69771 h 1400175"/>
                <a:gd name="connsiteX356" fmla="*/ 104918 w 1123950"/>
                <a:gd name="connsiteY356" fmla="*/ 60246 h 1400175"/>
                <a:gd name="connsiteX357" fmla="*/ 109681 w 1123950"/>
                <a:gd name="connsiteY357" fmla="*/ 53864 h 1400175"/>
                <a:gd name="connsiteX358" fmla="*/ 117396 w 1123950"/>
                <a:gd name="connsiteY358" fmla="*/ 53388 h 1400175"/>
                <a:gd name="connsiteX359" fmla="*/ 124349 w 1123950"/>
                <a:gd name="connsiteY359" fmla="*/ 56721 h 1400175"/>
                <a:gd name="connsiteX360" fmla="*/ 134636 w 1123950"/>
                <a:gd name="connsiteY360" fmla="*/ 67294 h 1400175"/>
                <a:gd name="connsiteX361" fmla="*/ 133874 w 1123950"/>
                <a:gd name="connsiteY361" fmla="*/ 77200 h 1400175"/>
                <a:gd name="connsiteX362" fmla="*/ 129207 w 1123950"/>
                <a:gd name="connsiteY362" fmla="*/ 83772 h 1400175"/>
                <a:gd name="connsiteX363" fmla="*/ 123111 w 1123950"/>
                <a:gd name="connsiteY363" fmla="*/ 85677 h 1400175"/>
                <a:gd name="connsiteX364" fmla="*/ 214836 w 1123950"/>
                <a:gd name="connsiteY364" fmla="*/ 9382 h 1400175"/>
                <a:gd name="connsiteX365" fmla="*/ 231886 w 1123950"/>
                <a:gd name="connsiteY365" fmla="*/ 9763 h 1400175"/>
                <a:gd name="connsiteX366" fmla="*/ 246364 w 1123950"/>
                <a:gd name="connsiteY366" fmla="*/ 12049 h 1400175"/>
                <a:gd name="connsiteX367" fmla="*/ 261794 w 1123950"/>
                <a:gd name="connsiteY367" fmla="*/ 22241 h 1400175"/>
                <a:gd name="connsiteX368" fmla="*/ 271034 w 1123950"/>
                <a:gd name="connsiteY368" fmla="*/ 15097 h 1400175"/>
                <a:gd name="connsiteX369" fmla="*/ 276177 w 1123950"/>
                <a:gd name="connsiteY369" fmla="*/ 14430 h 1400175"/>
                <a:gd name="connsiteX370" fmla="*/ 282464 w 1123950"/>
                <a:gd name="connsiteY370" fmla="*/ 18050 h 1400175"/>
                <a:gd name="connsiteX371" fmla="*/ 311325 w 1123950"/>
                <a:gd name="connsiteY371" fmla="*/ 42339 h 1400175"/>
                <a:gd name="connsiteX372" fmla="*/ 332565 w 1123950"/>
                <a:gd name="connsiteY372" fmla="*/ 73104 h 1400175"/>
                <a:gd name="connsiteX373" fmla="*/ 344471 w 1123950"/>
                <a:gd name="connsiteY373" fmla="*/ 71009 h 1400175"/>
                <a:gd name="connsiteX374" fmla="*/ 360855 w 1123950"/>
                <a:gd name="connsiteY374" fmla="*/ 78343 h 1400175"/>
                <a:gd name="connsiteX375" fmla="*/ 364284 w 1123950"/>
                <a:gd name="connsiteY375" fmla="*/ 81772 h 1400175"/>
                <a:gd name="connsiteX376" fmla="*/ 356568 w 1123950"/>
                <a:gd name="connsiteY376" fmla="*/ 88630 h 1400175"/>
                <a:gd name="connsiteX377" fmla="*/ 344281 w 1123950"/>
                <a:gd name="connsiteY377" fmla="*/ 95488 h 1400175"/>
                <a:gd name="connsiteX378" fmla="*/ 326660 w 1123950"/>
                <a:gd name="connsiteY378" fmla="*/ 99298 h 1400175"/>
                <a:gd name="connsiteX379" fmla="*/ 316754 w 1123950"/>
                <a:gd name="connsiteY379" fmla="*/ 99108 h 1400175"/>
                <a:gd name="connsiteX380" fmla="*/ 308467 w 1123950"/>
                <a:gd name="connsiteY380" fmla="*/ 92916 h 1400175"/>
                <a:gd name="connsiteX381" fmla="*/ 303895 w 1123950"/>
                <a:gd name="connsiteY381" fmla="*/ 91488 h 1400175"/>
                <a:gd name="connsiteX382" fmla="*/ 294370 w 1123950"/>
                <a:gd name="connsiteY382" fmla="*/ 91964 h 1400175"/>
                <a:gd name="connsiteX383" fmla="*/ 287226 w 1123950"/>
                <a:gd name="connsiteY383" fmla="*/ 94536 h 1400175"/>
                <a:gd name="connsiteX384" fmla="*/ 281607 w 1123950"/>
                <a:gd name="connsiteY384" fmla="*/ 93393 h 1400175"/>
                <a:gd name="connsiteX385" fmla="*/ 273225 w 1123950"/>
                <a:gd name="connsiteY385" fmla="*/ 85106 h 1400175"/>
                <a:gd name="connsiteX386" fmla="*/ 265795 w 1123950"/>
                <a:gd name="connsiteY386" fmla="*/ 55007 h 1400175"/>
                <a:gd name="connsiteX387" fmla="*/ 266081 w 1123950"/>
                <a:gd name="connsiteY387" fmla="*/ 46244 h 1400175"/>
                <a:gd name="connsiteX388" fmla="*/ 260652 w 1123950"/>
                <a:gd name="connsiteY388" fmla="*/ 34528 h 1400175"/>
                <a:gd name="connsiteX389" fmla="*/ 255889 w 1123950"/>
                <a:gd name="connsiteY389" fmla="*/ 34052 h 1400175"/>
                <a:gd name="connsiteX390" fmla="*/ 238649 w 1123950"/>
                <a:gd name="connsiteY390" fmla="*/ 42243 h 1400175"/>
                <a:gd name="connsiteX391" fmla="*/ 221599 w 1123950"/>
                <a:gd name="connsiteY391" fmla="*/ 27765 h 1400175"/>
                <a:gd name="connsiteX392" fmla="*/ 215312 w 1123950"/>
                <a:gd name="connsiteY392" fmla="*/ 26337 h 1400175"/>
                <a:gd name="connsiteX393" fmla="*/ 216075 w 1123950"/>
                <a:gd name="connsiteY393" fmla="*/ 31480 h 1400175"/>
                <a:gd name="connsiteX394" fmla="*/ 212074 w 1123950"/>
                <a:gd name="connsiteY394" fmla="*/ 29956 h 1400175"/>
                <a:gd name="connsiteX395" fmla="*/ 202549 w 1123950"/>
                <a:gd name="connsiteY395" fmla="*/ 20907 h 1400175"/>
                <a:gd name="connsiteX396" fmla="*/ 196644 w 1123950"/>
                <a:gd name="connsiteY396" fmla="*/ 8239 h 1400175"/>
                <a:gd name="connsiteX397" fmla="*/ 199120 w 1123950"/>
                <a:gd name="connsiteY397" fmla="*/ 3572 h 1400175"/>
                <a:gd name="connsiteX398" fmla="*/ 214836 w 1123950"/>
                <a:gd name="connsiteY398" fmla="*/ 9382 h 140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</a:cxnLst>
              <a:rect l="l" t="t" r="r" b="b"/>
              <a:pathLst>
                <a:path w="1123950" h="1400175">
                  <a:moveTo>
                    <a:pt x="776145" y="1281255"/>
                  </a:moveTo>
                  <a:lnTo>
                    <a:pt x="752237" y="1279922"/>
                  </a:lnTo>
                  <a:lnTo>
                    <a:pt x="725471" y="1275255"/>
                  </a:lnTo>
                  <a:lnTo>
                    <a:pt x="722043" y="1273540"/>
                  </a:lnTo>
                  <a:lnTo>
                    <a:pt x="720042" y="1268111"/>
                  </a:lnTo>
                  <a:lnTo>
                    <a:pt x="720804" y="1266111"/>
                  </a:lnTo>
                  <a:lnTo>
                    <a:pt x="746807" y="1243346"/>
                  </a:lnTo>
                  <a:lnTo>
                    <a:pt x="763095" y="1238774"/>
                  </a:lnTo>
                  <a:lnTo>
                    <a:pt x="765286" y="1239250"/>
                  </a:lnTo>
                  <a:lnTo>
                    <a:pt x="767858" y="1247632"/>
                  </a:lnTo>
                  <a:lnTo>
                    <a:pt x="780050" y="1273445"/>
                  </a:lnTo>
                  <a:lnTo>
                    <a:pt x="780240" y="1276683"/>
                  </a:lnTo>
                  <a:lnTo>
                    <a:pt x="776145" y="1281255"/>
                  </a:lnTo>
                  <a:close/>
                  <a:moveTo>
                    <a:pt x="729567" y="1255252"/>
                  </a:moveTo>
                  <a:lnTo>
                    <a:pt x="704802" y="1275540"/>
                  </a:lnTo>
                  <a:lnTo>
                    <a:pt x="692705" y="1280970"/>
                  </a:lnTo>
                  <a:lnTo>
                    <a:pt x="679561" y="1283637"/>
                  </a:lnTo>
                  <a:lnTo>
                    <a:pt x="675084" y="1283161"/>
                  </a:lnTo>
                  <a:lnTo>
                    <a:pt x="671370" y="1280112"/>
                  </a:lnTo>
                  <a:lnTo>
                    <a:pt x="665179" y="1278398"/>
                  </a:lnTo>
                  <a:lnTo>
                    <a:pt x="608409" y="1274588"/>
                  </a:lnTo>
                  <a:lnTo>
                    <a:pt x="581263" y="1281160"/>
                  </a:lnTo>
                  <a:lnTo>
                    <a:pt x="576406" y="1284494"/>
                  </a:lnTo>
                  <a:lnTo>
                    <a:pt x="571643" y="1285065"/>
                  </a:lnTo>
                  <a:lnTo>
                    <a:pt x="569357" y="1281065"/>
                  </a:lnTo>
                  <a:lnTo>
                    <a:pt x="569929" y="1276112"/>
                  </a:lnTo>
                  <a:lnTo>
                    <a:pt x="585359" y="1235821"/>
                  </a:lnTo>
                  <a:lnTo>
                    <a:pt x="614601" y="1179338"/>
                  </a:lnTo>
                  <a:lnTo>
                    <a:pt x="633270" y="1151144"/>
                  </a:lnTo>
                  <a:lnTo>
                    <a:pt x="638318" y="1145715"/>
                  </a:lnTo>
                  <a:lnTo>
                    <a:pt x="666702" y="1125712"/>
                  </a:lnTo>
                  <a:lnTo>
                    <a:pt x="689943" y="1116568"/>
                  </a:lnTo>
                  <a:lnTo>
                    <a:pt x="735473" y="1108091"/>
                  </a:lnTo>
                  <a:lnTo>
                    <a:pt x="755666" y="1109139"/>
                  </a:lnTo>
                  <a:lnTo>
                    <a:pt x="763191" y="1111234"/>
                  </a:lnTo>
                  <a:lnTo>
                    <a:pt x="766715" y="1114377"/>
                  </a:lnTo>
                  <a:lnTo>
                    <a:pt x="777002" y="1131618"/>
                  </a:lnTo>
                  <a:lnTo>
                    <a:pt x="782621" y="1137523"/>
                  </a:lnTo>
                  <a:lnTo>
                    <a:pt x="795195" y="1139904"/>
                  </a:lnTo>
                  <a:lnTo>
                    <a:pt x="801100" y="1149239"/>
                  </a:lnTo>
                  <a:lnTo>
                    <a:pt x="791956" y="1174956"/>
                  </a:lnTo>
                  <a:lnTo>
                    <a:pt x="780717" y="1192959"/>
                  </a:lnTo>
                  <a:lnTo>
                    <a:pt x="775573" y="1218962"/>
                  </a:lnTo>
                  <a:lnTo>
                    <a:pt x="770144" y="1225915"/>
                  </a:lnTo>
                  <a:lnTo>
                    <a:pt x="759190" y="1236012"/>
                  </a:lnTo>
                  <a:lnTo>
                    <a:pt x="740236" y="1240203"/>
                  </a:lnTo>
                  <a:lnTo>
                    <a:pt x="729567" y="1255252"/>
                  </a:lnTo>
                  <a:close/>
                  <a:moveTo>
                    <a:pt x="733758" y="1002744"/>
                  </a:moveTo>
                  <a:lnTo>
                    <a:pt x="739569" y="1007507"/>
                  </a:lnTo>
                  <a:lnTo>
                    <a:pt x="751951" y="1009793"/>
                  </a:lnTo>
                  <a:lnTo>
                    <a:pt x="759762" y="1021318"/>
                  </a:lnTo>
                  <a:lnTo>
                    <a:pt x="750332" y="1027224"/>
                  </a:lnTo>
                  <a:lnTo>
                    <a:pt x="743188" y="1024557"/>
                  </a:lnTo>
                  <a:lnTo>
                    <a:pt x="732139" y="1009983"/>
                  </a:lnTo>
                  <a:lnTo>
                    <a:pt x="730901" y="1005126"/>
                  </a:lnTo>
                  <a:lnTo>
                    <a:pt x="733758" y="1002744"/>
                  </a:lnTo>
                  <a:close/>
                  <a:moveTo>
                    <a:pt x="349044" y="175784"/>
                  </a:moveTo>
                  <a:lnTo>
                    <a:pt x="376285" y="181213"/>
                  </a:lnTo>
                  <a:lnTo>
                    <a:pt x="433054" y="185404"/>
                  </a:lnTo>
                  <a:lnTo>
                    <a:pt x="448199" y="191786"/>
                  </a:lnTo>
                  <a:lnTo>
                    <a:pt x="449056" y="193310"/>
                  </a:lnTo>
                  <a:lnTo>
                    <a:pt x="444961" y="197691"/>
                  </a:lnTo>
                  <a:lnTo>
                    <a:pt x="414290" y="202930"/>
                  </a:lnTo>
                  <a:lnTo>
                    <a:pt x="390097" y="210836"/>
                  </a:lnTo>
                  <a:lnTo>
                    <a:pt x="336661" y="206073"/>
                  </a:lnTo>
                  <a:lnTo>
                    <a:pt x="298371" y="196929"/>
                  </a:lnTo>
                  <a:lnTo>
                    <a:pt x="289893" y="190738"/>
                  </a:lnTo>
                  <a:lnTo>
                    <a:pt x="280082" y="186452"/>
                  </a:lnTo>
                  <a:lnTo>
                    <a:pt x="255794" y="179118"/>
                  </a:lnTo>
                  <a:lnTo>
                    <a:pt x="246079" y="177213"/>
                  </a:lnTo>
                  <a:lnTo>
                    <a:pt x="235315" y="177975"/>
                  </a:lnTo>
                  <a:lnTo>
                    <a:pt x="215408" y="174736"/>
                  </a:lnTo>
                  <a:lnTo>
                    <a:pt x="205121" y="162544"/>
                  </a:lnTo>
                  <a:lnTo>
                    <a:pt x="213979" y="159877"/>
                  </a:lnTo>
                  <a:lnTo>
                    <a:pt x="225123" y="163497"/>
                  </a:lnTo>
                  <a:lnTo>
                    <a:pt x="330661" y="171021"/>
                  </a:lnTo>
                  <a:lnTo>
                    <a:pt x="349044" y="175784"/>
                  </a:lnTo>
                  <a:close/>
                  <a:moveTo>
                    <a:pt x="772620" y="220266"/>
                  </a:moveTo>
                  <a:lnTo>
                    <a:pt x="784050" y="220361"/>
                  </a:lnTo>
                  <a:lnTo>
                    <a:pt x="802720" y="226647"/>
                  </a:lnTo>
                  <a:lnTo>
                    <a:pt x="862251" y="253889"/>
                  </a:lnTo>
                  <a:lnTo>
                    <a:pt x="923782" y="285893"/>
                  </a:lnTo>
                  <a:lnTo>
                    <a:pt x="940832" y="288369"/>
                  </a:lnTo>
                  <a:lnTo>
                    <a:pt x="965121" y="285417"/>
                  </a:lnTo>
                  <a:lnTo>
                    <a:pt x="977312" y="279606"/>
                  </a:lnTo>
                  <a:lnTo>
                    <a:pt x="986742" y="280178"/>
                  </a:lnTo>
                  <a:lnTo>
                    <a:pt x="988362" y="285321"/>
                  </a:lnTo>
                  <a:lnTo>
                    <a:pt x="994934" y="293418"/>
                  </a:lnTo>
                  <a:lnTo>
                    <a:pt x="1013127" y="301800"/>
                  </a:lnTo>
                  <a:lnTo>
                    <a:pt x="1021889" y="300180"/>
                  </a:lnTo>
                  <a:lnTo>
                    <a:pt x="1022842" y="297609"/>
                  </a:lnTo>
                  <a:lnTo>
                    <a:pt x="1038653" y="297894"/>
                  </a:lnTo>
                  <a:lnTo>
                    <a:pt x="1064086" y="301609"/>
                  </a:lnTo>
                  <a:lnTo>
                    <a:pt x="1079039" y="306943"/>
                  </a:lnTo>
                  <a:lnTo>
                    <a:pt x="1082278" y="309420"/>
                  </a:lnTo>
                  <a:lnTo>
                    <a:pt x="1083421" y="313325"/>
                  </a:lnTo>
                  <a:lnTo>
                    <a:pt x="1081040" y="319326"/>
                  </a:lnTo>
                  <a:lnTo>
                    <a:pt x="1076563" y="323993"/>
                  </a:lnTo>
                  <a:lnTo>
                    <a:pt x="1075515" y="327327"/>
                  </a:lnTo>
                  <a:lnTo>
                    <a:pt x="1079897" y="330946"/>
                  </a:lnTo>
                  <a:lnTo>
                    <a:pt x="1095804" y="326469"/>
                  </a:lnTo>
                  <a:lnTo>
                    <a:pt x="1119426" y="325517"/>
                  </a:lnTo>
                  <a:lnTo>
                    <a:pt x="1125236" y="325993"/>
                  </a:lnTo>
                  <a:lnTo>
                    <a:pt x="1125808" y="327136"/>
                  </a:lnTo>
                  <a:lnTo>
                    <a:pt x="1125808" y="937784"/>
                  </a:lnTo>
                  <a:lnTo>
                    <a:pt x="1119331" y="938451"/>
                  </a:lnTo>
                  <a:lnTo>
                    <a:pt x="1112948" y="957215"/>
                  </a:lnTo>
                  <a:lnTo>
                    <a:pt x="1116759" y="962073"/>
                  </a:lnTo>
                  <a:lnTo>
                    <a:pt x="1116092" y="965311"/>
                  </a:lnTo>
                  <a:lnTo>
                    <a:pt x="1107329" y="981980"/>
                  </a:lnTo>
                  <a:lnTo>
                    <a:pt x="1102280" y="987028"/>
                  </a:lnTo>
                  <a:lnTo>
                    <a:pt x="1101614" y="994743"/>
                  </a:lnTo>
                  <a:lnTo>
                    <a:pt x="1103614" y="1012555"/>
                  </a:lnTo>
                  <a:lnTo>
                    <a:pt x="1108853" y="1023985"/>
                  </a:lnTo>
                  <a:lnTo>
                    <a:pt x="1116568" y="1031891"/>
                  </a:lnTo>
                  <a:lnTo>
                    <a:pt x="1121807" y="1032367"/>
                  </a:lnTo>
                  <a:lnTo>
                    <a:pt x="1125903" y="1030176"/>
                  </a:lnTo>
                  <a:lnTo>
                    <a:pt x="1126093" y="1399651"/>
                  </a:lnTo>
                  <a:lnTo>
                    <a:pt x="1115711" y="1393174"/>
                  </a:lnTo>
                  <a:lnTo>
                    <a:pt x="1104567" y="1390126"/>
                  </a:lnTo>
                  <a:lnTo>
                    <a:pt x="1098852" y="1386126"/>
                  </a:lnTo>
                  <a:lnTo>
                    <a:pt x="1084945" y="1368504"/>
                  </a:lnTo>
                  <a:lnTo>
                    <a:pt x="1060466" y="1345740"/>
                  </a:lnTo>
                  <a:lnTo>
                    <a:pt x="1043131" y="1317450"/>
                  </a:lnTo>
                  <a:lnTo>
                    <a:pt x="997887" y="1278779"/>
                  </a:lnTo>
                  <a:lnTo>
                    <a:pt x="968645" y="1257348"/>
                  </a:lnTo>
                  <a:lnTo>
                    <a:pt x="957691" y="1244870"/>
                  </a:lnTo>
                  <a:lnTo>
                    <a:pt x="955977" y="1242108"/>
                  </a:lnTo>
                  <a:lnTo>
                    <a:pt x="957120" y="1235631"/>
                  </a:lnTo>
                  <a:lnTo>
                    <a:pt x="970264" y="1224677"/>
                  </a:lnTo>
                  <a:lnTo>
                    <a:pt x="982170" y="1202865"/>
                  </a:lnTo>
                  <a:lnTo>
                    <a:pt x="984456" y="1194006"/>
                  </a:lnTo>
                  <a:lnTo>
                    <a:pt x="968930" y="1200769"/>
                  </a:lnTo>
                  <a:lnTo>
                    <a:pt x="966264" y="1211913"/>
                  </a:lnTo>
                  <a:lnTo>
                    <a:pt x="966740" y="1221915"/>
                  </a:lnTo>
                  <a:lnTo>
                    <a:pt x="954453" y="1228963"/>
                  </a:lnTo>
                  <a:lnTo>
                    <a:pt x="946261" y="1231916"/>
                  </a:lnTo>
                  <a:lnTo>
                    <a:pt x="912733" y="1231821"/>
                  </a:lnTo>
                  <a:lnTo>
                    <a:pt x="897588" y="1233630"/>
                  </a:lnTo>
                  <a:lnTo>
                    <a:pt x="882539" y="1242298"/>
                  </a:lnTo>
                  <a:lnTo>
                    <a:pt x="864251" y="1246680"/>
                  </a:lnTo>
                  <a:lnTo>
                    <a:pt x="855679" y="1247156"/>
                  </a:lnTo>
                  <a:lnTo>
                    <a:pt x="849011" y="1246394"/>
                  </a:lnTo>
                  <a:lnTo>
                    <a:pt x="840724" y="1241155"/>
                  </a:lnTo>
                  <a:lnTo>
                    <a:pt x="831199" y="1227820"/>
                  </a:lnTo>
                  <a:lnTo>
                    <a:pt x="809101" y="1236202"/>
                  </a:lnTo>
                  <a:lnTo>
                    <a:pt x="790908" y="1249537"/>
                  </a:lnTo>
                  <a:lnTo>
                    <a:pt x="785193" y="1261824"/>
                  </a:lnTo>
                  <a:lnTo>
                    <a:pt x="780431" y="1262396"/>
                  </a:lnTo>
                  <a:lnTo>
                    <a:pt x="770239" y="1242870"/>
                  </a:lnTo>
                  <a:lnTo>
                    <a:pt x="768334" y="1234583"/>
                  </a:lnTo>
                  <a:lnTo>
                    <a:pt x="779479" y="1219248"/>
                  </a:lnTo>
                  <a:lnTo>
                    <a:pt x="780622" y="1198674"/>
                  </a:lnTo>
                  <a:lnTo>
                    <a:pt x="782526" y="1196578"/>
                  </a:lnTo>
                  <a:lnTo>
                    <a:pt x="793956" y="1191149"/>
                  </a:lnTo>
                  <a:lnTo>
                    <a:pt x="796242" y="1183338"/>
                  </a:lnTo>
                  <a:lnTo>
                    <a:pt x="795861" y="1173432"/>
                  </a:lnTo>
                  <a:lnTo>
                    <a:pt x="804339" y="1152192"/>
                  </a:lnTo>
                  <a:lnTo>
                    <a:pt x="810625" y="1145524"/>
                  </a:lnTo>
                  <a:lnTo>
                    <a:pt x="810816" y="1140666"/>
                  </a:lnTo>
                  <a:lnTo>
                    <a:pt x="806625" y="1136475"/>
                  </a:lnTo>
                  <a:lnTo>
                    <a:pt x="796337" y="1132665"/>
                  </a:lnTo>
                  <a:lnTo>
                    <a:pt x="784431" y="1124379"/>
                  </a:lnTo>
                  <a:lnTo>
                    <a:pt x="778430" y="1110567"/>
                  </a:lnTo>
                  <a:lnTo>
                    <a:pt x="772620" y="1103424"/>
                  </a:lnTo>
                  <a:lnTo>
                    <a:pt x="756332" y="1092660"/>
                  </a:lnTo>
                  <a:lnTo>
                    <a:pt x="740997" y="1084850"/>
                  </a:lnTo>
                  <a:lnTo>
                    <a:pt x="739569" y="1081040"/>
                  </a:lnTo>
                  <a:lnTo>
                    <a:pt x="741569" y="1079706"/>
                  </a:lnTo>
                  <a:lnTo>
                    <a:pt x="784431" y="1081326"/>
                  </a:lnTo>
                  <a:lnTo>
                    <a:pt x="794338" y="1087326"/>
                  </a:lnTo>
                  <a:lnTo>
                    <a:pt x="803481" y="1089422"/>
                  </a:lnTo>
                  <a:lnTo>
                    <a:pt x="824151" y="1087326"/>
                  </a:lnTo>
                  <a:lnTo>
                    <a:pt x="831866" y="1074754"/>
                  </a:lnTo>
                  <a:lnTo>
                    <a:pt x="824151" y="1078183"/>
                  </a:lnTo>
                  <a:lnTo>
                    <a:pt x="821770" y="1081421"/>
                  </a:lnTo>
                  <a:lnTo>
                    <a:pt x="802148" y="1083231"/>
                  </a:lnTo>
                  <a:lnTo>
                    <a:pt x="770048" y="1073420"/>
                  </a:lnTo>
                  <a:lnTo>
                    <a:pt x="753761" y="1065990"/>
                  </a:lnTo>
                  <a:lnTo>
                    <a:pt x="726234" y="1041702"/>
                  </a:lnTo>
                  <a:lnTo>
                    <a:pt x="723281" y="1037892"/>
                  </a:lnTo>
                  <a:lnTo>
                    <a:pt x="723090" y="1032653"/>
                  </a:lnTo>
                  <a:lnTo>
                    <a:pt x="728901" y="1027986"/>
                  </a:lnTo>
                  <a:lnTo>
                    <a:pt x="736521" y="1027795"/>
                  </a:lnTo>
                  <a:lnTo>
                    <a:pt x="745570" y="1030938"/>
                  </a:lnTo>
                  <a:lnTo>
                    <a:pt x="752523" y="1031129"/>
                  </a:lnTo>
                  <a:lnTo>
                    <a:pt x="763000" y="1024366"/>
                  </a:lnTo>
                  <a:lnTo>
                    <a:pt x="780145" y="1022271"/>
                  </a:lnTo>
                  <a:lnTo>
                    <a:pt x="792337" y="1026462"/>
                  </a:lnTo>
                  <a:lnTo>
                    <a:pt x="803005" y="1037130"/>
                  </a:lnTo>
                  <a:lnTo>
                    <a:pt x="812721" y="1043226"/>
                  </a:lnTo>
                  <a:lnTo>
                    <a:pt x="817579" y="1044559"/>
                  </a:lnTo>
                  <a:lnTo>
                    <a:pt x="825770" y="1042749"/>
                  </a:lnTo>
                  <a:lnTo>
                    <a:pt x="816245" y="1040559"/>
                  </a:lnTo>
                  <a:lnTo>
                    <a:pt x="809577" y="1037034"/>
                  </a:lnTo>
                  <a:lnTo>
                    <a:pt x="797766" y="1026366"/>
                  </a:lnTo>
                  <a:lnTo>
                    <a:pt x="792718" y="1023509"/>
                  </a:lnTo>
                  <a:lnTo>
                    <a:pt x="784622" y="1020366"/>
                  </a:lnTo>
                  <a:lnTo>
                    <a:pt x="775573" y="1019223"/>
                  </a:lnTo>
                  <a:lnTo>
                    <a:pt x="742522" y="1001887"/>
                  </a:lnTo>
                  <a:lnTo>
                    <a:pt x="740045" y="991505"/>
                  </a:lnTo>
                  <a:lnTo>
                    <a:pt x="746331" y="989695"/>
                  </a:lnTo>
                  <a:lnTo>
                    <a:pt x="741664" y="983409"/>
                  </a:lnTo>
                  <a:lnTo>
                    <a:pt x="709470" y="952548"/>
                  </a:lnTo>
                  <a:lnTo>
                    <a:pt x="702230" y="942927"/>
                  </a:lnTo>
                  <a:lnTo>
                    <a:pt x="697373" y="932069"/>
                  </a:lnTo>
                  <a:lnTo>
                    <a:pt x="694325" y="921591"/>
                  </a:lnTo>
                  <a:lnTo>
                    <a:pt x="694801" y="913495"/>
                  </a:lnTo>
                  <a:lnTo>
                    <a:pt x="690229" y="899779"/>
                  </a:lnTo>
                  <a:lnTo>
                    <a:pt x="678799" y="878634"/>
                  </a:lnTo>
                  <a:lnTo>
                    <a:pt x="678989" y="859393"/>
                  </a:lnTo>
                  <a:lnTo>
                    <a:pt x="664893" y="855488"/>
                  </a:lnTo>
                  <a:lnTo>
                    <a:pt x="657653" y="849201"/>
                  </a:lnTo>
                  <a:lnTo>
                    <a:pt x="661559" y="843486"/>
                  </a:lnTo>
                  <a:lnTo>
                    <a:pt x="687943" y="830628"/>
                  </a:lnTo>
                  <a:lnTo>
                    <a:pt x="686228" y="829199"/>
                  </a:lnTo>
                  <a:lnTo>
                    <a:pt x="681752" y="829104"/>
                  </a:lnTo>
                  <a:lnTo>
                    <a:pt x="666417" y="831485"/>
                  </a:lnTo>
                  <a:lnTo>
                    <a:pt x="656987" y="836914"/>
                  </a:lnTo>
                  <a:lnTo>
                    <a:pt x="644128" y="840534"/>
                  </a:lnTo>
                  <a:lnTo>
                    <a:pt x="641747" y="839105"/>
                  </a:lnTo>
                  <a:lnTo>
                    <a:pt x="638699" y="821960"/>
                  </a:lnTo>
                  <a:lnTo>
                    <a:pt x="642128" y="790908"/>
                  </a:lnTo>
                  <a:lnTo>
                    <a:pt x="640795" y="786146"/>
                  </a:lnTo>
                  <a:lnTo>
                    <a:pt x="636032" y="794528"/>
                  </a:lnTo>
                  <a:lnTo>
                    <a:pt x="621554" y="789099"/>
                  </a:lnTo>
                  <a:lnTo>
                    <a:pt x="593455" y="770620"/>
                  </a:lnTo>
                  <a:lnTo>
                    <a:pt x="588788" y="765000"/>
                  </a:lnTo>
                  <a:lnTo>
                    <a:pt x="574405" y="755666"/>
                  </a:lnTo>
                  <a:lnTo>
                    <a:pt x="565452" y="753285"/>
                  </a:lnTo>
                  <a:lnTo>
                    <a:pt x="559927" y="749856"/>
                  </a:lnTo>
                  <a:lnTo>
                    <a:pt x="559165" y="747951"/>
                  </a:lnTo>
                  <a:lnTo>
                    <a:pt x="562975" y="744522"/>
                  </a:lnTo>
                  <a:lnTo>
                    <a:pt x="550593" y="744426"/>
                  </a:lnTo>
                  <a:lnTo>
                    <a:pt x="532590" y="736330"/>
                  </a:lnTo>
                  <a:lnTo>
                    <a:pt x="515350" y="723852"/>
                  </a:lnTo>
                  <a:lnTo>
                    <a:pt x="509445" y="716804"/>
                  </a:lnTo>
                  <a:lnTo>
                    <a:pt x="499920" y="720995"/>
                  </a:lnTo>
                  <a:lnTo>
                    <a:pt x="465820" y="711375"/>
                  </a:lnTo>
                  <a:lnTo>
                    <a:pt x="436007" y="707469"/>
                  </a:lnTo>
                  <a:lnTo>
                    <a:pt x="432102" y="703469"/>
                  </a:lnTo>
                  <a:lnTo>
                    <a:pt x="404479" y="690705"/>
                  </a:lnTo>
                  <a:lnTo>
                    <a:pt x="359712" y="666893"/>
                  </a:lnTo>
                  <a:lnTo>
                    <a:pt x="342948" y="667083"/>
                  </a:lnTo>
                  <a:lnTo>
                    <a:pt x="306181" y="652224"/>
                  </a:lnTo>
                  <a:lnTo>
                    <a:pt x="301704" y="648224"/>
                  </a:lnTo>
                  <a:lnTo>
                    <a:pt x="295799" y="639461"/>
                  </a:lnTo>
                  <a:lnTo>
                    <a:pt x="288560" y="636508"/>
                  </a:lnTo>
                  <a:lnTo>
                    <a:pt x="267605" y="635460"/>
                  </a:lnTo>
                  <a:lnTo>
                    <a:pt x="254937" y="636984"/>
                  </a:lnTo>
                  <a:lnTo>
                    <a:pt x="205692" y="626316"/>
                  </a:lnTo>
                  <a:lnTo>
                    <a:pt x="189881" y="627650"/>
                  </a:lnTo>
                  <a:lnTo>
                    <a:pt x="173879" y="631269"/>
                  </a:lnTo>
                  <a:lnTo>
                    <a:pt x="164735" y="628031"/>
                  </a:lnTo>
                  <a:lnTo>
                    <a:pt x="129492" y="607933"/>
                  </a:lnTo>
                  <a:lnTo>
                    <a:pt x="113967" y="601361"/>
                  </a:lnTo>
                  <a:lnTo>
                    <a:pt x="113967" y="601361"/>
                  </a:lnTo>
                  <a:lnTo>
                    <a:pt x="129587" y="578787"/>
                  </a:lnTo>
                  <a:lnTo>
                    <a:pt x="139684" y="571071"/>
                  </a:lnTo>
                  <a:lnTo>
                    <a:pt x="145875" y="557927"/>
                  </a:lnTo>
                  <a:lnTo>
                    <a:pt x="155972" y="542401"/>
                  </a:lnTo>
                  <a:lnTo>
                    <a:pt x="177784" y="515350"/>
                  </a:lnTo>
                  <a:lnTo>
                    <a:pt x="169212" y="511445"/>
                  </a:lnTo>
                  <a:lnTo>
                    <a:pt x="164545" y="511445"/>
                  </a:lnTo>
                  <a:lnTo>
                    <a:pt x="152924" y="506016"/>
                  </a:lnTo>
                  <a:lnTo>
                    <a:pt x="125682" y="497538"/>
                  </a:lnTo>
                  <a:lnTo>
                    <a:pt x="96917" y="485918"/>
                  </a:lnTo>
                  <a:lnTo>
                    <a:pt x="35480" y="468106"/>
                  </a:lnTo>
                  <a:lnTo>
                    <a:pt x="16812" y="458867"/>
                  </a:lnTo>
                  <a:lnTo>
                    <a:pt x="3572" y="454962"/>
                  </a:lnTo>
                  <a:lnTo>
                    <a:pt x="14431" y="430959"/>
                  </a:lnTo>
                  <a:lnTo>
                    <a:pt x="23765" y="419338"/>
                  </a:lnTo>
                  <a:lnTo>
                    <a:pt x="39291" y="410099"/>
                  </a:lnTo>
                  <a:lnTo>
                    <a:pt x="41577" y="402384"/>
                  </a:lnTo>
                  <a:lnTo>
                    <a:pt x="41577" y="391525"/>
                  </a:lnTo>
                  <a:lnTo>
                    <a:pt x="56340" y="383810"/>
                  </a:lnTo>
                  <a:lnTo>
                    <a:pt x="79963" y="362188"/>
                  </a:lnTo>
                  <a:lnTo>
                    <a:pt x="79963" y="362188"/>
                  </a:lnTo>
                  <a:lnTo>
                    <a:pt x="85773" y="385905"/>
                  </a:lnTo>
                  <a:lnTo>
                    <a:pt x="90249" y="389334"/>
                  </a:lnTo>
                  <a:lnTo>
                    <a:pt x="97012" y="387906"/>
                  </a:lnTo>
                  <a:lnTo>
                    <a:pt x="103394" y="383334"/>
                  </a:lnTo>
                  <a:lnTo>
                    <a:pt x="104251" y="378571"/>
                  </a:lnTo>
                  <a:lnTo>
                    <a:pt x="107204" y="375047"/>
                  </a:lnTo>
                  <a:lnTo>
                    <a:pt x="111490" y="375428"/>
                  </a:lnTo>
                  <a:lnTo>
                    <a:pt x="112633" y="381619"/>
                  </a:lnTo>
                  <a:lnTo>
                    <a:pt x="110919" y="393144"/>
                  </a:lnTo>
                  <a:lnTo>
                    <a:pt x="106251" y="397431"/>
                  </a:lnTo>
                  <a:lnTo>
                    <a:pt x="104632" y="411051"/>
                  </a:lnTo>
                  <a:lnTo>
                    <a:pt x="115205" y="431530"/>
                  </a:lnTo>
                  <a:lnTo>
                    <a:pt x="134731" y="445913"/>
                  </a:lnTo>
                  <a:lnTo>
                    <a:pt x="155020" y="451152"/>
                  </a:lnTo>
                  <a:lnTo>
                    <a:pt x="190548" y="455247"/>
                  </a:lnTo>
                  <a:lnTo>
                    <a:pt x="211693" y="451247"/>
                  </a:lnTo>
                  <a:lnTo>
                    <a:pt x="220742" y="446770"/>
                  </a:lnTo>
                  <a:lnTo>
                    <a:pt x="227123" y="440674"/>
                  </a:lnTo>
                  <a:lnTo>
                    <a:pt x="229600" y="434959"/>
                  </a:lnTo>
                  <a:lnTo>
                    <a:pt x="229314" y="431149"/>
                  </a:lnTo>
                  <a:lnTo>
                    <a:pt x="235411" y="423720"/>
                  </a:lnTo>
                  <a:lnTo>
                    <a:pt x="240078" y="420481"/>
                  </a:lnTo>
                  <a:lnTo>
                    <a:pt x="253127" y="416671"/>
                  </a:lnTo>
                  <a:lnTo>
                    <a:pt x="261890" y="409718"/>
                  </a:lnTo>
                  <a:lnTo>
                    <a:pt x="261604" y="407241"/>
                  </a:lnTo>
                  <a:lnTo>
                    <a:pt x="257603" y="404193"/>
                  </a:lnTo>
                  <a:lnTo>
                    <a:pt x="261414" y="399336"/>
                  </a:lnTo>
                  <a:lnTo>
                    <a:pt x="285036" y="389144"/>
                  </a:lnTo>
                  <a:lnTo>
                    <a:pt x="289893" y="381619"/>
                  </a:lnTo>
                  <a:lnTo>
                    <a:pt x="292941" y="355616"/>
                  </a:lnTo>
                  <a:lnTo>
                    <a:pt x="304657" y="341709"/>
                  </a:lnTo>
                  <a:lnTo>
                    <a:pt x="308467" y="341233"/>
                  </a:lnTo>
                  <a:lnTo>
                    <a:pt x="330470" y="330946"/>
                  </a:lnTo>
                  <a:lnTo>
                    <a:pt x="342376" y="321326"/>
                  </a:lnTo>
                  <a:lnTo>
                    <a:pt x="346472" y="314182"/>
                  </a:lnTo>
                  <a:lnTo>
                    <a:pt x="356854" y="287036"/>
                  </a:lnTo>
                  <a:lnTo>
                    <a:pt x="357331" y="280749"/>
                  </a:lnTo>
                  <a:lnTo>
                    <a:pt x="355521" y="273225"/>
                  </a:lnTo>
                  <a:lnTo>
                    <a:pt x="359236" y="268557"/>
                  </a:lnTo>
                  <a:lnTo>
                    <a:pt x="367903" y="262557"/>
                  </a:lnTo>
                  <a:lnTo>
                    <a:pt x="380000" y="261604"/>
                  </a:lnTo>
                  <a:lnTo>
                    <a:pt x="388287" y="262080"/>
                  </a:lnTo>
                  <a:lnTo>
                    <a:pt x="388858" y="264843"/>
                  </a:lnTo>
                  <a:lnTo>
                    <a:pt x="390573" y="265986"/>
                  </a:lnTo>
                  <a:lnTo>
                    <a:pt x="399717" y="268272"/>
                  </a:lnTo>
                  <a:lnTo>
                    <a:pt x="410575" y="269224"/>
                  </a:lnTo>
                  <a:lnTo>
                    <a:pt x="424767" y="267986"/>
                  </a:lnTo>
                  <a:lnTo>
                    <a:pt x="438674" y="260080"/>
                  </a:lnTo>
                  <a:lnTo>
                    <a:pt x="463915" y="248936"/>
                  </a:lnTo>
                  <a:lnTo>
                    <a:pt x="476393" y="245031"/>
                  </a:lnTo>
                  <a:lnTo>
                    <a:pt x="484013" y="246078"/>
                  </a:lnTo>
                  <a:lnTo>
                    <a:pt x="496395" y="243983"/>
                  </a:lnTo>
                  <a:lnTo>
                    <a:pt x="503825" y="239030"/>
                  </a:lnTo>
                  <a:lnTo>
                    <a:pt x="504206" y="236268"/>
                  </a:lnTo>
                  <a:lnTo>
                    <a:pt x="498110" y="219123"/>
                  </a:lnTo>
                  <a:lnTo>
                    <a:pt x="492109" y="216360"/>
                  </a:lnTo>
                  <a:lnTo>
                    <a:pt x="483441" y="206454"/>
                  </a:lnTo>
                  <a:lnTo>
                    <a:pt x="485251" y="194739"/>
                  </a:lnTo>
                  <a:lnTo>
                    <a:pt x="496871" y="188643"/>
                  </a:lnTo>
                  <a:lnTo>
                    <a:pt x="508778" y="185690"/>
                  </a:lnTo>
                  <a:lnTo>
                    <a:pt x="522113" y="179880"/>
                  </a:lnTo>
                  <a:lnTo>
                    <a:pt x="545925" y="167307"/>
                  </a:lnTo>
                  <a:lnTo>
                    <a:pt x="550116" y="162258"/>
                  </a:lnTo>
                  <a:lnTo>
                    <a:pt x="564880" y="155115"/>
                  </a:lnTo>
                  <a:lnTo>
                    <a:pt x="604599" y="141113"/>
                  </a:lnTo>
                  <a:lnTo>
                    <a:pt x="609552" y="140922"/>
                  </a:lnTo>
                  <a:lnTo>
                    <a:pt x="618697" y="143589"/>
                  </a:lnTo>
                  <a:lnTo>
                    <a:pt x="626412" y="152352"/>
                  </a:lnTo>
                  <a:lnTo>
                    <a:pt x="640032" y="162830"/>
                  </a:lnTo>
                  <a:lnTo>
                    <a:pt x="698135" y="183404"/>
                  </a:lnTo>
                  <a:lnTo>
                    <a:pt x="738045" y="192929"/>
                  </a:lnTo>
                  <a:lnTo>
                    <a:pt x="752618" y="202073"/>
                  </a:lnTo>
                  <a:lnTo>
                    <a:pt x="759857" y="211788"/>
                  </a:lnTo>
                  <a:lnTo>
                    <a:pt x="769001" y="219599"/>
                  </a:lnTo>
                  <a:lnTo>
                    <a:pt x="772620" y="220266"/>
                  </a:lnTo>
                  <a:close/>
                  <a:moveTo>
                    <a:pt x="123111" y="85677"/>
                  </a:moveTo>
                  <a:lnTo>
                    <a:pt x="113872" y="85582"/>
                  </a:lnTo>
                  <a:lnTo>
                    <a:pt x="103108" y="69771"/>
                  </a:lnTo>
                  <a:lnTo>
                    <a:pt x="104918" y="60246"/>
                  </a:lnTo>
                  <a:lnTo>
                    <a:pt x="109681" y="53864"/>
                  </a:lnTo>
                  <a:lnTo>
                    <a:pt x="117396" y="53388"/>
                  </a:lnTo>
                  <a:lnTo>
                    <a:pt x="124349" y="56721"/>
                  </a:lnTo>
                  <a:lnTo>
                    <a:pt x="134636" y="67294"/>
                  </a:lnTo>
                  <a:lnTo>
                    <a:pt x="133874" y="77200"/>
                  </a:lnTo>
                  <a:lnTo>
                    <a:pt x="129207" y="83772"/>
                  </a:lnTo>
                  <a:lnTo>
                    <a:pt x="123111" y="85677"/>
                  </a:lnTo>
                  <a:close/>
                  <a:moveTo>
                    <a:pt x="214836" y="9382"/>
                  </a:moveTo>
                  <a:lnTo>
                    <a:pt x="231886" y="9763"/>
                  </a:lnTo>
                  <a:lnTo>
                    <a:pt x="246364" y="12049"/>
                  </a:lnTo>
                  <a:lnTo>
                    <a:pt x="261794" y="22241"/>
                  </a:lnTo>
                  <a:lnTo>
                    <a:pt x="271034" y="15097"/>
                  </a:lnTo>
                  <a:lnTo>
                    <a:pt x="276177" y="14430"/>
                  </a:lnTo>
                  <a:lnTo>
                    <a:pt x="282464" y="18050"/>
                  </a:lnTo>
                  <a:lnTo>
                    <a:pt x="311325" y="42339"/>
                  </a:lnTo>
                  <a:lnTo>
                    <a:pt x="332565" y="73104"/>
                  </a:lnTo>
                  <a:lnTo>
                    <a:pt x="344471" y="71009"/>
                  </a:lnTo>
                  <a:lnTo>
                    <a:pt x="360855" y="78343"/>
                  </a:lnTo>
                  <a:lnTo>
                    <a:pt x="364284" y="81772"/>
                  </a:lnTo>
                  <a:lnTo>
                    <a:pt x="356568" y="88630"/>
                  </a:lnTo>
                  <a:lnTo>
                    <a:pt x="344281" y="95488"/>
                  </a:lnTo>
                  <a:lnTo>
                    <a:pt x="326660" y="99298"/>
                  </a:lnTo>
                  <a:lnTo>
                    <a:pt x="316754" y="99108"/>
                  </a:lnTo>
                  <a:lnTo>
                    <a:pt x="308467" y="92916"/>
                  </a:lnTo>
                  <a:lnTo>
                    <a:pt x="303895" y="91488"/>
                  </a:lnTo>
                  <a:lnTo>
                    <a:pt x="294370" y="91964"/>
                  </a:lnTo>
                  <a:lnTo>
                    <a:pt x="287226" y="94536"/>
                  </a:lnTo>
                  <a:lnTo>
                    <a:pt x="281607" y="93393"/>
                  </a:lnTo>
                  <a:lnTo>
                    <a:pt x="273225" y="85106"/>
                  </a:lnTo>
                  <a:lnTo>
                    <a:pt x="265795" y="55007"/>
                  </a:lnTo>
                  <a:lnTo>
                    <a:pt x="266081" y="46244"/>
                  </a:lnTo>
                  <a:lnTo>
                    <a:pt x="260652" y="34528"/>
                  </a:lnTo>
                  <a:lnTo>
                    <a:pt x="255889" y="34052"/>
                  </a:lnTo>
                  <a:lnTo>
                    <a:pt x="238649" y="42243"/>
                  </a:lnTo>
                  <a:lnTo>
                    <a:pt x="221599" y="27765"/>
                  </a:lnTo>
                  <a:lnTo>
                    <a:pt x="215312" y="26337"/>
                  </a:lnTo>
                  <a:lnTo>
                    <a:pt x="216075" y="31480"/>
                  </a:lnTo>
                  <a:lnTo>
                    <a:pt x="212074" y="29956"/>
                  </a:lnTo>
                  <a:lnTo>
                    <a:pt x="202549" y="20907"/>
                  </a:lnTo>
                  <a:lnTo>
                    <a:pt x="196644" y="8239"/>
                  </a:lnTo>
                  <a:lnTo>
                    <a:pt x="199120" y="3572"/>
                  </a:lnTo>
                  <a:lnTo>
                    <a:pt x="214836" y="9382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ACD8481-D2C4-4EA4-AD84-DE14370D7E02}"/>
                </a:ext>
              </a:extLst>
            </p:cNvPr>
            <p:cNvSpPr/>
            <p:nvPr/>
          </p:nvSpPr>
          <p:spPr>
            <a:xfrm>
              <a:off x="12839254" y="4660921"/>
              <a:ext cx="1811966" cy="1319393"/>
            </a:xfrm>
            <a:custGeom>
              <a:avLst/>
              <a:gdLst>
                <a:gd name="connsiteX0" fmla="*/ 709089 w 981075"/>
                <a:gd name="connsiteY0" fmla="*/ 706993 h 714375"/>
                <a:gd name="connsiteX1" fmla="*/ 716328 w 981075"/>
                <a:gd name="connsiteY1" fmla="*/ 715566 h 714375"/>
                <a:gd name="connsiteX2" fmla="*/ 668703 w 981075"/>
                <a:gd name="connsiteY2" fmla="*/ 694230 h 714375"/>
                <a:gd name="connsiteX3" fmla="*/ 667178 w 981075"/>
                <a:gd name="connsiteY3" fmla="*/ 683276 h 714375"/>
                <a:gd name="connsiteX4" fmla="*/ 672036 w 981075"/>
                <a:gd name="connsiteY4" fmla="*/ 685086 h 714375"/>
                <a:gd name="connsiteX5" fmla="*/ 683847 w 981075"/>
                <a:gd name="connsiteY5" fmla="*/ 694134 h 714375"/>
                <a:gd name="connsiteX6" fmla="*/ 709089 w 981075"/>
                <a:gd name="connsiteY6" fmla="*/ 706993 h 714375"/>
                <a:gd name="connsiteX7" fmla="*/ 152162 w 981075"/>
                <a:gd name="connsiteY7" fmla="*/ 348853 h 714375"/>
                <a:gd name="connsiteX8" fmla="*/ 140446 w 981075"/>
                <a:gd name="connsiteY8" fmla="*/ 349234 h 714375"/>
                <a:gd name="connsiteX9" fmla="*/ 106061 w 981075"/>
                <a:gd name="connsiteY9" fmla="*/ 339042 h 714375"/>
                <a:gd name="connsiteX10" fmla="*/ 77200 w 981075"/>
                <a:gd name="connsiteY10" fmla="*/ 324088 h 714375"/>
                <a:gd name="connsiteX11" fmla="*/ 74057 w 981075"/>
                <a:gd name="connsiteY11" fmla="*/ 320088 h 714375"/>
                <a:gd name="connsiteX12" fmla="*/ 79581 w 981075"/>
                <a:gd name="connsiteY12" fmla="*/ 314944 h 714375"/>
                <a:gd name="connsiteX13" fmla="*/ 113205 w 981075"/>
                <a:gd name="connsiteY13" fmla="*/ 302943 h 714375"/>
                <a:gd name="connsiteX14" fmla="*/ 126730 w 981075"/>
                <a:gd name="connsiteY14" fmla="*/ 296085 h 714375"/>
                <a:gd name="connsiteX15" fmla="*/ 178261 w 981075"/>
                <a:gd name="connsiteY15" fmla="*/ 286083 h 714375"/>
                <a:gd name="connsiteX16" fmla="*/ 179022 w 981075"/>
                <a:gd name="connsiteY16" fmla="*/ 291036 h 714375"/>
                <a:gd name="connsiteX17" fmla="*/ 191691 w 981075"/>
                <a:gd name="connsiteY17" fmla="*/ 309801 h 714375"/>
                <a:gd name="connsiteX18" fmla="*/ 192262 w 981075"/>
                <a:gd name="connsiteY18" fmla="*/ 334280 h 714375"/>
                <a:gd name="connsiteX19" fmla="*/ 183309 w 981075"/>
                <a:gd name="connsiteY19" fmla="*/ 340185 h 714375"/>
                <a:gd name="connsiteX20" fmla="*/ 152162 w 981075"/>
                <a:gd name="connsiteY20" fmla="*/ 348853 h 714375"/>
                <a:gd name="connsiteX21" fmla="*/ 109204 w 981075"/>
                <a:gd name="connsiteY21" fmla="*/ 209121 h 714375"/>
                <a:gd name="connsiteX22" fmla="*/ 92916 w 981075"/>
                <a:gd name="connsiteY22" fmla="*/ 214360 h 714375"/>
                <a:gd name="connsiteX23" fmla="*/ 77867 w 981075"/>
                <a:gd name="connsiteY23" fmla="*/ 209217 h 714375"/>
                <a:gd name="connsiteX24" fmla="*/ 78438 w 981075"/>
                <a:gd name="connsiteY24" fmla="*/ 206073 h 714375"/>
                <a:gd name="connsiteX25" fmla="*/ 81962 w 981075"/>
                <a:gd name="connsiteY25" fmla="*/ 202835 h 714375"/>
                <a:gd name="connsiteX26" fmla="*/ 99108 w 981075"/>
                <a:gd name="connsiteY26" fmla="*/ 198072 h 714375"/>
                <a:gd name="connsiteX27" fmla="*/ 113872 w 981075"/>
                <a:gd name="connsiteY27" fmla="*/ 203025 h 714375"/>
                <a:gd name="connsiteX28" fmla="*/ 109204 w 981075"/>
                <a:gd name="connsiteY28" fmla="*/ 209121 h 714375"/>
                <a:gd name="connsiteX29" fmla="*/ 268748 w 981075"/>
                <a:gd name="connsiteY29" fmla="*/ 156924 h 714375"/>
                <a:gd name="connsiteX30" fmla="*/ 274368 w 981075"/>
                <a:gd name="connsiteY30" fmla="*/ 164259 h 714375"/>
                <a:gd name="connsiteX31" fmla="*/ 284750 w 981075"/>
                <a:gd name="connsiteY31" fmla="*/ 162830 h 714375"/>
                <a:gd name="connsiteX32" fmla="*/ 291036 w 981075"/>
                <a:gd name="connsiteY32" fmla="*/ 160353 h 714375"/>
                <a:gd name="connsiteX33" fmla="*/ 297609 w 981075"/>
                <a:gd name="connsiteY33" fmla="*/ 170259 h 714375"/>
                <a:gd name="connsiteX34" fmla="*/ 297132 w 981075"/>
                <a:gd name="connsiteY34" fmla="*/ 188452 h 714375"/>
                <a:gd name="connsiteX35" fmla="*/ 291608 w 981075"/>
                <a:gd name="connsiteY35" fmla="*/ 213884 h 714375"/>
                <a:gd name="connsiteX36" fmla="*/ 284750 w 981075"/>
                <a:gd name="connsiteY36" fmla="*/ 229505 h 714375"/>
                <a:gd name="connsiteX37" fmla="*/ 282750 w 981075"/>
                <a:gd name="connsiteY37" fmla="*/ 231981 h 714375"/>
                <a:gd name="connsiteX38" fmla="*/ 278939 w 981075"/>
                <a:gd name="connsiteY38" fmla="*/ 233124 h 714375"/>
                <a:gd name="connsiteX39" fmla="*/ 264652 w 981075"/>
                <a:gd name="connsiteY39" fmla="*/ 230457 h 714375"/>
                <a:gd name="connsiteX40" fmla="*/ 245221 w 981075"/>
                <a:gd name="connsiteY40" fmla="*/ 214360 h 714375"/>
                <a:gd name="connsiteX41" fmla="*/ 241888 w 981075"/>
                <a:gd name="connsiteY41" fmla="*/ 204835 h 714375"/>
                <a:gd name="connsiteX42" fmla="*/ 234744 w 981075"/>
                <a:gd name="connsiteY42" fmla="*/ 194739 h 714375"/>
                <a:gd name="connsiteX43" fmla="*/ 238077 w 981075"/>
                <a:gd name="connsiteY43" fmla="*/ 189595 h 714375"/>
                <a:gd name="connsiteX44" fmla="*/ 235505 w 981075"/>
                <a:gd name="connsiteY44" fmla="*/ 182642 h 714375"/>
                <a:gd name="connsiteX45" fmla="*/ 231886 w 981075"/>
                <a:gd name="connsiteY45" fmla="*/ 176546 h 714375"/>
                <a:gd name="connsiteX46" fmla="*/ 226552 w 981075"/>
                <a:gd name="connsiteY46" fmla="*/ 174546 h 714375"/>
                <a:gd name="connsiteX47" fmla="*/ 225886 w 981075"/>
                <a:gd name="connsiteY47" fmla="*/ 172450 h 714375"/>
                <a:gd name="connsiteX48" fmla="*/ 226552 w 981075"/>
                <a:gd name="connsiteY48" fmla="*/ 170069 h 714375"/>
                <a:gd name="connsiteX49" fmla="*/ 229981 w 981075"/>
                <a:gd name="connsiteY49" fmla="*/ 168164 h 714375"/>
                <a:gd name="connsiteX50" fmla="*/ 262271 w 981075"/>
                <a:gd name="connsiteY50" fmla="*/ 157591 h 714375"/>
                <a:gd name="connsiteX51" fmla="*/ 268748 w 981075"/>
                <a:gd name="connsiteY51" fmla="*/ 156924 h 714375"/>
                <a:gd name="connsiteX52" fmla="*/ 271701 w 981075"/>
                <a:gd name="connsiteY52" fmla="*/ 140446 h 714375"/>
                <a:gd name="connsiteX53" fmla="*/ 267415 w 981075"/>
                <a:gd name="connsiteY53" fmla="*/ 147780 h 714375"/>
                <a:gd name="connsiteX54" fmla="*/ 251793 w 981075"/>
                <a:gd name="connsiteY54" fmla="*/ 154448 h 714375"/>
                <a:gd name="connsiteX55" fmla="*/ 230648 w 981075"/>
                <a:gd name="connsiteY55" fmla="*/ 158925 h 714375"/>
                <a:gd name="connsiteX56" fmla="*/ 216741 w 981075"/>
                <a:gd name="connsiteY56" fmla="*/ 160353 h 714375"/>
                <a:gd name="connsiteX57" fmla="*/ 199215 w 981075"/>
                <a:gd name="connsiteY57" fmla="*/ 159401 h 714375"/>
                <a:gd name="connsiteX58" fmla="*/ 193596 w 981075"/>
                <a:gd name="connsiteY58" fmla="*/ 160353 h 714375"/>
                <a:gd name="connsiteX59" fmla="*/ 188357 w 981075"/>
                <a:gd name="connsiteY59" fmla="*/ 163020 h 714375"/>
                <a:gd name="connsiteX60" fmla="*/ 186071 w 981075"/>
                <a:gd name="connsiteY60" fmla="*/ 162258 h 714375"/>
                <a:gd name="connsiteX61" fmla="*/ 194453 w 981075"/>
                <a:gd name="connsiteY61" fmla="*/ 152638 h 714375"/>
                <a:gd name="connsiteX62" fmla="*/ 200739 w 981075"/>
                <a:gd name="connsiteY62" fmla="*/ 147685 h 714375"/>
                <a:gd name="connsiteX63" fmla="*/ 240459 w 981075"/>
                <a:gd name="connsiteY63" fmla="*/ 146542 h 714375"/>
                <a:gd name="connsiteX64" fmla="*/ 253127 w 981075"/>
                <a:gd name="connsiteY64" fmla="*/ 143685 h 714375"/>
                <a:gd name="connsiteX65" fmla="*/ 259128 w 981075"/>
                <a:gd name="connsiteY65" fmla="*/ 137017 h 714375"/>
                <a:gd name="connsiteX66" fmla="*/ 266652 w 981075"/>
                <a:gd name="connsiteY66" fmla="*/ 137017 h 714375"/>
                <a:gd name="connsiteX67" fmla="*/ 271701 w 981075"/>
                <a:gd name="connsiteY67" fmla="*/ 140446 h 714375"/>
                <a:gd name="connsiteX68" fmla="*/ 220456 w 981075"/>
                <a:gd name="connsiteY68" fmla="*/ 99584 h 714375"/>
                <a:gd name="connsiteX69" fmla="*/ 197215 w 981075"/>
                <a:gd name="connsiteY69" fmla="*/ 97012 h 714375"/>
                <a:gd name="connsiteX70" fmla="*/ 195691 w 981075"/>
                <a:gd name="connsiteY70" fmla="*/ 87773 h 714375"/>
                <a:gd name="connsiteX71" fmla="*/ 199692 w 981075"/>
                <a:gd name="connsiteY71" fmla="*/ 84820 h 714375"/>
                <a:gd name="connsiteX72" fmla="*/ 221789 w 981075"/>
                <a:gd name="connsiteY72" fmla="*/ 78248 h 714375"/>
                <a:gd name="connsiteX73" fmla="*/ 229410 w 981075"/>
                <a:gd name="connsiteY73" fmla="*/ 80915 h 714375"/>
                <a:gd name="connsiteX74" fmla="*/ 234839 w 981075"/>
                <a:gd name="connsiteY74" fmla="*/ 85201 h 714375"/>
                <a:gd name="connsiteX75" fmla="*/ 235029 w 981075"/>
                <a:gd name="connsiteY75" fmla="*/ 87678 h 714375"/>
                <a:gd name="connsiteX76" fmla="*/ 230743 w 981075"/>
                <a:gd name="connsiteY76" fmla="*/ 94821 h 714375"/>
                <a:gd name="connsiteX77" fmla="*/ 220456 w 981075"/>
                <a:gd name="connsiteY77" fmla="*/ 99584 h 714375"/>
                <a:gd name="connsiteX78" fmla="*/ 709565 w 981075"/>
                <a:gd name="connsiteY78" fmla="*/ 134350 h 714375"/>
                <a:gd name="connsiteX79" fmla="*/ 738521 w 981075"/>
                <a:gd name="connsiteY79" fmla="*/ 134826 h 714375"/>
                <a:gd name="connsiteX80" fmla="*/ 739283 w 981075"/>
                <a:gd name="connsiteY80" fmla="*/ 129492 h 714375"/>
                <a:gd name="connsiteX81" fmla="*/ 776526 w 981075"/>
                <a:gd name="connsiteY81" fmla="*/ 130445 h 714375"/>
                <a:gd name="connsiteX82" fmla="*/ 797862 w 981075"/>
                <a:gd name="connsiteY82" fmla="*/ 147685 h 714375"/>
                <a:gd name="connsiteX83" fmla="*/ 784431 w 981075"/>
                <a:gd name="connsiteY83" fmla="*/ 169212 h 714375"/>
                <a:gd name="connsiteX84" fmla="*/ 800528 w 981075"/>
                <a:gd name="connsiteY84" fmla="*/ 199596 h 714375"/>
                <a:gd name="connsiteX85" fmla="*/ 813388 w 981075"/>
                <a:gd name="connsiteY85" fmla="*/ 210931 h 714375"/>
                <a:gd name="connsiteX86" fmla="*/ 825865 w 981075"/>
                <a:gd name="connsiteY86" fmla="*/ 233696 h 714375"/>
                <a:gd name="connsiteX87" fmla="*/ 818340 w 981075"/>
                <a:gd name="connsiteY87" fmla="*/ 241983 h 714375"/>
                <a:gd name="connsiteX88" fmla="*/ 816054 w 981075"/>
                <a:gd name="connsiteY88" fmla="*/ 265890 h 714375"/>
                <a:gd name="connsiteX89" fmla="*/ 794147 w 981075"/>
                <a:gd name="connsiteY89" fmla="*/ 285607 h 714375"/>
                <a:gd name="connsiteX90" fmla="*/ 799767 w 981075"/>
                <a:gd name="connsiteY90" fmla="*/ 319326 h 714375"/>
                <a:gd name="connsiteX91" fmla="*/ 803481 w 981075"/>
                <a:gd name="connsiteY91" fmla="*/ 327517 h 714375"/>
                <a:gd name="connsiteX92" fmla="*/ 801481 w 981075"/>
                <a:gd name="connsiteY92" fmla="*/ 346758 h 714375"/>
                <a:gd name="connsiteX93" fmla="*/ 805862 w 981075"/>
                <a:gd name="connsiteY93" fmla="*/ 390573 h 714375"/>
                <a:gd name="connsiteX94" fmla="*/ 816245 w 981075"/>
                <a:gd name="connsiteY94" fmla="*/ 408384 h 714375"/>
                <a:gd name="connsiteX95" fmla="*/ 821293 w 981075"/>
                <a:gd name="connsiteY95" fmla="*/ 410099 h 714375"/>
                <a:gd name="connsiteX96" fmla="*/ 832247 w 981075"/>
                <a:gd name="connsiteY96" fmla="*/ 420957 h 714375"/>
                <a:gd name="connsiteX97" fmla="*/ 855774 w 981075"/>
                <a:gd name="connsiteY97" fmla="*/ 479346 h 714375"/>
                <a:gd name="connsiteX98" fmla="*/ 861013 w 981075"/>
                <a:gd name="connsiteY98" fmla="*/ 479536 h 714375"/>
                <a:gd name="connsiteX99" fmla="*/ 866156 w 981075"/>
                <a:gd name="connsiteY99" fmla="*/ 475155 h 714375"/>
                <a:gd name="connsiteX100" fmla="*/ 857583 w 981075"/>
                <a:gd name="connsiteY100" fmla="*/ 441150 h 714375"/>
                <a:gd name="connsiteX101" fmla="*/ 857107 w 981075"/>
                <a:gd name="connsiteY101" fmla="*/ 429911 h 714375"/>
                <a:gd name="connsiteX102" fmla="*/ 859488 w 981075"/>
                <a:gd name="connsiteY102" fmla="*/ 424386 h 714375"/>
                <a:gd name="connsiteX103" fmla="*/ 868442 w 981075"/>
                <a:gd name="connsiteY103" fmla="*/ 415242 h 714375"/>
                <a:gd name="connsiteX104" fmla="*/ 873490 w 981075"/>
                <a:gd name="connsiteY104" fmla="*/ 416290 h 714375"/>
                <a:gd name="connsiteX105" fmla="*/ 885206 w 981075"/>
                <a:gd name="connsiteY105" fmla="*/ 423720 h 714375"/>
                <a:gd name="connsiteX106" fmla="*/ 887682 w 981075"/>
                <a:gd name="connsiteY106" fmla="*/ 432387 h 714375"/>
                <a:gd name="connsiteX107" fmla="*/ 888635 w 981075"/>
                <a:gd name="connsiteY107" fmla="*/ 473535 h 714375"/>
                <a:gd name="connsiteX108" fmla="*/ 888635 w 981075"/>
                <a:gd name="connsiteY108" fmla="*/ 473535 h 714375"/>
                <a:gd name="connsiteX109" fmla="*/ 865013 w 981075"/>
                <a:gd name="connsiteY109" fmla="*/ 495157 h 714375"/>
                <a:gd name="connsiteX110" fmla="*/ 850249 w 981075"/>
                <a:gd name="connsiteY110" fmla="*/ 502872 h 714375"/>
                <a:gd name="connsiteX111" fmla="*/ 850249 w 981075"/>
                <a:gd name="connsiteY111" fmla="*/ 513731 h 714375"/>
                <a:gd name="connsiteX112" fmla="*/ 847963 w 981075"/>
                <a:gd name="connsiteY112" fmla="*/ 521446 h 714375"/>
                <a:gd name="connsiteX113" fmla="*/ 832438 w 981075"/>
                <a:gd name="connsiteY113" fmla="*/ 530685 h 714375"/>
                <a:gd name="connsiteX114" fmla="*/ 823103 w 981075"/>
                <a:gd name="connsiteY114" fmla="*/ 542306 h 714375"/>
                <a:gd name="connsiteX115" fmla="*/ 812245 w 981075"/>
                <a:gd name="connsiteY115" fmla="*/ 566309 h 714375"/>
                <a:gd name="connsiteX116" fmla="*/ 825484 w 981075"/>
                <a:gd name="connsiteY116" fmla="*/ 570214 h 714375"/>
                <a:gd name="connsiteX117" fmla="*/ 844153 w 981075"/>
                <a:gd name="connsiteY117" fmla="*/ 579453 h 714375"/>
                <a:gd name="connsiteX118" fmla="*/ 905590 w 981075"/>
                <a:gd name="connsiteY118" fmla="*/ 597265 h 714375"/>
                <a:gd name="connsiteX119" fmla="*/ 934355 w 981075"/>
                <a:gd name="connsiteY119" fmla="*/ 608886 h 714375"/>
                <a:gd name="connsiteX120" fmla="*/ 961597 w 981075"/>
                <a:gd name="connsiteY120" fmla="*/ 617363 h 714375"/>
                <a:gd name="connsiteX121" fmla="*/ 973217 w 981075"/>
                <a:gd name="connsiteY121" fmla="*/ 622792 h 714375"/>
                <a:gd name="connsiteX122" fmla="*/ 977884 w 981075"/>
                <a:gd name="connsiteY122" fmla="*/ 622792 h 714375"/>
                <a:gd name="connsiteX123" fmla="*/ 986457 w 981075"/>
                <a:gd name="connsiteY123" fmla="*/ 626697 h 714375"/>
                <a:gd name="connsiteX124" fmla="*/ 964645 w 981075"/>
                <a:gd name="connsiteY124" fmla="*/ 653748 h 714375"/>
                <a:gd name="connsiteX125" fmla="*/ 954548 w 981075"/>
                <a:gd name="connsiteY125" fmla="*/ 669274 h 714375"/>
                <a:gd name="connsiteX126" fmla="*/ 948357 w 981075"/>
                <a:gd name="connsiteY126" fmla="*/ 682419 h 714375"/>
                <a:gd name="connsiteX127" fmla="*/ 938260 w 981075"/>
                <a:gd name="connsiteY127" fmla="*/ 690134 h 714375"/>
                <a:gd name="connsiteX128" fmla="*/ 922639 w 981075"/>
                <a:gd name="connsiteY128" fmla="*/ 712708 h 714375"/>
                <a:gd name="connsiteX129" fmla="*/ 922639 w 981075"/>
                <a:gd name="connsiteY129" fmla="*/ 712708 h 714375"/>
                <a:gd name="connsiteX130" fmla="*/ 911590 w 981075"/>
                <a:gd name="connsiteY130" fmla="*/ 708041 h 714375"/>
                <a:gd name="connsiteX131" fmla="*/ 886063 w 981075"/>
                <a:gd name="connsiteY131" fmla="*/ 686610 h 714375"/>
                <a:gd name="connsiteX132" fmla="*/ 885301 w 981075"/>
                <a:gd name="connsiteY132" fmla="*/ 684514 h 714375"/>
                <a:gd name="connsiteX133" fmla="*/ 892254 w 981075"/>
                <a:gd name="connsiteY133" fmla="*/ 657654 h 714375"/>
                <a:gd name="connsiteX134" fmla="*/ 896350 w 981075"/>
                <a:gd name="connsiteY134" fmla="*/ 655558 h 714375"/>
                <a:gd name="connsiteX135" fmla="*/ 920162 w 981075"/>
                <a:gd name="connsiteY135" fmla="*/ 658511 h 714375"/>
                <a:gd name="connsiteX136" fmla="*/ 930069 w 981075"/>
                <a:gd name="connsiteY136" fmla="*/ 662797 h 714375"/>
                <a:gd name="connsiteX137" fmla="*/ 933117 w 981075"/>
                <a:gd name="connsiteY137" fmla="*/ 662511 h 714375"/>
                <a:gd name="connsiteX138" fmla="*/ 939308 w 981075"/>
                <a:gd name="connsiteY138" fmla="*/ 657939 h 714375"/>
                <a:gd name="connsiteX139" fmla="*/ 939022 w 981075"/>
                <a:gd name="connsiteY139" fmla="*/ 656320 h 714375"/>
                <a:gd name="connsiteX140" fmla="*/ 927973 w 981075"/>
                <a:gd name="connsiteY140" fmla="*/ 654415 h 714375"/>
                <a:gd name="connsiteX141" fmla="*/ 890445 w 981075"/>
                <a:gd name="connsiteY141" fmla="*/ 652034 h 714375"/>
                <a:gd name="connsiteX142" fmla="*/ 881301 w 981075"/>
                <a:gd name="connsiteY142" fmla="*/ 659082 h 714375"/>
                <a:gd name="connsiteX143" fmla="*/ 878062 w 981075"/>
                <a:gd name="connsiteY143" fmla="*/ 667655 h 714375"/>
                <a:gd name="connsiteX144" fmla="*/ 865584 w 981075"/>
                <a:gd name="connsiteY144" fmla="*/ 670322 h 714375"/>
                <a:gd name="connsiteX145" fmla="*/ 856631 w 981075"/>
                <a:gd name="connsiteY145" fmla="*/ 657463 h 714375"/>
                <a:gd name="connsiteX146" fmla="*/ 850916 w 981075"/>
                <a:gd name="connsiteY146" fmla="*/ 651843 h 714375"/>
                <a:gd name="connsiteX147" fmla="*/ 839867 w 981075"/>
                <a:gd name="connsiteY147" fmla="*/ 649176 h 714375"/>
                <a:gd name="connsiteX148" fmla="*/ 835580 w 981075"/>
                <a:gd name="connsiteY148" fmla="*/ 664702 h 714375"/>
                <a:gd name="connsiteX149" fmla="*/ 829485 w 981075"/>
                <a:gd name="connsiteY149" fmla="*/ 667845 h 714375"/>
                <a:gd name="connsiteX150" fmla="*/ 814531 w 981075"/>
                <a:gd name="connsiteY150" fmla="*/ 659463 h 714375"/>
                <a:gd name="connsiteX151" fmla="*/ 809673 w 981075"/>
                <a:gd name="connsiteY151" fmla="*/ 655272 h 714375"/>
                <a:gd name="connsiteX152" fmla="*/ 806339 w 981075"/>
                <a:gd name="connsiteY152" fmla="*/ 648414 h 714375"/>
                <a:gd name="connsiteX153" fmla="*/ 806911 w 981075"/>
                <a:gd name="connsiteY153" fmla="*/ 643366 h 714375"/>
                <a:gd name="connsiteX154" fmla="*/ 810816 w 981075"/>
                <a:gd name="connsiteY154" fmla="*/ 640509 h 714375"/>
                <a:gd name="connsiteX155" fmla="*/ 811292 w 981075"/>
                <a:gd name="connsiteY155" fmla="*/ 637842 h 714375"/>
                <a:gd name="connsiteX156" fmla="*/ 808530 w 981075"/>
                <a:gd name="connsiteY156" fmla="*/ 631936 h 714375"/>
                <a:gd name="connsiteX157" fmla="*/ 802910 w 981075"/>
                <a:gd name="connsiteY157" fmla="*/ 626316 h 714375"/>
                <a:gd name="connsiteX158" fmla="*/ 800528 w 981075"/>
                <a:gd name="connsiteY158" fmla="*/ 625269 h 714375"/>
                <a:gd name="connsiteX159" fmla="*/ 783955 w 981075"/>
                <a:gd name="connsiteY159" fmla="*/ 633936 h 714375"/>
                <a:gd name="connsiteX160" fmla="*/ 767286 w 981075"/>
                <a:gd name="connsiteY160" fmla="*/ 624983 h 714375"/>
                <a:gd name="connsiteX161" fmla="*/ 752047 w 981075"/>
                <a:gd name="connsiteY161" fmla="*/ 598503 h 714375"/>
                <a:gd name="connsiteX162" fmla="*/ 746713 w 981075"/>
                <a:gd name="connsiteY162" fmla="*/ 601170 h 714375"/>
                <a:gd name="connsiteX163" fmla="*/ 746046 w 981075"/>
                <a:gd name="connsiteY163" fmla="*/ 602694 h 714375"/>
                <a:gd name="connsiteX164" fmla="*/ 747379 w 981075"/>
                <a:gd name="connsiteY164" fmla="*/ 612029 h 714375"/>
                <a:gd name="connsiteX165" fmla="*/ 743188 w 981075"/>
                <a:gd name="connsiteY165" fmla="*/ 612981 h 714375"/>
                <a:gd name="connsiteX166" fmla="*/ 731472 w 981075"/>
                <a:gd name="connsiteY166" fmla="*/ 605552 h 714375"/>
                <a:gd name="connsiteX167" fmla="*/ 720995 w 981075"/>
                <a:gd name="connsiteY167" fmla="*/ 584883 h 714375"/>
                <a:gd name="connsiteX168" fmla="*/ 719661 w 981075"/>
                <a:gd name="connsiteY168" fmla="*/ 579549 h 714375"/>
                <a:gd name="connsiteX169" fmla="*/ 720423 w 981075"/>
                <a:gd name="connsiteY169" fmla="*/ 577453 h 714375"/>
                <a:gd name="connsiteX170" fmla="*/ 729091 w 981075"/>
                <a:gd name="connsiteY170" fmla="*/ 571929 h 714375"/>
                <a:gd name="connsiteX171" fmla="*/ 730139 w 981075"/>
                <a:gd name="connsiteY171" fmla="*/ 569643 h 714375"/>
                <a:gd name="connsiteX172" fmla="*/ 730615 w 981075"/>
                <a:gd name="connsiteY172" fmla="*/ 559546 h 714375"/>
                <a:gd name="connsiteX173" fmla="*/ 728234 w 981075"/>
                <a:gd name="connsiteY173" fmla="*/ 547354 h 714375"/>
                <a:gd name="connsiteX174" fmla="*/ 732425 w 981075"/>
                <a:gd name="connsiteY174" fmla="*/ 533543 h 714375"/>
                <a:gd name="connsiteX175" fmla="*/ 743950 w 981075"/>
                <a:gd name="connsiteY175" fmla="*/ 523732 h 714375"/>
                <a:gd name="connsiteX176" fmla="*/ 756714 w 981075"/>
                <a:gd name="connsiteY176" fmla="*/ 515541 h 714375"/>
                <a:gd name="connsiteX177" fmla="*/ 756999 w 981075"/>
                <a:gd name="connsiteY177" fmla="*/ 503253 h 714375"/>
                <a:gd name="connsiteX178" fmla="*/ 751475 w 981075"/>
                <a:gd name="connsiteY178" fmla="*/ 495729 h 714375"/>
                <a:gd name="connsiteX179" fmla="*/ 735378 w 981075"/>
                <a:gd name="connsiteY179" fmla="*/ 510302 h 714375"/>
                <a:gd name="connsiteX180" fmla="*/ 723472 w 981075"/>
                <a:gd name="connsiteY180" fmla="*/ 524399 h 714375"/>
                <a:gd name="connsiteX181" fmla="*/ 720423 w 981075"/>
                <a:gd name="connsiteY181" fmla="*/ 549545 h 714375"/>
                <a:gd name="connsiteX182" fmla="*/ 720804 w 981075"/>
                <a:gd name="connsiteY182" fmla="*/ 569357 h 714375"/>
                <a:gd name="connsiteX183" fmla="*/ 714613 w 981075"/>
                <a:gd name="connsiteY183" fmla="*/ 570595 h 714375"/>
                <a:gd name="connsiteX184" fmla="*/ 704517 w 981075"/>
                <a:gd name="connsiteY184" fmla="*/ 577453 h 714375"/>
                <a:gd name="connsiteX185" fmla="*/ 708231 w 981075"/>
                <a:gd name="connsiteY185" fmla="*/ 580977 h 714375"/>
                <a:gd name="connsiteX186" fmla="*/ 712137 w 981075"/>
                <a:gd name="connsiteY186" fmla="*/ 589645 h 714375"/>
                <a:gd name="connsiteX187" fmla="*/ 711470 w 981075"/>
                <a:gd name="connsiteY187" fmla="*/ 595170 h 714375"/>
                <a:gd name="connsiteX188" fmla="*/ 695468 w 981075"/>
                <a:gd name="connsiteY188" fmla="*/ 607552 h 714375"/>
                <a:gd name="connsiteX189" fmla="*/ 680799 w 981075"/>
                <a:gd name="connsiteY189" fmla="*/ 622125 h 714375"/>
                <a:gd name="connsiteX190" fmla="*/ 680133 w 981075"/>
                <a:gd name="connsiteY190" fmla="*/ 624983 h 714375"/>
                <a:gd name="connsiteX191" fmla="*/ 682037 w 981075"/>
                <a:gd name="connsiteY191" fmla="*/ 633555 h 714375"/>
                <a:gd name="connsiteX192" fmla="*/ 687753 w 981075"/>
                <a:gd name="connsiteY192" fmla="*/ 638508 h 714375"/>
                <a:gd name="connsiteX193" fmla="*/ 689372 w 981075"/>
                <a:gd name="connsiteY193" fmla="*/ 644604 h 714375"/>
                <a:gd name="connsiteX194" fmla="*/ 666607 w 981075"/>
                <a:gd name="connsiteY194" fmla="*/ 668512 h 714375"/>
                <a:gd name="connsiteX195" fmla="*/ 654225 w 981075"/>
                <a:gd name="connsiteY195" fmla="*/ 678609 h 714375"/>
                <a:gd name="connsiteX196" fmla="*/ 648033 w 981075"/>
                <a:gd name="connsiteY196" fmla="*/ 679180 h 714375"/>
                <a:gd name="connsiteX197" fmla="*/ 623078 w 981075"/>
                <a:gd name="connsiteY197" fmla="*/ 676323 h 714375"/>
                <a:gd name="connsiteX198" fmla="*/ 619840 w 981075"/>
                <a:gd name="connsiteY198" fmla="*/ 678132 h 714375"/>
                <a:gd name="connsiteX199" fmla="*/ 613648 w 981075"/>
                <a:gd name="connsiteY199" fmla="*/ 685371 h 714375"/>
                <a:gd name="connsiteX200" fmla="*/ 600694 w 981075"/>
                <a:gd name="connsiteY200" fmla="*/ 682133 h 714375"/>
                <a:gd name="connsiteX201" fmla="*/ 590026 w 981075"/>
                <a:gd name="connsiteY201" fmla="*/ 667750 h 714375"/>
                <a:gd name="connsiteX202" fmla="*/ 584788 w 981075"/>
                <a:gd name="connsiteY202" fmla="*/ 655653 h 714375"/>
                <a:gd name="connsiteX203" fmla="*/ 586693 w 981075"/>
                <a:gd name="connsiteY203" fmla="*/ 654129 h 714375"/>
                <a:gd name="connsiteX204" fmla="*/ 585168 w 981075"/>
                <a:gd name="connsiteY204" fmla="*/ 648319 h 714375"/>
                <a:gd name="connsiteX205" fmla="*/ 574120 w 981075"/>
                <a:gd name="connsiteY205" fmla="*/ 619839 h 714375"/>
                <a:gd name="connsiteX206" fmla="*/ 579454 w 981075"/>
                <a:gd name="connsiteY206" fmla="*/ 605838 h 714375"/>
                <a:gd name="connsiteX207" fmla="*/ 596884 w 981075"/>
                <a:gd name="connsiteY207" fmla="*/ 599551 h 714375"/>
                <a:gd name="connsiteX208" fmla="*/ 601932 w 981075"/>
                <a:gd name="connsiteY208" fmla="*/ 595646 h 714375"/>
                <a:gd name="connsiteX209" fmla="*/ 603075 w 981075"/>
                <a:gd name="connsiteY209" fmla="*/ 593074 h 714375"/>
                <a:gd name="connsiteX210" fmla="*/ 595741 w 981075"/>
                <a:gd name="connsiteY210" fmla="*/ 579358 h 714375"/>
                <a:gd name="connsiteX211" fmla="*/ 593170 w 981075"/>
                <a:gd name="connsiteY211" fmla="*/ 578596 h 714375"/>
                <a:gd name="connsiteX212" fmla="*/ 590407 w 981075"/>
                <a:gd name="connsiteY212" fmla="*/ 580025 h 714375"/>
                <a:gd name="connsiteX213" fmla="*/ 585931 w 981075"/>
                <a:gd name="connsiteY213" fmla="*/ 576405 h 714375"/>
                <a:gd name="connsiteX214" fmla="*/ 582406 w 981075"/>
                <a:gd name="connsiteY214" fmla="*/ 563070 h 714375"/>
                <a:gd name="connsiteX215" fmla="*/ 585740 w 981075"/>
                <a:gd name="connsiteY215" fmla="*/ 554974 h 714375"/>
                <a:gd name="connsiteX216" fmla="*/ 585264 w 981075"/>
                <a:gd name="connsiteY216" fmla="*/ 552212 h 714375"/>
                <a:gd name="connsiteX217" fmla="*/ 581549 w 981075"/>
                <a:gd name="connsiteY217" fmla="*/ 547449 h 714375"/>
                <a:gd name="connsiteX218" fmla="*/ 576596 w 981075"/>
                <a:gd name="connsiteY218" fmla="*/ 546211 h 714375"/>
                <a:gd name="connsiteX219" fmla="*/ 570881 w 981075"/>
                <a:gd name="connsiteY219" fmla="*/ 548497 h 714375"/>
                <a:gd name="connsiteX220" fmla="*/ 570690 w 981075"/>
                <a:gd name="connsiteY220" fmla="*/ 557070 h 714375"/>
                <a:gd name="connsiteX221" fmla="*/ 569262 w 981075"/>
                <a:gd name="connsiteY221" fmla="*/ 558498 h 714375"/>
                <a:gd name="connsiteX222" fmla="*/ 567071 w 981075"/>
                <a:gd name="connsiteY222" fmla="*/ 559070 h 714375"/>
                <a:gd name="connsiteX223" fmla="*/ 559546 w 981075"/>
                <a:gd name="connsiteY223" fmla="*/ 555546 h 714375"/>
                <a:gd name="connsiteX224" fmla="*/ 548497 w 981075"/>
                <a:gd name="connsiteY224" fmla="*/ 540687 h 714375"/>
                <a:gd name="connsiteX225" fmla="*/ 547735 w 981075"/>
                <a:gd name="connsiteY225" fmla="*/ 532590 h 714375"/>
                <a:gd name="connsiteX226" fmla="*/ 541830 w 981075"/>
                <a:gd name="connsiteY226" fmla="*/ 521351 h 714375"/>
                <a:gd name="connsiteX227" fmla="*/ 526780 w 981075"/>
                <a:gd name="connsiteY227" fmla="*/ 509540 h 714375"/>
                <a:gd name="connsiteX228" fmla="*/ 502111 w 981075"/>
                <a:gd name="connsiteY228" fmla="*/ 494205 h 714375"/>
                <a:gd name="connsiteX229" fmla="*/ 495062 w 981075"/>
                <a:gd name="connsiteY229" fmla="*/ 492204 h 714375"/>
                <a:gd name="connsiteX230" fmla="*/ 481346 w 981075"/>
                <a:gd name="connsiteY230" fmla="*/ 492204 h 714375"/>
                <a:gd name="connsiteX231" fmla="*/ 463248 w 981075"/>
                <a:gd name="connsiteY231" fmla="*/ 496872 h 714375"/>
                <a:gd name="connsiteX232" fmla="*/ 442865 w 981075"/>
                <a:gd name="connsiteY232" fmla="*/ 467344 h 714375"/>
                <a:gd name="connsiteX233" fmla="*/ 444579 w 981075"/>
                <a:gd name="connsiteY233" fmla="*/ 465344 h 714375"/>
                <a:gd name="connsiteX234" fmla="*/ 472773 w 981075"/>
                <a:gd name="connsiteY234" fmla="*/ 452009 h 714375"/>
                <a:gd name="connsiteX235" fmla="*/ 484204 w 981075"/>
                <a:gd name="connsiteY235" fmla="*/ 449628 h 714375"/>
                <a:gd name="connsiteX236" fmla="*/ 502396 w 981075"/>
                <a:gd name="connsiteY236" fmla="*/ 450199 h 714375"/>
                <a:gd name="connsiteX237" fmla="*/ 534210 w 981075"/>
                <a:gd name="connsiteY237" fmla="*/ 453152 h 714375"/>
                <a:gd name="connsiteX238" fmla="*/ 544306 w 981075"/>
                <a:gd name="connsiteY238" fmla="*/ 455914 h 714375"/>
                <a:gd name="connsiteX239" fmla="*/ 555736 w 981075"/>
                <a:gd name="connsiteY239" fmla="*/ 463058 h 714375"/>
                <a:gd name="connsiteX240" fmla="*/ 559641 w 981075"/>
                <a:gd name="connsiteY240" fmla="*/ 468106 h 714375"/>
                <a:gd name="connsiteX241" fmla="*/ 568976 w 981075"/>
                <a:gd name="connsiteY241" fmla="*/ 472392 h 714375"/>
                <a:gd name="connsiteX242" fmla="*/ 588693 w 981075"/>
                <a:gd name="connsiteY242" fmla="*/ 458200 h 714375"/>
                <a:gd name="connsiteX243" fmla="*/ 617744 w 981075"/>
                <a:gd name="connsiteY243" fmla="*/ 419910 h 714375"/>
                <a:gd name="connsiteX244" fmla="*/ 632127 w 981075"/>
                <a:gd name="connsiteY244" fmla="*/ 411623 h 714375"/>
                <a:gd name="connsiteX245" fmla="*/ 640699 w 981075"/>
                <a:gd name="connsiteY245" fmla="*/ 408956 h 714375"/>
                <a:gd name="connsiteX246" fmla="*/ 655177 w 981075"/>
                <a:gd name="connsiteY246" fmla="*/ 406956 h 714375"/>
                <a:gd name="connsiteX247" fmla="*/ 665655 w 981075"/>
                <a:gd name="connsiteY247" fmla="*/ 412004 h 714375"/>
                <a:gd name="connsiteX248" fmla="*/ 678228 w 981075"/>
                <a:gd name="connsiteY248" fmla="*/ 424101 h 714375"/>
                <a:gd name="connsiteX249" fmla="*/ 698039 w 981075"/>
                <a:gd name="connsiteY249" fmla="*/ 431340 h 714375"/>
                <a:gd name="connsiteX250" fmla="*/ 704802 w 981075"/>
                <a:gd name="connsiteY250" fmla="*/ 430959 h 714375"/>
                <a:gd name="connsiteX251" fmla="*/ 714232 w 981075"/>
                <a:gd name="connsiteY251" fmla="*/ 426863 h 714375"/>
                <a:gd name="connsiteX252" fmla="*/ 721471 w 981075"/>
                <a:gd name="connsiteY252" fmla="*/ 427720 h 714375"/>
                <a:gd name="connsiteX253" fmla="*/ 726329 w 981075"/>
                <a:gd name="connsiteY253" fmla="*/ 434673 h 714375"/>
                <a:gd name="connsiteX254" fmla="*/ 725377 w 981075"/>
                <a:gd name="connsiteY254" fmla="*/ 443341 h 714375"/>
                <a:gd name="connsiteX255" fmla="*/ 726424 w 981075"/>
                <a:gd name="connsiteY255" fmla="*/ 456295 h 714375"/>
                <a:gd name="connsiteX256" fmla="*/ 728806 w 981075"/>
                <a:gd name="connsiteY256" fmla="*/ 453057 h 714375"/>
                <a:gd name="connsiteX257" fmla="*/ 731854 w 981075"/>
                <a:gd name="connsiteY257" fmla="*/ 429054 h 714375"/>
                <a:gd name="connsiteX258" fmla="*/ 730901 w 981075"/>
                <a:gd name="connsiteY258" fmla="*/ 423243 h 714375"/>
                <a:gd name="connsiteX259" fmla="*/ 733187 w 981075"/>
                <a:gd name="connsiteY259" fmla="*/ 422767 h 714375"/>
                <a:gd name="connsiteX260" fmla="*/ 736616 w 981075"/>
                <a:gd name="connsiteY260" fmla="*/ 424386 h 714375"/>
                <a:gd name="connsiteX261" fmla="*/ 746903 w 981075"/>
                <a:gd name="connsiteY261" fmla="*/ 445437 h 714375"/>
                <a:gd name="connsiteX262" fmla="*/ 748998 w 981075"/>
                <a:gd name="connsiteY262" fmla="*/ 446675 h 714375"/>
                <a:gd name="connsiteX263" fmla="*/ 749665 w 981075"/>
                <a:gd name="connsiteY263" fmla="*/ 427434 h 714375"/>
                <a:gd name="connsiteX264" fmla="*/ 746903 w 981075"/>
                <a:gd name="connsiteY264" fmla="*/ 419814 h 714375"/>
                <a:gd name="connsiteX265" fmla="*/ 743188 w 981075"/>
                <a:gd name="connsiteY265" fmla="*/ 417528 h 714375"/>
                <a:gd name="connsiteX266" fmla="*/ 752903 w 981075"/>
                <a:gd name="connsiteY266" fmla="*/ 408289 h 714375"/>
                <a:gd name="connsiteX267" fmla="*/ 765096 w 981075"/>
                <a:gd name="connsiteY267" fmla="*/ 402479 h 714375"/>
                <a:gd name="connsiteX268" fmla="*/ 771858 w 981075"/>
                <a:gd name="connsiteY268" fmla="*/ 392573 h 714375"/>
                <a:gd name="connsiteX269" fmla="*/ 772335 w 981075"/>
                <a:gd name="connsiteY269" fmla="*/ 377142 h 714375"/>
                <a:gd name="connsiteX270" fmla="*/ 770430 w 981075"/>
                <a:gd name="connsiteY270" fmla="*/ 373142 h 714375"/>
                <a:gd name="connsiteX271" fmla="*/ 766620 w 981075"/>
                <a:gd name="connsiteY271" fmla="*/ 383143 h 714375"/>
                <a:gd name="connsiteX272" fmla="*/ 752618 w 981075"/>
                <a:gd name="connsiteY272" fmla="*/ 387810 h 714375"/>
                <a:gd name="connsiteX273" fmla="*/ 749665 w 981075"/>
                <a:gd name="connsiteY273" fmla="*/ 387525 h 714375"/>
                <a:gd name="connsiteX274" fmla="*/ 744331 w 981075"/>
                <a:gd name="connsiteY274" fmla="*/ 380667 h 714375"/>
                <a:gd name="connsiteX275" fmla="*/ 745474 w 981075"/>
                <a:gd name="connsiteY275" fmla="*/ 378666 h 714375"/>
                <a:gd name="connsiteX276" fmla="*/ 764810 w 981075"/>
                <a:gd name="connsiteY276" fmla="*/ 371142 h 714375"/>
                <a:gd name="connsiteX277" fmla="*/ 770334 w 981075"/>
                <a:gd name="connsiteY277" fmla="*/ 366570 h 714375"/>
                <a:gd name="connsiteX278" fmla="*/ 768429 w 981075"/>
                <a:gd name="connsiteY278" fmla="*/ 355616 h 714375"/>
                <a:gd name="connsiteX279" fmla="*/ 758809 w 981075"/>
                <a:gd name="connsiteY279" fmla="*/ 357235 h 714375"/>
                <a:gd name="connsiteX280" fmla="*/ 720900 w 981075"/>
                <a:gd name="connsiteY280" fmla="*/ 377428 h 714375"/>
                <a:gd name="connsiteX281" fmla="*/ 703945 w 981075"/>
                <a:gd name="connsiteY281" fmla="*/ 378857 h 714375"/>
                <a:gd name="connsiteX282" fmla="*/ 686705 w 981075"/>
                <a:gd name="connsiteY282" fmla="*/ 377714 h 714375"/>
                <a:gd name="connsiteX283" fmla="*/ 680418 w 981075"/>
                <a:gd name="connsiteY283" fmla="*/ 374380 h 714375"/>
                <a:gd name="connsiteX284" fmla="*/ 663464 w 981075"/>
                <a:gd name="connsiteY284" fmla="*/ 371427 h 714375"/>
                <a:gd name="connsiteX285" fmla="*/ 647557 w 981075"/>
                <a:gd name="connsiteY285" fmla="*/ 373523 h 714375"/>
                <a:gd name="connsiteX286" fmla="*/ 608409 w 981075"/>
                <a:gd name="connsiteY286" fmla="*/ 385715 h 714375"/>
                <a:gd name="connsiteX287" fmla="*/ 598027 w 981075"/>
                <a:gd name="connsiteY287" fmla="*/ 385048 h 714375"/>
                <a:gd name="connsiteX288" fmla="*/ 584311 w 981075"/>
                <a:gd name="connsiteY288" fmla="*/ 379143 h 714375"/>
                <a:gd name="connsiteX289" fmla="*/ 578596 w 981075"/>
                <a:gd name="connsiteY289" fmla="*/ 380762 h 714375"/>
                <a:gd name="connsiteX290" fmla="*/ 563261 w 981075"/>
                <a:gd name="connsiteY290" fmla="*/ 389049 h 714375"/>
                <a:gd name="connsiteX291" fmla="*/ 554879 w 981075"/>
                <a:gd name="connsiteY291" fmla="*/ 384953 h 714375"/>
                <a:gd name="connsiteX292" fmla="*/ 553069 w 981075"/>
                <a:gd name="connsiteY292" fmla="*/ 382857 h 714375"/>
                <a:gd name="connsiteX293" fmla="*/ 551069 w 981075"/>
                <a:gd name="connsiteY293" fmla="*/ 375333 h 714375"/>
                <a:gd name="connsiteX294" fmla="*/ 547164 w 981075"/>
                <a:gd name="connsiteY294" fmla="*/ 370284 h 714375"/>
                <a:gd name="connsiteX295" fmla="*/ 544306 w 981075"/>
                <a:gd name="connsiteY295" fmla="*/ 369618 h 714375"/>
                <a:gd name="connsiteX296" fmla="*/ 524780 w 981075"/>
                <a:gd name="connsiteY296" fmla="*/ 374571 h 714375"/>
                <a:gd name="connsiteX297" fmla="*/ 514398 w 981075"/>
                <a:gd name="connsiteY297" fmla="*/ 381048 h 714375"/>
                <a:gd name="connsiteX298" fmla="*/ 505253 w 981075"/>
                <a:gd name="connsiteY298" fmla="*/ 383143 h 714375"/>
                <a:gd name="connsiteX299" fmla="*/ 498872 w 981075"/>
                <a:gd name="connsiteY299" fmla="*/ 382381 h 714375"/>
                <a:gd name="connsiteX300" fmla="*/ 475345 w 981075"/>
                <a:gd name="connsiteY300" fmla="*/ 363236 h 714375"/>
                <a:gd name="connsiteX301" fmla="*/ 467344 w 981075"/>
                <a:gd name="connsiteY301" fmla="*/ 360188 h 714375"/>
                <a:gd name="connsiteX302" fmla="*/ 456486 w 981075"/>
                <a:gd name="connsiteY302" fmla="*/ 352377 h 714375"/>
                <a:gd name="connsiteX303" fmla="*/ 445055 w 981075"/>
                <a:gd name="connsiteY303" fmla="*/ 333042 h 714375"/>
                <a:gd name="connsiteX304" fmla="*/ 438388 w 981075"/>
                <a:gd name="connsiteY304" fmla="*/ 317992 h 714375"/>
                <a:gd name="connsiteX305" fmla="*/ 437722 w 981075"/>
                <a:gd name="connsiteY305" fmla="*/ 307324 h 714375"/>
                <a:gd name="connsiteX306" fmla="*/ 444961 w 981075"/>
                <a:gd name="connsiteY306" fmla="*/ 299418 h 714375"/>
                <a:gd name="connsiteX307" fmla="*/ 442579 w 981075"/>
                <a:gd name="connsiteY307" fmla="*/ 290560 h 714375"/>
                <a:gd name="connsiteX308" fmla="*/ 430387 w 981075"/>
                <a:gd name="connsiteY308" fmla="*/ 279797 h 714375"/>
                <a:gd name="connsiteX309" fmla="*/ 404098 w 981075"/>
                <a:gd name="connsiteY309" fmla="*/ 269891 h 714375"/>
                <a:gd name="connsiteX310" fmla="*/ 400955 w 981075"/>
                <a:gd name="connsiteY310" fmla="*/ 266271 h 714375"/>
                <a:gd name="connsiteX311" fmla="*/ 401145 w 981075"/>
                <a:gd name="connsiteY311" fmla="*/ 263700 h 714375"/>
                <a:gd name="connsiteX312" fmla="*/ 382286 w 981075"/>
                <a:gd name="connsiteY312" fmla="*/ 254937 h 714375"/>
                <a:gd name="connsiteX313" fmla="*/ 330089 w 981075"/>
                <a:gd name="connsiteY313" fmla="*/ 237506 h 714375"/>
                <a:gd name="connsiteX314" fmla="*/ 331708 w 981075"/>
                <a:gd name="connsiteY314" fmla="*/ 241316 h 714375"/>
                <a:gd name="connsiteX315" fmla="*/ 339519 w 981075"/>
                <a:gd name="connsiteY315" fmla="*/ 246459 h 714375"/>
                <a:gd name="connsiteX316" fmla="*/ 339900 w 981075"/>
                <a:gd name="connsiteY316" fmla="*/ 250079 h 714375"/>
                <a:gd name="connsiteX317" fmla="*/ 332470 w 981075"/>
                <a:gd name="connsiteY317" fmla="*/ 256270 h 714375"/>
                <a:gd name="connsiteX318" fmla="*/ 319326 w 981075"/>
                <a:gd name="connsiteY318" fmla="*/ 261033 h 714375"/>
                <a:gd name="connsiteX319" fmla="*/ 314373 w 981075"/>
                <a:gd name="connsiteY319" fmla="*/ 252936 h 714375"/>
                <a:gd name="connsiteX320" fmla="*/ 303419 w 981075"/>
                <a:gd name="connsiteY320" fmla="*/ 248650 h 714375"/>
                <a:gd name="connsiteX321" fmla="*/ 293227 w 981075"/>
                <a:gd name="connsiteY321" fmla="*/ 249222 h 714375"/>
                <a:gd name="connsiteX322" fmla="*/ 279130 w 981075"/>
                <a:gd name="connsiteY322" fmla="*/ 240649 h 714375"/>
                <a:gd name="connsiteX323" fmla="*/ 287036 w 981075"/>
                <a:gd name="connsiteY323" fmla="*/ 229505 h 714375"/>
                <a:gd name="connsiteX324" fmla="*/ 290941 w 981075"/>
                <a:gd name="connsiteY324" fmla="*/ 219694 h 714375"/>
                <a:gd name="connsiteX325" fmla="*/ 294942 w 981075"/>
                <a:gd name="connsiteY325" fmla="*/ 214551 h 714375"/>
                <a:gd name="connsiteX326" fmla="*/ 314563 w 981075"/>
                <a:gd name="connsiteY326" fmla="*/ 210550 h 714375"/>
                <a:gd name="connsiteX327" fmla="*/ 326088 w 981075"/>
                <a:gd name="connsiteY327" fmla="*/ 190548 h 714375"/>
                <a:gd name="connsiteX328" fmla="*/ 332184 w 981075"/>
                <a:gd name="connsiteY328" fmla="*/ 161306 h 714375"/>
                <a:gd name="connsiteX329" fmla="*/ 327136 w 981075"/>
                <a:gd name="connsiteY329" fmla="*/ 145685 h 714375"/>
                <a:gd name="connsiteX330" fmla="*/ 369618 w 981075"/>
                <a:gd name="connsiteY330" fmla="*/ 131207 h 714375"/>
                <a:gd name="connsiteX331" fmla="*/ 373142 w 981075"/>
                <a:gd name="connsiteY331" fmla="*/ 131683 h 714375"/>
                <a:gd name="connsiteX332" fmla="*/ 373713 w 981075"/>
                <a:gd name="connsiteY332" fmla="*/ 133683 h 714375"/>
                <a:gd name="connsiteX333" fmla="*/ 380190 w 981075"/>
                <a:gd name="connsiteY333" fmla="*/ 135779 h 714375"/>
                <a:gd name="connsiteX334" fmla="*/ 412671 w 981075"/>
                <a:gd name="connsiteY334" fmla="*/ 129778 h 714375"/>
                <a:gd name="connsiteX335" fmla="*/ 428863 w 981075"/>
                <a:gd name="connsiteY335" fmla="*/ 124539 h 714375"/>
                <a:gd name="connsiteX336" fmla="*/ 436293 w 981075"/>
                <a:gd name="connsiteY336" fmla="*/ 112919 h 714375"/>
                <a:gd name="connsiteX337" fmla="*/ 467249 w 981075"/>
                <a:gd name="connsiteY337" fmla="*/ 87297 h 714375"/>
                <a:gd name="connsiteX338" fmla="*/ 478964 w 981075"/>
                <a:gd name="connsiteY338" fmla="*/ 79962 h 714375"/>
                <a:gd name="connsiteX339" fmla="*/ 494205 w 981075"/>
                <a:gd name="connsiteY339" fmla="*/ 73771 h 714375"/>
                <a:gd name="connsiteX340" fmla="*/ 521255 w 981075"/>
                <a:gd name="connsiteY340" fmla="*/ 67294 h 714375"/>
                <a:gd name="connsiteX341" fmla="*/ 567261 w 981075"/>
                <a:gd name="connsiteY341" fmla="*/ 71009 h 714375"/>
                <a:gd name="connsiteX342" fmla="*/ 584788 w 981075"/>
                <a:gd name="connsiteY342" fmla="*/ 79962 h 714375"/>
                <a:gd name="connsiteX343" fmla="*/ 633460 w 981075"/>
                <a:gd name="connsiteY343" fmla="*/ 98822 h 714375"/>
                <a:gd name="connsiteX344" fmla="*/ 643081 w 981075"/>
                <a:gd name="connsiteY344" fmla="*/ 99679 h 714375"/>
                <a:gd name="connsiteX345" fmla="*/ 676227 w 981075"/>
                <a:gd name="connsiteY345" fmla="*/ 128635 h 714375"/>
                <a:gd name="connsiteX346" fmla="*/ 685372 w 981075"/>
                <a:gd name="connsiteY346" fmla="*/ 131397 h 714375"/>
                <a:gd name="connsiteX347" fmla="*/ 709565 w 981075"/>
                <a:gd name="connsiteY347" fmla="*/ 134350 h 714375"/>
                <a:gd name="connsiteX348" fmla="*/ 265129 w 981075"/>
                <a:gd name="connsiteY348" fmla="*/ 14145 h 714375"/>
                <a:gd name="connsiteX349" fmla="*/ 292275 w 981075"/>
                <a:gd name="connsiteY349" fmla="*/ 21860 h 714375"/>
                <a:gd name="connsiteX350" fmla="*/ 308277 w 981075"/>
                <a:gd name="connsiteY350" fmla="*/ 23384 h 714375"/>
                <a:gd name="connsiteX351" fmla="*/ 334661 w 981075"/>
                <a:gd name="connsiteY351" fmla="*/ 38433 h 714375"/>
                <a:gd name="connsiteX352" fmla="*/ 336852 w 981075"/>
                <a:gd name="connsiteY352" fmla="*/ 44148 h 714375"/>
                <a:gd name="connsiteX353" fmla="*/ 338281 w 981075"/>
                <a:gd name="connsiteY353" fmla="*/ 55769 h 714375"/>
                <a:gd name="connsiteX354" fmla="*/ 334090 w 981075"/>
                <a:gd name="connsiteY354" fmla="*/ 64818 h 714375"/>
                <a:gd name="connsiteX355" fmla="*/ 327327 w 981075"/>
                <a:gd name="connsiteY355" fmla="*/ 74438 h 714375"/>
                <a:gd name="connsiteX356" fmla="*/ 313134 w 981075"/>
                <a:gd name="connsiteY356" fmla="*/ 66532 h 714375"/>
                <a:gd name="connsiteX357" fmla="*/ 302657 w 981075"/>
                <a:gd name="connsiteY357" fmla="*/ 65580 h 714375"/>
                <a:gd name="connsiteX358" fmla="*/ 290941 w 981075"/>
                <a:gd name="connsiteY358" fmla="*/ 70056 h 714375"/>
                <a:gd name="connsiteX359" fmla="*/ 281511 w 981075"/>
                <a:gd name="connsiteY359" fmla="*/ 70533 h 714375"/>
                <a:gd name="connsiteX360" fmla="*/ 276463 w 981075"/>
                <a:gd name="connsiteY360" fmla="*/ 67485 h 714375"/>
                <a:gd name="connsiteX361" fmla="*/ 264652 w 981075"/>
                <a:gd name="connsiteY361" fmla="*/ 52149 h 714375"/>
                <a:gd name="connsiteX362" fmla="*/ 250746 w 981075"/>
                <a:gd name="connsiteY362" fmla="*/ 46625 h 714375"/>
                <a:gd name="connsiteX363" fmla="*/ 237411 w 981075"/>
                <a:gd name="connsiteY363" fmla="*/ 26908 h 714375"/>
                <a:gd name="connsiteX364" fmla="*/ 233886 w 981075"/>
                <a:gd name="connsiteY364" fmla="*/ 24146 h 714375"/>
                <a:gd name="connsiteX365" fmla="*/ 221599 w 981075"/>
                <a:gd name="connsiteY365" fmla="*/ 25575 h 714375"/>
                <a:gd name="connsiteX366" fmla="*/ 223694 w 981075"/>
                <a:gd name="connsiteY366" fmla="*/ 33480 h 714375"/>
                <a:gd name="connsiteX367" fmla="*/ 240363 w 981075"/>
                <a:gd name="connsiteY367" fmla="*/ 51102 h 714375"/>
                <a:gd name="connsiteX368" fmla="*/ 256461 w 981075"/>
                <a:gd name="connsiteY368" fmla="*/ 58531 h 714375"/>
                <a:gd name="connsiteX369" fmla="*/ 266081 w 981075"/>
                <a:gd name="connsiteY369" fmla="*/ 60055 h 714375"/>
                <a:gd name="connsiteX370" fmla="*/ 271701 w 981075"/>
                <a:gd name="connsiteY370" fmla="*/ 63484 h 714375"/>
                <a:gd name="connsiteX371" fmla="*/ 275892 w 981075"/>
                <a:gd name="connsiteY371" fmla="*/ 70533 h 714375"/>
                <a:gd name="connsiteX372" fmla="*/ 271415 w 981075"/>
                <a:gd name="connsiteY372" fmla="*/ 77772 h 714375"/>
                <a:gd name="connsiteX373" fmla="*/ 260271 w 981075"/>
                <a:gd name="connsiteY373" fmla="*/ 83010 h 714375"/>
                <a:gd name="connsiteX374" fmla="*/ 245602 w 981075"/>
                <a:gd name="connsiteY374" fmla="*/ 85011 h 714375"/>
                <a:gd name="connsiteX375" fmla="*/ 240173 w 981075"/>
                <a:gd name="connsiteY375" fmla="*/ 83106 h 714375"/>
                <a:gd name="connsiteX376" fmla="*/ 237315 w 981075"/>
                <a:gd name="connsiteY376" fmla="*/ 79296 h 714375"/>
                <a:gd name="connsiteX377" fmla="*/ 232553 w 981075"/>
                <a:gd name="connsiteY377" fmla="*/ 60627 h 714375"/>
                <a:gd name="connsiteX378" fmla="*/ 217504 w 981075"/>
                <a:gd name="connsiteY378" fmla="*/ 63960 h 714375"/>
                <a:gd name="connsiteX379" fmla="*/ 209883 w 981075"/>
                <a:gd name="connsiteY379" fmla="*/ 70914 h 714375"/>
                <a:gd name="connsiteX380" fmla="*/ 204835 w 981075"/>
                <a:gd name="connsiteY380" fmla="*/ 52626 h 714375"/>
                <a:gd name="connsiteX381" fmla="*/ 191024 w 981075"/>
                <a:gd name="connsiteY381" fmla="*/ 56055 h 714375"/>
                <a:gd name="connsiteX382" fmla="*/ 179689 w 981075"/>
                <a:gd name="connsiteY382" fmla="*/ 54721 h 714375"/>
                <a:gd name="connsiteX383" fmla="*/ 160544 w 981075"/>
                <a:gd name="connsiteY383" fmla="*/ 48244 h 714375"/>
                <a:gd name="connsiteX384" fmla="*/ 156543 w 981075"/>
                <a:gd name="connsiteY384" fmla="*/ 45577 h 714375"/>
                <a:gd name="connsiteX385" fmla="*/ 159877 w 981075"/>
                <a:gd name="connsiteY385" fmla="*/ 43482 h 714375"/>
                <a:gd name="connsiteX386" fmla="*/ 163878 w 981075"/>
                <a:gd name="connsiteY386" fmla="*/ 45482 h 714375"/>
                <a:gd name="connsiteX387" fmla="*/ 183975 w 981075"/>
                <a:gd name="connsiteY387" fmla="*/ 47196 h 714375"/>
                <a:gd name="connsiteX388" fmla="*/ 191119 w 981075"/>
                <a:gd name="connsiteY388" fmla="*/ 43291 h 714375"/>
                <a:gd name="connsiteX389" fmla="*/ 186547 w 981075"/>
                <a:gd name="connsiteY389" fmla="*/ 35481 h 714375"/>
                <a:gd name="connsiteX390" fmla="*/ 176356 w 981075"/>
                <a:gd name="connsiteY390" fmla="*/ 35766 h 714375"/>
                <a:gd name="connsiteX391" fmla="*/ 177403 w 981075"/>
                <a:gd name="connsiteY391" fmla="*/ 41672 h 714375"/>
                <a:gd name="connsiteX392" fmla="*/ 169307 w 981075"/>
                <a:gd name="connsiteY392" fmla="*/ 39862 h 714375"/>
                <a:gd name="connsiteX393" fmla="*/ 165973 w 981075"/>
                <a:gd name="connsiteY393" fmla="*/ 33766 h 714375"/>
                <a:gd name="connsiteX394" fmla="*/ 167211 w 981075"/>
                <a:gd name="connsiteY394" fmla="*/ 28432 h 714375"/>
                <a:gd name="connsiteX395" fmla="*/ 179784 w 981075"/>
                <a:gd name="connsiteY395" fmla="*/ 25384 h 714375"/>
                <a:gd name="connsiteX396" fmla="*/ 193691 w 981075"/>
                <a:gd name="connsiteY396" fmla="*/ 25384 h 714375"/>
                <a:gd name="connsiteX397" fmla="*/ 228457 w 981075"/>
                <a:gd name="connsiteY397" fmla="*/ 19764 h 714375"/>
                <a:gd name="connsiteX398" fmla="*/ 235601 w 981075"/>
                <a:gd name="connsiteY398" fmla="*/ 17002 h 714375"/>
                <a:gd name="connsiteX399" fmla="*/ 239030 w 981075"/>
                <a:gd name="connsiteY399" fmla="*/ 19479 h 714375"/>
                <a:gd name="connsiteX400" fmla="*/ 247031 w 981075"/>
                <a:gd name="connsiteY400" fmla="*/ 18812 h 714375"/>
                <a:gd name="connsiteX401" fmla="*/ 244269 w 981075"/>
                <a:gd name="connsiteY401" fmla="*/ 16240 h 714375"/>
                <a:gd name="connsiteX402" fmla="*/ 249603 w 981075"/>
                <a:gd name="connsiteY402" fmla="*/ 13002 h 714375"/>
                <a:gd name="connsiteX403" fmla="*/ 256365 w 981075"/>
                <a:gd name="connsiteY403" fmla="*/ 12335 h 714375"/>
                <a:gd name="connsiteX404" fmla="*/ 265129 w 981075"/>
                <a:gd name="connsiteY404" fmla="*/ 14145 h 714375"/>
                <a:gd name="connsiteX405" fmla="*/ 47197 w 981075"/>
                <a:gd name="connsiteY405" fmla="*/ 45958 h 714375"/>
                <a:gd name="connsiteX406" fmla="*/ 44148 w 981075"/>
                <a:gd name="connsiteY406" fmla="*/ 47387 h 714375"/>
                <a:gd name="connsiteX407" fmla="*/ 35957 w 981075"/>
                <a:gd name="connsiteY407" fmla="*/ 37481 h 714375"/>
                <a:gd name="connsiteX408" fmla="*/ 3858 w 981075"/>
                <a:gd name="connsiteY408" fmla="*/ 5763 h 714375"/>
                <a:gd name="connsiteX409" fmla="*/ 3572 w 981075"/>
                <a:gd name="connsiteY409" fmla="*/ 3858 h 714375"/>
                <a:gd name="connsiteX410" fmla="*/ 5953 w 981075"/>
                <a:gd name="connsiteY410" fmla="*/ 3572 h 714375"/>
                <a:gd name="connsiteX411" fmla="*/ 11478 w 981075"/>
                <a:gd name="connsiteY411" fmla="*/ 7191 h 714375"/>
                <a:gd name="connsiteX412" fmla="*/ 45196 w 981075"/>
                <a:gd name="connsiteY412" fmla="*/ 34338 h 714375"/>
                <a:gd name="connsiteX413" fmla="*/ 48911 w 981075"/>
                <a:gd name="connsiteY413" fmla="*/ 40815 h 714375"/>
                <a:gd name="connsiteX414" fmla="*/ 49292 w 981075"/>
                <a:gd name="connsiteY414" fmla="*/ 43767 h 714375"/>
                <a:gd name="connsiteX415" fmla="*/ 47197 w 981075"/>
                <a:gd name="connsiteY415" fmla="*/ 45958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</a:cxnLst>
              <a:rect l="l" t="t" r="r" b="b"/>
              <a:pathLst>
                <a:path w="981075" h="714375">
                  <a:moveTo>
                    <a:pt x="709089" y="706993"/>
                  </a:moveTo>
                  <a:lnTo>
                    <a:pt x="716328" y="715566"/>
                  </a:lnTo>
                  <a:lnTo>
                    <a:pt x="668703" y="694230"/>
                  </a:lnTo>
                  <a:lnTo>
                    <a:pt x="667178" y="683276"/>
                  </a:lnTo>
                  <a:lnTo>
                    <a:pt x="672036" y="685086"/>
                  </a:lnTo>
                  <a:lnTo>
                    <a:pt x="683847" y="694134"/>
                  </a:lnTo>
                  <a:lnTo>
                    <a:pt x="709089" y="706993"/>
                  </a:lnTo>
                  <a:close/>
                  <a:moveTo>
                    <a:pt x="152162" y="348853"/>
                  </a:moveTo>
                  <a:lnTo>
                    <a:pt x="140446" y="349234"/>
                  </a:lnTo>
                  <a:lnTo>
                    <a:pt x="106061" y="339042"/>
                  </a:lnTo>
                  <a:lnTo>
                    <a:pt x="77200" y="324088"/>
                  </a:lnTo>
                  <a:lnTo>
                    <a:pt x="74057" y="320088"/>
                  </a:lnTo>
                  <a:lnTo>
                    <a:pt x="79581" y="314944"/>
                  </a:lnTo>
                  <a:lnTo>
                    <a:pt x="113205" y="302943"/>
                  </a:lnTo>
                  <a:lnTo>
                    <a:pt x="126730" y="296085"/>
                  </a:lnTo>
                  <a:lnTo>
                    <a:pt x="178261" y="286083"/>
                  </a:lnTo>
                  <a:lnTo>
                    <a:pt x="179022" y="291036"/>
                  </a:lnTo>
                  <a:lnTo>
                    <a:pt x="191691" y="309801"/>
                  </a:lnTo>
                  <a:lnTo>
                    <a:pt x="192262" y="334280"/>
                  </a:lnTo>
                  <a:lnTo>
                    <a:pt x="183309" y="340185"/>
                  </a:lnTo>
                  <a:lnTo>
                    <a:pt x="152162" y="348853"/>
                  </a:lnTo>
                  <a:close/>
                  <a:moveTo>
                    <a:pt x="109204" y="209121"/>
                  </a:moveTo>
                  <a:lnTo>
                    <a:pt x="92916" y="214360"/>
                  </a:lnTo>
                  <a:lnTo>
                    <a:pt x="77867" y="209217"/>
                  </a:lnTo>
                  <a:lnTo>
                    <a:pt x="78438" y="206073"/>
                  </a:lnTo>
                  <a:lnTo>
                    <a:pt x="81962" y="202835"/>
                  </a:lnTo>
                  <a:lnTo>
                    <a:pt x="99108" y="198072"/>
                  </a:lnTo>
                  <a:lnTo>
                    <a:pt x="113872" y="203025"/>
                  </a:lnTo>
                  <a:lnTo>
                    <a:pt x="109204" y="209121"/>
                  </a:lnTo>
                  <a:close/>
                  <a:moveTo>
                    <a:pt x="268748" y="156924"/>
                  </a:moveTo>
                  <a:lnTo>
                    <a:pt x="274368" y="164259"/>
                  </a:lnTo>
                  <a:lnTo>
                    <a:pt x="284750" y="162830"/>
                  </a:lnTo>
                  <a:lnTo>
                    <a:pt x="291036" y="160353"/>
                  </a:lnTo>
                  <a:lnTo>
                    <a:pt x="297609" y="170259"/>
                  </a:lnTo>
                  <a:lnTo>
                    <a:pt x="297132" y="188452"/>
                  </a:lnTo>
                  <a:lnTo>
                    <a:pt x="291608" y="213884"/>
                  </a:lnTo>
                  <a:lnTo>
                    <a:pt x="284750" y="229505"/>
                  </a:lnTo>
                  <a:lnTo>
                    <a:pt x="282750" y="231981"/>
                  </a:lnTo>
                  <a:lnTo>
                    <a:pt x="278939" y="233124"/>
                  </a:lnTo>
                  <a:lnTo>
                    <a:pt x="264652" y="230457"/>
                  </a:lnTo>
                  <a:lnTo>
                    <a:pt x="245221" y="214360"/>
                  </a:lnTo>
                  <a:lnTo>
                    <a:pt x="241888" y="204835"/>
                  </a:lnTo>
                  <a:lnTo>
                    <a:pt x="234744" y="194739"/>
                  </a:lnTo>
                  <a:lnTo>
                    <a:pt x="238077" y="189595"/>
                  </a:lnTo>
                  <a:lnTo>
                    <a:pt x="235505" y="182642"/>
                  </a:lnTo>
                  <a:lnTo>
                    <a:pt x="231886" y="176546"/>
                  </a:lnTo>
                  <a:lnTo>
                    <a:pt x="226552" y="174546"/>
                  </a:lnTo>
                  <a:lnTo>
                    <a:pt x="225886" y="172450"/>
                  </a:lnTo>
                  <a:lnTo>
                    <a:pt x="226552" y="170069"/>
                  </a:lnTo>
                  <a:lnTo>
                    <a:pt x="229981" y="168164"/>
                  </a:lnTo>
                  <a:lnTo>
                    <a:pt x="262271" y="157591"/>
                  </a:lnTo>
                  <a:lnTo>
                    <a:pt x="268748" y="156924"/>
                  </a:lnTo>
                  <a:close/>
                  <a:moveTo>
                    <a:pt x="271701" y="140446"/>
                  </a:moveTo>
                  <a:lnTo>
                    <a:pt x="267415" y="147780"/>
                  </a:lnTo>
                  <a:lnTo>
                    <a:pt x="251793" y="154448"/>
                  </a:lnTo>
                  <a:lnTo>
                    <a:pt x="230648" y="158925"/>
                  </a:lnTo>
                  <a:lnTo>
                    <a:pt x="216741" y="160353"/>
                  </a:lnTo>
                  <a:lnTo>
                    <a:pt x="199215" y="159401"/>
                  </a:lnTo>
                  <a:lnTo>
                    <a:pt x="193596" y="160353"/>
                  </a:lnTo>
                  <a:lnTo>
                    <a:pt x="188357" y="163020"/>
                  </a:lnTo>
                  <a:lnTo>
                    <a:pt x="186071" y="162258"/>
                  </a:lnTo>
                  <a:lnTo>
                    <a:pt x="194453" y="152638"/>
                  </a:lnTo>
                  <a:lnTo>
                    <a:pt x="200739" y="147685"/>
                  </a:lnTo>
                  <a:lnTo>
                    <a:pt x="240459" y="146542"/>
                  </a:lnTo>
                  <a:lnTo>
                    <a:pt x="253127" y="143685"/>
                  </a:lnTo>
                  <a:lnTo>
                    <a:pt x="259128" y="137017"/>
                  </a:lnTo>
                  <a:lnTo>
                    <a:pt x="266652" y="137017"/>
                  </a:lnTo>
                  <a:lnTo>
                    <a:pt x="271701" y="140446"/>
                  </a:lnTo>
                  <a:close/>
                  <a:moveTo>
                    <a:pt x="220456" y="99584"/>
                  </a:moveTo>
                  <a:lnTo>
                    <a:pt x="197215" y="97012"/>
                  </a:lnTo>
                  <a:lnTo>
                    <a:pt x="195691" y="87773"/>
                  </a:lnTo>
                  <a:lnTo>
                    <a:pt x="199692" y="84820"/>
                  </a:lnTo>
                  <a:lnTo>
                    <a:pt x="221789" y="78248"/>
                  </a:lnTo>
                  <a:lnTo>
                    <a:pt x="229410" y="80915"/>
                  </a:lnTo>
                  <a:lnTo>
                    <a:pt x="234839" y="85201"/>
                  </a:lnTo>
                  <a:lnTo>
                    <a:pt x="235029" y="87678"/>
                  </a:lnTo>
                  <a:lnTo>
                    <a:pt x="230743" y="94821"/>
                  </a:lnTo>
                  <a:lnTo>
                    <a:pt x="220456" y="99584"/>
                  </a:lnTo>
                  <a:close/>
                  <a:moveTo>
                    <a:pt x="709565" y="134350"/>
                  </a:moveTo>
                  <a:lnTo>
                    <a:pt x="738521" y="134826"/>
                  </a:lnTo>
                  <a:lnTo>
                    <a:pt x="739283" y="129492"/>
                  </a:lnTo>
                  <a:lnTo>
                    <a:pt x="776526" y="130445"/>
                  </a:lnTo>
                  <a:lnTo>
                    <a:pt x="797862" y="147685"/>
                  </a:lnTo>
                  <a:lnTo>
                    <a:pt x="784431" y="169212"/>
                  </a:lnTo>
                  <a:lnTo>
                    <a:pt x="800528" y="199596"/>
                  </a:lnTo>
                  <a:lnTo>
                    <a:pt x="813388" y="210931"/>
                  </a:lnTo>
                  <a:lnTo>
                    <a:pt x="825865" y="233696"/>
                  </a:lnTo>
                  <a:lnTo>
                    <a:pt x="818340" y="241983"/>
                  </a:lnTo>
                  <a:lnTo>
                    <a:pt x="816054" y="265890"/>
                  </a:lnTo>
                  <a:lnTo>
                    <a:pt x="794147" y="285607"/>
                  </a:lnTo>
                  <a:lnTo>
                    <a:pt x="799767" y="319326"/>
                  </a:lnTo>
                  <a:lnTo>
                    <a:pt x="803481" y="327517"/>
                  </a:lnTo>
                  <a:lnTo>
                    <a:pt x="801481" y="346758"/>
                  </a:lnTo>
                  <a:lnTo>
                    <a:pt x="805862" y="390573"/>
                  </a:lnTo>
                  <a:lnTo>
                    <a:pt x="816245" y="408384"/>
                  </a:lnTo>
                  <a:lnTo>
                    <a:pt x="821293" y="410099"/>
                  </a:lnTo>
                  <a:lnTo>
                    <a:pt x="832247" y="420957"/>
                  </a:lnTo>
                  <a:lnTo>
                    <a:pt x="855774" y="479346"/>
                  </a:lnTo>
                  <a:lnTo>
                    <a:pt x="861013" y="479536"/>
                  </a:lnTo>
                  <a:lnTo>
                    <a:pt x="866156" y="475155"/>
                  </a:lnTo>
                  <a:lnTo>
                    <a:pt x="857583" y="441150"/>
                  </a:lnTo>
                  <a:lnTo>
                    <a:pt x="857107" y="429911"/>
                  </a:lnTo>
                  <a:lnTo>
                    <a:pt x="859488" y="424386"/>
                  </a:lnTo>
                  <a:lnTo>
                    <a:pt x="868442" y="415242"/>
                  </a:lnTo>
                  <a:lnTo>
                    <a:pt x="873490" y="416290"/>
                  </a:lnTo>
                  <a:lnTo>
                    <a:pt x="885206" y="423720"/>
                  </a:lnTo>
                  <a:lnTo>
                    <a:pt x="887682" y="432387"/>
                  </a:lnTo>
                  <a:lnTo>
                    <a:pt x="888635" y="473535"/>
                  </a:lnTo>
                  <a:lnTo>
                    <a:pt x="888635" y="473535"/>
                  </a:lnTo>
                  <a:lnTo>
                    <a:pt x="865013" y="495157"/>
                  </a:lnTo>
                  <a:lnTo>
                    <a:pt x="850249" y="502872"/>
                  </a:lnTo>
                  <a:lnTo>
                    <a:pt x="850249" y="513731"/>
                  </a:lnTo>
                  <a:lnTo>
                    <a:pt x="847963" y="521446"/>
                  </a:lnTo>
                  <a:lnTo>
                    <a:pt x="832438" y="530685"/>
                  </a:lnTo>
                  <a:lnTo>
                    <a:pt x="823103" y="542306"/>
                  </a:lnTo>
                  <a:lnTo>
                    <a:pt x="812245" y="566309"/>
                  </a:lnTo>
                  <a:lnTo>
                    <a:pt x="825484" y="570214"/>
                  </a:lnTo>
                  <a:lnTo>
                    <a:pt x="844153" y="579453"/>
                  </a:lnTo>
                  <a:lnTo>
                    <a:pt x="905590" y="597265"/>
                  </a:lnTo>
                  <a:lnTo>
                    <a:pt x="934355" y="608886"/>
                  </a:lnTo>
                  <a:lnTo>
                    <a:pt x="961597" y="617363"/>
                  </a:lnTo>
                  <a:lnTo>
                    <a:pt x="973217" y="622792"/>
                  </a:lnTo>
                  <a:lnTo>
                    <a:pt x="977884" y="622792"/>
                  </a:lnTo>
                  <a:lnTo>
                    <a:pt x="986457" y="626697"/>
                  </a:lnTo>
                  <a:lnTo>
                    <a:pt x="964645" y="653748"/>
                  </a:lnTo>
                  <a:lnTo>
                    <a:pt x="954548" y="669274"/>
                  </a:lnTo>
                  <a:lnTo>
                    <a:pt x="948357" y="682419"/>
                  </a:lnTo>
                  <a:lnTo>
                    <a:pt x="938260" y="690134"/>
                  </a:lnTo>
                  <a:lnTo>
                    <a:pt x="922639" y="712708"/>
                  </a:lnTo>
                  <a:lnTo>
                    <a:pt x="922639" y="712708"/>
                  </a:lnTo>
                  <a:lnTo>
                    <a:pt x="911590" y="708041"/>
                  </a:lnTo>
                  <a:lnTo>
                    <a:pt x="886063" y="686610"/>
                  </a:lnTo>
                  <a:lnTo>
                    <a:pt x="885301" y="684514"/>
                  </a:lnTo>
                  <a:lnTo>
                    <a:pt x="892254" y="657654"/>
                  </a:lnTo>
                  <a:lnTo>
                    <a:pt x="896350" y="655558"/>
                  </a:lnTo>
                  <a:lnTo>
                    <a:pt x="920162" y="658511"/>
                  </a:lnTo>
                  <a:lnTo>
                    <a:pt x="930069" y="662797"/>
                  </a:lnTo>
                  <a:lnTo>
                    <a:pt x="933117" y="662511"/>
                  </a:lnTo>
                  <a:lnTo>
                    <a:pt x="939308" y="657939"/>
                  </a:lnTo>
                  <a:lnTo>
                    <a:pt x="939022" y="656320"/>
                  </a:lnTo>
                  <a:lnTo>
                    <a:pt x="927973" y="654415"/>
                  </a:lnTo>
                  <a:lnTo>
                    <a:pt x="890445" y="652034"/>
                  </a:lnTo>
                  <a:lnTo>
                    <a:pt x="881301" y="659082"/>
                  </a:lnTo>
                  <a:lnTo>
                    <a:pt x="878062" y="667655"/>
                  </a:lnTo>
                  <a:lnTo>
                    <a:pt x="865584" y="670322"/>
                  </a:lnTo>
                  <a:lnTo>
                    <a:pt x="856631" y="657463"/>
                  </a:lnTo>
                  <a:lnTo>
                    <a:pt x="850916" y="651843"/>
                  </a:lnTo>
                  <a:lnTo>
                    <a:pt x="839867" y="649176"/>
                  </a:lnTo>
                  <a:lnTo>
                    <a:pt x="835580" y="664702"/>
                  </a:lnTo>
                  <a:lnTo>
                    <a:pt x="829485" y="667845"/>
                  </a:lnTo>
                  <a:lnTo>
                    <a:pt x="814531" y="659463"/>
                  </a:lnTo>
                  <a:lnTo>
                    <a:pt x="809673" y="655272"/>
                  </a:lnTo>
                  <a:lnTo>
                    <a:pt x="806339" y="648414"/>
                  </a:lnTo>
                  <a:lnTo>
                    <a:pt x="806911" y="643366"/>
                  </a:lnTo>
                  <a:lnTo>
                    <a:pt x="810816" y="640509"/>
                  </a:lnTo>
                  <a:lnTo>
                    <a:pt x="811292" y="637842"/>
                  </a:lnTo>
                  <a:lnTo>
                    <a:pt x="808530" y="631936"/>
                  </a:lnTo>
                  <a:lnTo>
                    <a:pt x="802910" y="626316"/>
                  </a:lnTo>
                  <a:lnTo>
                    <a:pt x="800528" y="625269"/>
                  </a:lnTo>
                  <a:lnTo>
                    <a:pt x="783955" y="633936"/>
                  </a:lnTo>
                  <a:lnTo>
                    <a:pt x="767286" y="624983"/>
                  </a:lnTo>
                  <a:lnTo>
                    <a:pt x="752047" y="598503"/>
                  </a:lnTo>
                  <a:lnTo>
                    <a:pt x="746713" y="601170"/>
                  </a:lnTo>
                  <a:lnTo>
                    <a:pt x="746046" y="602694"/>
                  </a:lnTo>
                  <a:lnTo>
                    <a:pt x="747379" y="612029"/>
                  </a:lnTo>
                  <a:lnTo>
                    <a:pt x="743188" y="612981"/>
                  </a:lnTo>
                  <a:lnTo>
                    <a:pt x="731472" y="605552"/>
                  </a:lnTo>
                  <a:lnTo>
                    <a:pt x="720995" y="584883"/>
                  </a:lnTo>
                  <a:lnTo>
                    <a:pt x="719661" y="579549"/>
                  </a:lnTo>
                  <a:lnTo>
                    <a:pt x="720423" y="577453"/>
                  </a:lnTo>
                  <a:lnTo>
                    <a:pt x="729091" y="571929"/>
                  </a:lnTo>
                  <a:lnTo>
                    <a:pt x="730139" y="569643"/>
                  </a:lnTo>
                  <a:lnTo>
                    <a:pt x="730615" y="559546"/>
                  </a:lnTo>
                  <a:lnTo>
                    <a:pt x="728234" y="547354"/>
                  </a:lnTo>
                  <a:lnTo>
                    <a:pt x="732425" y="533543"/>
                  </a:lnTo>
                  <a:lnTo>
                    <a:pt x="743950" y="523732"/>
                  </a:lnTo>
                  <a:lnTo>
                    <a:pt x="756714" y="515541"/>
                  </a:lnTo>
                  <a:lnTo>
                    <a:pt x="756999" y="503253"/>
                  </a:lnTo>
                  <a:lnTo>
                    <a:pt x="751475" y="495729"/>
                  </a:lnTo>
                  <a:lnTo>
                    <a:pt x="735378" y="510302"/>
                  </a:lnTo>
                  <a:lnTo>
                    <a:pt x="723472" y="524399"/>
                  </a:lnTo>
                  <a:lnTo>
                    <a:pt x="720423" y="549545"/>
                  </a:lnTo>
                  <a:lnTo>
                    <a:pt x="720804" y="569357"/>
                  </a:lnTo>
                  <a:lnTo>
                    <a:pt x="714613" y="570595"/>
                  </a:lnTo>
                  <a:lnTo>
                    <a:pt x="704517" y="577453"/>
                  </a:lnTo>
                  <a:lnTo>
                    <a:pt x="708231" y="580977"/>
                  </a:lnTo>
                  <a:lnTo>
                    <a:pt x="712137" y="589645"/>
                  </a:lnTo>
                  <a:lnTo>
                    <a:pt x="711470" y="595170"/>
                  </a:lnTo>
                  <a:lnTo>
                    <a:pt x="695468" y="607552"/>
                  </a:lnTo>
                  <a:lnTo>
                    <a:pt x="680799" y="622125"/>
                  </a:lnTo>
                  <a:lnTo>
                    <a:pt x="680133" y="624983"/>
                  </a:lnTo>
                  <a:lnTo>
                    <a:pt x="682037" y="633555"/>
                  </a:lnTo>
                  <a:lnTo>
                    <a:pt x="687753" y="638508"/>
                  </a:lnTo>
                  <a:lnTo>
                    <a:pt x="689372" y="644604"/>
                  </a:lnTo>
                  <a:lnTo>
                    <a:pt x="666607" y="668512"/>
                  </a:lnTo>
                  <a:lnTo>
                    <a:pt x="654225" y="678609"/>
                  </a:lnTo>
                  <a:lnTo>
                    <a:pt x="648033" y="679180"/>
                  </a:lnTo>
                  <a:lnTo>
                    <a:pt x="623078" y="676323"/>
                  </a:lnTo>
                  <a:lnTo>
                    <a:pt x="619840" y="678132"/>
                  </a:lnTo>
                  <a:lnTo>
                    <a:pt x="613648" y="685371"/>
                  </a:lnTo>
                  <a:lnTo>
                    <a:pt x="600694" y="682133"/>
                  </a:lnTo>
                  <a:lnTo>
                    <a:pt x="590026" y="667750"/>
                  </a:lnTo>
                  <a:lnTo>
                    <a:pt x="584788" y="655653"/>
                  </a:lnTo>
                  <a:lnTo>
                    <a:pt x="586693" y="654129"/>
                  </a:lnTo>
                  <a:lnTo>
                    <a:pt x="585168" y="648319"/>
                  </a:lnTo>
                  <a:lnTo>
                    <a:pt x="574120" y="619839"/>
                  </a:lnTo>
                  <a:lnTo>
                    <a:pt x="579454" y="605838"/>
                  </a:lnTo>
                  <a:lnTo>
                    <a:pt x="596884" y="599551"/>
                  </a:lnTo>
                  <a:lnTo>
                    <a:pt x="601932" y="595646"/>
                  </a:lnTo>
                  <a:lnTo>
                    <a:pt x="603075" y="593074"/>
                  </a:lnTo>
                  <a:lnTo>
                    <a:pt x="595741" y="579358"/>
                  </a:lnTo>
                  <a:lnTo>
                    <a:pt x="593170" y="578596"/>
                  </a:lnTo>
                  <a:lnTo>
                    <a:pt x="590407" y="580025"/>
                  </a:lnTo>
                  <a:lnTo>
                    <a:pt x="585931" y="576405"/>
                  </a:lnTo>
                  <a:lnTo>
                    <a:pt x="582406" y="563070"/>
                  </a:lnTo>
                  <a:lnTo>
                    <a:pt x="585740" y="554974"/>
                  </a:lnTo>
                  <a:lnTo>
                    <a:pt x="585264" y="552212"/>
                  </a:lnTo>
                  <a:lnTo>
                    <a:pt x="581549" y="547449"/>
                  </a:lnTo>
                  <a:lnTo>
                    <a:pt x="576596" y="546211"/>
                  </a:lnTo>
                  <a:lnTo>
                    <a:pt x="570881" y="548497"/>
                  </a:lnTo>
                  <a:lnTo>
                    <a:pt x="570690" y="557070"/>
                  </a:lnTo>
                  <a:lnTo>
                    <a:pt x="569262" y="558498"/>
                  </a:lnTo>
                  <a:lnTo>
                    <a:pt x="567071" y="559070"/>
                  </a:lnTo>
                  <a:lnTo>
                    <a:pt x="559546" y="555546"/>
                  </a:lnTo>
                  <a:lnTo>
                    <a:pt x="548497" y="540687"/>
                  </a:lnTo>
                  <a:lnTo>
                    <a:pt x="547735" y="532590"/>
                  </a:lnTo>
                  <a:lnTo>
                    <a:pt x="541830" y="521351"/>
                  </a:lnTo>
                  <a:lnTo>
                    <a:pt x="526780" y="509540"/>
                  </a:lnTo>
                  <a:lnTo>
                    <a:pt x="502111" y="494205"/>
                  </a:lnTo>
                  <a:lnTo>
                    <a:pt x="495062" y="492204"/>
                  </a:lnTo>
                  <a:lnTo>
                    <a:pt x="481346" y="492204"/>
                  </a:lnTo>
                  <a:lnTo>
                    <a:pt x="463248" y="496872"/>
                  </a:lnTo>
                  <a:lnTo>
                    <a:pt x="442865" y="467344"/>
                  </a:lnTo>
                  <a:lnTo>
                    <a:pt x="444579" y="465344"/>
                  </a:lnTo>
                  <a:lnTo>
                    <a:pt x="472773" y="452009"/>
                  </a:lnTo>
                  <a:lnTo>
                    <a:pt x="484204" y="449628"/>
                  </a:lnTo>
                  <a:lnTo>
                    <a:pt x="502396" y="450199"/>
                  </a:lnTo>
                  <a:lnTo>
                    <a:pt x="534210" y="453152"/>
                  </a:lnTo>
                  <a:lnTo>
                    <a:pt x="544306" y="455914"/>
                  </a:lnTo>
                  <a:lnTo>
                    <a:pt x="555736" y="463058"/>
                  </a:lnTo>
                  <a:lnTo>
                    <a:pt x="559641" y="468106"/>
                  </a:lnTo>
                  <a:lnTo>
                    <a:pt x="568976" y="472392"/>
                  </a:lnTo>
                  <a:lnTo>
                    <a:pt x="588693" y="458200"/>
                  </a:lnTo>
                  <a:lnTo>
                    <a:pt x="617744" y="419910"/>
                  </a:lnTo>
                  <a:lnTo>
                    <a:pt x="632127" y="411623"/>
                  </a:lnTo>
                  <a:lnTo>
                    <a:pt x="640699" y="408956"/>
                  </a:lnTo>
                  <a:lnTo>
                    <a:pt x="655177" y="406956"/>
                  </a:lnTo>
                  <a:lnTo>
                    <a:pt x="665655" y="412004"/>
                  </a:lnTo>
                  <a:lnTo>
                    <a:pt x="678228" y="424101"/>
                  </a:lnTo>
                  <a:lnTo>
                    <a:pt x="698039" y="431340"/>
                  </a:lnTo>
                  <a:lnTo>
                    <a:pt x="704802" y="430959"/>
                  </a:lnTo>
                  <a:lnTo>
                    <a:pt x="714232" y="426863"/>
                  </a:lnTo>
                  <a:lnTo>
                    <a:pt x="721471" y="427720"/>
                  </a:lnTo>
                  <a:lnTo>
                    <a:pt x="726329" y="434673"/>
                  </a:lnTo>
                  <a:lnTo>
                    <a:pt x="725377" y="443341"/>
                  </a:lnTo>
                  <a:lnTo>
                    <a:pt x="726424" y="456295"/>
                  </a:lnTo>
                  <a:lnTo>
                    <a:pt x="728806" y="453057"/>
                  </a:lnTo>
                  <a:lnTo>
                    <a:pt x="731854" y="429054"/>
                  </a:lnTo>
                  <a:lnTo>
                    <a:pt x="730901" y="423243"/>
                  </a:lnTo>
                  <a:lnTo>
                    <a:pt x="733187" y="422767"/>
                  </a:lnTo>
                  <a:lnTo>
                    <a:pt x="736616" y="424386"/>
                  </a:lnTo>
                  <a:lnTo>
                    <a:pt x="746903" y="445437"/>
                  </a:lnTo>
                  <a:lnTo>
                    <a:pt x="748998" y="446675"/>
                  </a:lnTo>
                  <a:lnTo>
                    <a:pt x="749665" y="427434"/>
                  </a:lnTo>
                  <a:lnTo>
                    <a:pt x="746903" y="419814"/>
                  </a:lnTo>
                  <a:lnTo>
                    <a:pt x="743188" y="417528"/>
                  </a:lnTo>
                  <a:lnTo>
                    <a:pt x="752903" y="408289"/>
                  </a:lnTo>
                  <a:lnTo>
                    <a:pt x="765096" y="402479"/>
                  </a:lnTo>
                  <a:lnTo>
                    <a:pt x="771858" y="392573"/>
                  </a:lnTo>
                  <a:lnTo>
                    <a:pt x="772335" y="377142"/>
                  </a:lnTo>
                  <a:lnTo>
                    <a:pt x="770430" y="373142"/>
                  </a:lnTo>
                  <a:lnTo>
                    <a:pt x="766620" y="383143"/>
                  </a:lnTo>
                  <a:lnTo>
                    <a:pt x="752618" y="387810"/>
                  </a:lnTo>
                  <a:lnTo>
                    <a:pt x="749665" y="387525"/>
                  </a:lnTo>
                  <a:lnTo>
                    <a:pt x="744331" y="380667"/>
                  </a:lnTo>
                  <a:lnTo>
                    <a:pt x="745474" y="378666"/>
                  </a:lnTo>
                  <a:lnTo>
                    <a:pt x="764810" y="371142"/>
                  </a:lnTo>
                  <a:lnTo>
                    <a:pt x="770334" y="366570"/>
                  </a:lnTo>
                  <a:lnTo>
                    <a:pt x="768429" y="355616"/>
                  </a:lnTo>
                  <a:lnTo>
                    <a:pt x="758809" y="357235"/>
                  </a:lnTo>
                  <a:lnTo>
                    <a:pt x="720900" y="377428"/>
                  </a:lnTo>
                  <a:lnTo>
                    <a:pt x="703945" y="378857"/>
                  </a:lnTo>
                  <a:lnTo>
                    <a:pt x="686705" y="377714"/>
                  </a:lnTo>
                  <a:lnTo>
                    <a:pt x="680418" y="374380"/>
                  </a:lnTo>
                  <a:lnTo>
                    <a:pt x="663464" y="371427"/>
                  </a:lnTo>
                  <a:lnTo>
                    <a:pt x="647557" y="373523"/>
                  </a:lnTo>
                  <a:lnTo>
                    <a:pt x="608409" y="385715"/>
                  </a:lnTo>
                  <a:lnTo>
                    <a:pt x="598027" y="385048"/>
                  </a:lnTo>
                  <a:lnTo>
                    <a:pt x="584311" y="379143"/>
                  </a:lnTo>
                  <a:lnTo>
                    <a:pt x="578596" y="380762"/>
                  </a:lnTo>
                  <a:lnTo>
                    <a:pt x="563261" y="389049"/>
                  </a:lnTo>
                  <a:lnTo>
                    <a:pt x="554879" y="384953"/>
                  </a:lnTo>
                  <a:lnTo>
                    <a:pt x="553069" y="382857"/>
                  </a:lnTo>
                  <a:lnTo>
                    <a:pt x="551069" y="375333"/>
                  </a:lnTo>
                  <a:lnTo>
                    <a:pt x="547164" y="370284"/>
                  </a:lnTo>
                  <a:lnTo>
                    <a:pt x="544306" y="369618"/>
                  </a:lnTo>
                  <a:lnTo>
                    <a:pt x="524780" y="374571"/>
                  </a:lnTo>
                  <a:lnTo>
                    <a:pt x="514398" y="381048"/>
                  </a:lnTo>
                  <a:lnTo>
                    <a:pt x="505253" y="383143"/>
                  </a:lnTo>
                  <a:lnTo>
                    <a:pt x="498872" y="382381"/>
                  </a:lnTo>
                  <a:lnTo>
                    <a:pt x="475345" y="363236"/>
                  </a:lnTo>
                  <a:lnTo>
                    <a:pt x="467344" y="360188"/>
                  </a:lnTo>
                  <a:lnTo>
                    <a:pt x="456486" y="352377"/>
                  </a:lnTo>
                  <a:lnTo>
                    <a:pt x="445055" y="333042"/>
                  </a:lnTo>
                  <a:lnTo>
                    <a:pt x="438388" y="317992"/>
                  </a:lnTo>
                  <a:lnTo>
                    <a:pt x="437722" y="307324"/>
                  </a:lnTo>
                  <a:lnTo>
                    <a:pt x="444961" y="299418"/>
                  </a:lnTo>
                  <a:lnTo>
                    <a:pt x="442579" y="290560"/>
                  </a:lnTo>
                  <a:lnTo>
                    <a:pt x="430387" y="279797"/>
                  </a:lnTo>
                  <a:lnTo>
                    <a:pt x="404098" y="269891"/>
                  </a:lnTo>
                  <a:lnTo>
                    <a:pt x="400955" y="266271"/>
                  </a:lnTo>
                  <a:lnTo>
                    <a:pt x="401145" y="263700"/>
                  </a:lnTo>
                  <a:lnTo>
                    <a:pt x="382286" y="254937"/>
                  </a:lnTo>
                  <a:lnTo>
                    <a:pt x="330089" y="237506"/>
                  </a:lnTo>
                  <a:lnTo>
                    <a:pt x="331708" y="241316"/>
                  </a:lnTo>
                  <a:lnTo>
                    <a:pt x="339519" y="246459"/>
                  </a:lnTo>
                  <a:lnTo>
                    <a:pt x="339900" y="250079"/>
                  </a:lnTo>
                  <a:lnTo>
                    <a:pt x="332470" y="256270"/>
                  </a:lnTo>
                  <a:lnTo>
                    <a:pt x="319326" y="261033"/>
                  </a:lnTo>
                  <a:lnTo>
                    <a:pt x="314373" y="252936"/>
                  </a:lnTo>
                  <a:lnTo>
                    <a:pt x="303419" y="248650"/>
                  </a:lnTo>
                  <a:lnTo>
                    <a:pt x="293227" y="249222"/>
                  </a:lnTo>
                  <a:lnTo>
                    <a:pt x="279130" y="240649"/>
                  </a:lnTo>
                  <a:lnTo>
                    <a:pt x="287036" y="229505"/>
                  </a:lnTo>
                  <a:lnTo>
                    <a:pt x="290941" y="219694"/>
                  </a:lnTo>
                  <a:lnTo>
                    <a:pt x="294942" y="214551"/>
                  </a:lnTo>
                  <a:lnTo>
                    <a:pt x="314563" y="210550"/>
                  </a:lnTo>
                  <a:lnTo>
                    <a:pt x="326088" y="190548"/>
                  </a:lnTo>
                  <a:lnTo>
                    <a:pt x="332184" y="161306"/>
                  </a:lnTo>
                  <a:lnTo>
                    <a:pt x="327136" y="145685"/>
                  </a:lnTo>
                  <a:lnTo>
                    <a:pt x="369618" y="131207"/>
                  </a:lnTo>
                  <a:lnTo>
                    <a:pt x="373142" y="131683"/>
                  </a:lnTo>
                  <a:lnTo>
                    <a:pt x="373713" y="133683"/>
                  </a:lnTo>
                  <a:lnTo>
                    <a:pt x="380190" y="135779"/>
                  </a:lnTo>
                  <a:lnTo>
                    <a:pt x="412671" y="129778"/>
                  </a:lnTo>
                  <a:lnTo>
                    <a:pt x="428863" y="124539"/>
                  </a:lnTo>
                  <a:lnTo>
                    <a:pt x="436293" y="112919"/>
                  </a:lnTo>
                  <a:lnTo>
                    <a:pt x="467249" y="87297"/>
                  </a:lnTo>
                  <a:lnTo>
                    <a:pt x="478964" y="79962"/>
                  </a:lnTo>
                  <a:lnTo>
                    <a:pt x="494205" y="73771"/>
                  </a:lnTo>
                  <a:lnTo>
                    <a:pt x="521255" y="67294"/>
                  </a:lnTo>
                  <a:lnTo>
                    <a:pt x="567261" y="71009"/>
                  </a:lnTo>
                  <a:lnTo>
                    <a:pt x="584788" y="79962"/>
                  </a:lnTo>
                  <a:lnTo>
                    <a:pt x="633460" y="98822"/>
                  </a:lnTo>
                  <a:lnTo>
                    <a:pt x="643081" y="99679"/>
                  </a:lnTo>
                  <a:lnTo>
                    <a:pt x="676227" y="128635"/>
                  </a:lnTo>
                  <a:lnTo>
                    <a:pt x="685372" y="131397"/>
                  </a:lnTo>
                  <a:lnTo>
                    <a:pt x="709565" y="134350"/>
                  </a:lnTo>
                  <a:close/>
                  <a:moveTo>
                    <a:pt x="265129" y="14145"/>
                  </a:moveTo>
                  <a:lnTo>
                    <a:pt x="292275" y="21860"/>
                  </a:lnTo>
                  <a:lnTo>
                    <a:pt x="308277" y="23384"/>
                  </a:lnTo>
                  <a:lnTo>
                    <a:pt x="334661" y="38433"/>
                  </a:lnTo>
                  <a:lnTo>
                    <a:pt x="336852" y="44148"/>
                  </a:lnTo>
                  <a:lnTo>
                    <a:pt x="338281" y="55769"/>
                  </a:lnTo>
                  <a:lnTo>
                    <a:pt x="334090" y="64818"/>
                  </a:lnTo>
                  <a:lnTo>
                    <a:pt x="327327" y="74438"/>
                  </a:lnTo>
                  <a:lnTo>
                    <a:pt x="313134" y="66532"/>
                  </a:lnTo>
                  <a:lnTo>
                    <a:pt x="302657" y="65580"/>
                  </a:lnTo>
                  <a:lnTo>
                    <a:pt x="290941" y="70056"/>
                  </a:lnTo>
                  <a:lnTo>
                    <a:pt x="281511" y="70533"/>
                  </a:lnTo>
                  <a:lnTo>
                    <a:pt x="276463" y="67485"/>
                  </a:lnTo>
                  <a:lnTo>
                    <a:pt x="264652" y="52149"/>
                  </a:lnTo>
                  <a:lnTo>
                    <a:pt x="250746" y="46625"/>
                  </a:lnTo>
                  <a:lnTo>
                    <a:pt x="237411" y="26908"/>
                  </a:lnTo>
                  <a:lnTo>
                    <a:pt x="233886" y="24146"/>
                  </a:lnTo>
                  <a:lnTo>
                    <a:pt x="221599" y="25575"/>
                  </a:lnTo>
                  <a:lnTo>
                    <a:pt x="223694" y="33480"/>
                  </a:lnTo>
                  <a:lnTo>
                    <a:pt x="240363" y="51102"/>
                  </a:lnTo>
                  <a:lnTo>
                    <a:pt x="256461" y="58531"/>
                  </a:lnTo>
                  <a:lnTo>
                    <a:pt x="266081" y="60055"/>
                  </a:lnTo>
                  <a:lnTo>
                    <a:pt x="271701" y="63484"/>
                  </a:lnTo>
                  <a:lnTo>
                    <a:pt x="275892" y="70533"/>
                  </a:lnTo>
                  <a:lnTo>
                    <a:pt x="271415" y="77772"/>
                  </a:lnTo>
                  <a:lnTo>
                    <a:pt x="260271" y="83010"/>
                  </a:lnTo>
                  <a:lnTo>
                    <a:pt x="245602" y="85011"/>
                  </a:lnTo>
                  <a:lnTo>
                    <a:pt x="240173" y="83106"/>
                  </a:lnTo>
                  <a:lnTo>
                    <a:pt x="237315" y="79296"/>
                  </a:lnTo>
                  <a:lnTo>
                    <a:pt x="232553" y="60627"/>
                  </a:lnTo>
                  <a:lnTo>
                    <a:pt x="217504" y="63960"/>
                  </a:lnTo>
                  <a:lnTo>
                    <a:pt x="209883" y="70914"/>
                  </a:lnTo>
                  <a:lnTo>
                    <a:pt x="204835" y="52626"/>
                  </a:lnTo>
                  <a:lnTo>
                    <a:pt x="191024" y="56055"/>
                  </a:lnTo>
                  <a:lnTo>
                    <a:pt x="179689" y="54721"/>
                  </a:lnTo>
                  <a:lnTo>
                    <a:pt x="160544" y="48244"/>
                  </a:lnTo>
                  <a:lnTo>
                    <a:pt x="156543" y="45577"/>
                  </a:lnTo>
                  <a:lnTo>
                    <a:pt x="159877" y="43482"/>
                  </a:lnTo>
                  <a:lnTo>
                    <a:pt x="163878" y="45482"/>
                  </a:lnTo>
                  <a:lnTo>
                    <a:pt x="183975" y="47196"/>
                  </a:lnTo>
                  <a:lnTo>
                    <a:pt x="191119" y="43291"/>
                  </a:lnTo>
                  <a:lnTo>
                    <a:pt x="186547" y="35481"/>
                  </a:lnTo>
                  <a:lnTo>
                    <a:pt x="176356" y="35766"/>
                  </a:lnTo>
                  <a:lnTo>
                    <a:pt x="177403" y="41672"/>
                  </a:lnTo>
                  <a:lnTo>
                    <a:pt x="169307" y="39862"/>
                  </a:lnTo>
                  <a:lnTo>
                    <a:pt x="165973" y="33766"/>
                  </a:lnTo>
                  <a:lnTo>
                    <a:pt x="167211" y="28432"/>
                  </a:lnTo>
                  <a:lnTo>
                    <a:pt x="179784" y="25384"/>
                  </a:lnTo>
                  <a:lnTo>
                    <a:pt x="193691" y="25384"/>
                  </a:lnTo>
                  <a:lnTo>
                    <a:pt x="228457" y="19764"/>
                  </a:lnTo>
                  <a:lnTo>
                    <a:pt x="235601" y="17002"/>
                  </a:lnTo>
                  <a:lnTo>
                    <a:pt x="239030" y="19479"/>
                  </a:lnTo>
                  <a:lnTo>
                    <a:pt x="247031" y="18812"/>
                  </a:lnTo>
                  <a:lnTo>
                    <a:pt x="244269" y="16240"/>
                  </a:lnTo>
                  <a:lnTo>
                    <a:pt x="249603" y="13002"/>
                  </a:lnTo>
                  <a:lnTo>
                    <a:pt x="256365" y="12335"/>
                  </a:lnTo>
                  <a:lnTo>
                    <a:pt x="265129" y="14145"/>
                  </a:lnTo>
                  <a:close/>
                  <a:moveTo>
                    <a:pt x="47197" y="45958"/>
                  </a:moveTo>
                  <a:lnTo>
                    <a:pt x="44148" y="47387"/>
                  </a:lnTo>
                  <a:lnTo>
                    <a:pt x="35957" y="37481"/>
                  </a:lnTo>
                  <a:lnTo>
                    <a:pt x="3858" y="5763"/>
                  </a:lnTo>
                  <a:lnTo>
                    <a:pt x="3572" y="3858"/>
                  </a:lnTo>
                  <a:lnTo>
                    <a:pt x="5953" y="3572"/>
                  </a:lnTo>
                  <a:lnTo>
                    <a:pt x="11478" y="7191"/>
                  </a:lnTo>
                  <a:lnTo>
                    <a:pt x="45196" y="34338"/>
                  </a:lnTo>
                  <a:lnTo>
                    <a:pt x="48911" y="40815"/>
                  </a:lnTo>
                  <a:lnTo>
                    <a:pt x="49292" y="43767"/>
                  </a:lnTo>
                  <a:lnTo>
                    <a:pt x="47197" y="45958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39EC485-1B30-4CDA-B96C-A979C69430A3}"/>
                </a:ext>
              </a:extLst>
            </p:cNvPr>
            <p:cNvSpPr/>
            <p:nvPr/>
          </p:nvSpPr>
          <p:spPr>
            <a:xfrm>
              <a:off x="3942859" y="3913969"/>
              <a:ext cx="1143473" cy="1108289"/>
            </a:xfrm>
            <a:custGeom>
              <a:avLst/>
              <a:gdLst>
                <a:gd name="connsiteX0" fmla="*/ 519065 w 619125"/>
                <a:gd name="connsiteY0" fmla="*/ 332089 h 600075"/>
                <a:gd name="connsiteX1" fmla="*/ 513445 w 619125"/>
                <a:gd name="connsiteY1" fmla="*/ 330470 h 600075"/>
                <a:gd name="connsiteX2" fmla="*/ 510492 w 619125"/>
                <a:gd name="connsiteY2" fmla="*/ 322850 h 600075"/>
                <a:gd name="connsiteX3" fmla="*/ 514969 w 619125"/>
                <a:gd name="connsiteY3" fmla="*/ 306372 h 600075"/>
                <a:gd name="connsiteX4" fmla="*/ 519922 w 619125"/>
                <a:gd name="connsiteY4" fmla="*/ 301228 h 600075"/>
                <a:gd name="connsiteX5" fmla="*/ 524780 w 619125"/>
                <a:gd name="connsiteY5" fmla="*/ 300085 h 600075"/>
                <a:gd name="connsiteX6" fmla="*/ 532495 w 619125"/>
                <a:gd name="connsiteY6" fmla="*/ 306467 h 600075"/>
                <a:gd name="connsiteX7" fmla="*/ 536115 w 619125"/>
                <a:gd name="connsiteY7" fmla="*/ 311801 h 600075"/>
                <a:gd name="connsiteX8" fmla="*/ 537353 w 619125"/>
                <a:gd name="connsiteY8" fmla="*/ 325041 h 600075"/>
                <a:gd name="connsiteX9" fmla="*/ 533543 w 619125"/>
                <a:gd name="connsiteY9" fmla="*/ 328470 h 600075"/>
                <a:gd name="connsiteX10" fmla="*/ 519065 w 619125"/>
                <a:gd name="connsiteY10" fmla="*/ 332089 h 600075"/>
                <a:gd name="connsiteX11" fmla="*/ 426672 w 619125"/>
                <a:gd name="connsiteY11" fmla="*/ 252460 h 600075"/>
                <a:gd name="connsiteX12" fmla="*/ 430387 w 619125"/>
                <a:gd name="connsiteY12" fmla="*/ 253032 h 600075"/>
                <a:gd name="connsiteX13" fmla="*/ 441531 w 619125"/>
                <a:gd name="connsiteY13" fmla="*/ 249222 h 600075"/>
                <a:gd name="connsiteX14" fmla="*/ 449056 w 619125"/>
                <a:gd name="connsiteY14" fmla="*/ 249793 h 600075"/>
                <a:gd name="connsiteX15" fmla="*/ 476107 w 619125"/>
                <a:gd name="connsiteY15" fmla="*/ 265509 h 600075"/>
                <a:gd name="connsiteX16" fmla="*/ 493443 w 619125"/>
                <a:gd name="connsiteY16" fmla="*/ 278559 h 600075"/>
                <a:gd name="connsiteX17" fmla="*/ 495443 w 619125"/>
                <a:gd name="connsiteY17" fmla="*/ 281607 h 600075"/>
                <a:gd name="connsiteX18" fmla="*/ 497157 w 619125"/>
                <a:gd name="connsiteY18" fmla="*/ 288941 h 600075"/>
                <a:gd name="connsiteX19" fmla="*/ 494776 w 619125"/>
                <a:gd name="connsiteY19" fmla="*/ 298942 h 600075"/>
                <a:gd name="connsiteX20" fmla="*/ 489537 w 619125"/>
                <a:gd name="connsiteY20" fmla="*/ 301800 h 600075"/>
                <a:gd name="connsiteX21" fmla="*/ 477822 w 619125"/>
                <a:gd name="connsiteY21" fmla="*/ 290084 h 600075"/>
                <a:gd name="connsiteX22" fmla="*/ 467725 w 619125"/>
                <a:gd name="connsiteY22" fmla="*/ 285417 h 600075"/>
                <a:gd name="connsiteX23" fmla="*/ 434483 w 619125"/>
                <a:gd name="connsiteY23" fmla="*/ 284464 h 600075"/>
                <a:gd name="connsiteX24" fmla="*/ 418386 w 619125"/>
                <a:gd name="connsiteY24" fmla="*/ 288750 h 600075"/>
                <a:gd name="connsiteX25" fmla="*/ 413337 w 619125"/>
                <a:gd name="connsiteY25" fmla="*/ 288465 h 600075"/>
                <a:gd name="connsiteX26" fmla="*/ 402860 w 619125"/>
                <a:gd name="connsiteY26" fmla="*/ 283226 h 600075"/>
                <a:gd name="connsiteX27" fmla="*/ 390668 w 619125"/>
                <a:gd name="connsiteY27" fmla="*/ 271510 h 600075"/>
                <a:gd name="connsiteX28" fmla="*/ 395716 w 619125"/>
                <a:gd name="connsiteY28" fmla="*/ 263890 h 600075"/>
                <a:gd name="connsiteX29" fmla="*/ 403908 w 619125"/>
                <a:gd name="connsiteY29" fmla="*/ 262747 h 600075"/>
                <a:gd name="connsiteX30" fmla="*/ 405717 w 619125"/>
                <a:gd name="connsiteY30" fmla="*/ 261223 h 600075"/>
                <a:gd name="connsiteX31" fmla="*/ 405717 w 619125"/>
                <a:gd name="connsiteY31" fmla="*/ 254175 h 600075"/>
                <a:gd name="connsiteX32" fmla="*/ 400764 w 619125"/>
                <a:gd name="connsiteY32" fmla="*/ 243411 h 600075"/>
                <a:gd name="connsiteX33" fmla="*/ 401241 w 619125"/>
                <a:gd name="connsiteY33" fmla="*/ 233982 h 600075"/>
                <a:gd name="connsiteX34" fmla="*/ 404003 w 619125"/>
                <a:gd name="connsiteY34" fmla="*/ 229981 h 600075"/>
                <a:gd name="connsiteX35" fmla="*/ 409813 w 619125"/>
                <a:gd name="connsiteY35" fmla="*/ 228933 h 600075"/>
                <a:gd name="connsiteX36" fmla="*/ 415242 w 619125"/>
                <a:gd name="connsiteY36" fmla="*/ 231410 h 600075"/>
                <a:gd name="connsiteX37" fmla="*/ 425148 w 619125"/>
                <a:gd name="connsiteY37" fmla="*/ 244173 h 600075"/>
                <a:gd name="connsiteX38" fmla="*/ 423529 w 619125"/>
                <a:gd name="connsiteY38" fmla="*/ 248650 h 600075"/>
                <a:gd name="connsiteX39" fmla="*/ 426672 w 619125"/>
                <a:gd name="connsiteY39" fmla="*/ 252460 h 600075"/>
                <a:gd name="connsiteX40" fmla="*/ 494681 w 619125"/>
                <a:gd name="connsiteY40" fmla="*/ 245316 h 600075"/>
                <a:gd name="connsiteX41" fmla="*/ 515826 w 619125"/>
                <a:gd name="connsiteY41" fmla="*/ 269224 h 600075"/>
                <a:gd name="connsiteX42" fmla="*/ 516398 w 619125"/>
                <a:gd name="connsiteY42" fmla="*/ 274177 h 600075"/>
                <a:gd name="connsiteX43" fmla="*/ 513064 w 619125"/>
                <a:gd name="connsiteY43" fmla="*/ 277892 h 600075"/>
                <a:gd name="connsiteX44" fmla="*/ 507159 w 619125"/>
                <a:gd name="connsiteY44" fmla="*/ 279321 h 600075"/>
                <a:gd name="connsiteX45" fmla="*/ 502491 w 619125"/>
                <a:gd name="connsiteY45" fmla="*/ 278368 h 600075"/>
                <a:gd name="connsiteX46" fmla="*/ 479250 w 619125"/>
                <a:gd name="connsiteY46" fmla="*/ 262080 h 600075"/>
                <a:gd name="connsiteX47" fmla="*/ 449151 w 619125"/>
                <a:gd name="connsiteY47" fmla="*/ 246650 h 600075"/>
                <a:gd name="connsiteX48" fmla="*/ 443532 w 619125"/>
                <a:gd name="connsiteY48" fmla="*/ 245793 h 600075"/>
                <a:gd name="connsiteX49" fmla="*/ 437817 w 619125"/>
                <a:gd name="connsiteY49" fmla="*/ 247602 h 600075"/>
                <a:gd name="connsiteX50" fmla="*/ 432102 w 619125"/>
                <a:gd name="connsiteY50" fmla="*/ 242554 h 600075"/>
                <a:gd name="connsiteX51" fmla="*/ 441150 w 619125"/>
                <a:gd name="connsiteY51" fmla="*/ 226838 h 600075"/>
                <a:gd name="connsiteX52" fmla="*/ 446008 w 619125"/>
                <a:gd name="connsiteY52" fmla="*/ 224933 h 600075"/>
                <a:gd name="connsiteX53" fmla="*/ 452771 w 619125"/>
                <a:gd name="connsiteY53" fmla="*/ 224933 h 600075"/>
                <a:gd name="connsiteX54" fmla="*/ 466677 w 619125"/>
                <a:gd name="connsiteY54" fmla="*/ 229029 h 600075"/>
                <a:gd name="connsiteX55" fmla="*/ 481346 w 619125"/>
                <a:gd name="connsiteY55" fmla="*/ 235887 h 600075"/>
                <a:gd name="connsiteX56" fmla="*/ 494681 w 619125"/>
                <a:gd name="connsiteY56" fmla="*/ 245316 h 600075"/>
                <a:gd name="connsiteX57" fmla="*/ 389334 w 619125"/>
                <a:gd name="connsiteY57" fmla="*/ 263795 h 600075"/>
                <a:gd name="connsiteX58" fmla="*/ 385334 w 619125"/>
                <a:gd name="connsiteY58" fmla="*/ 263795 h 600075"/>
                <a:gd name="connsiteX59" fmla="*/ 370761 w 619125"/>
                <a:gd name="connsiteY59" fmla="*/ 250079 h 600075"/>
                <a:gd name="connsiteX60" fmla="*/ 367332 w 619125"/>
                <a:gd name="connsiteY60" fmla="*/ 246745 h 600075"/>
                <a:gd name="connsiteX61" fmla="*/ 363236 w 619125"/>
                <a:gd name="connsiteY61" fmla="*/ 239030 h 600075"/>
                <a:gd name="connsiteX62" fmla="*/ 357045 w 619125"/>
                <a:gd name="connsiteY62" fmla="*/ 205883 h 600075"/>
                <a:gd name="connsiteX63" fmla="*/ 357426 w 619125"/>
                <a:gd name="connsiteY63" fmla="*/ 187595 h 600075"/>
                <a:gd name="connsiteX64" fmla="*/ 358473 w 619125"/>
                <a:gd name="connsiteY64" fmla="*/ 185499 h 600075"/>
                <a:gd name="connsiteX65" fmla="*/ 366379 w 619125"/>
                <a:gd name="connsiteY65" fmla="*/ 183785 h 600075"/>
                <a:gd name="connsiteX66" fmla="*/ 371332 w 619125"/>
                <a:gd name="connsiteY66" fmla="*/ 185023 h 600075"/>
                <a:gd name="connsiteX67" fmla="*/ 399526 w 619125"/>
                <a:gd name="connsiteY67" fmla="*/ 210264 h 600075"/>
                <a:gd name="connsiteX68" fmla="*/ 402193 w 619125"/>
                <a:gd name="connsiteY68" fmla="*/ 214646 h 600075"/>
                <a:gd name="connsiteX69" fmla="*/ 402384 w 619125"/>
                <a:gd name="connsiteY69" fmla="*/ 217789 h 600075"/>
                <a:gd name="connsiteX70" fmla="*/ 397050 w 619125"/>
                <a:gd name="connsiteY70" fmla="*/ 234077 h 600075"/>
                <a:gd name="connsiteX71" fmla="*/ 397621 w 619125"/>
                <a:gd name="connsiteY71" fmla="*/ 244269 h 600075"/>
                <a:gd name="connsiteX72" fmla="*/ 400955 w 619125"/>
                <a:gd name="connsiteY72" fmla="*/ 254937 h 600075"/>
                <a:gd name="connsiteX73" fmla="*/ 400383 w 619125"/>
                <a:gd name="connsiteY73" fmla="*/ 257604 h 600075"/>
                <a:gd name="connsiteX74" fmla="*/ 389334 w 619125"/>
                <a:gd name="connsiteY74" fmla="*/ 263795 h 600075"/>
                <a:gd name="connsiteX75" fmla="*/ 405432 w 619125"/>
                <a:gd name="connsiteY75" fmla="*/ 178260 h 600075"/>
                <a:gd name="connsiteX76" fmla="*/ 407051 w 619125"/>
                <a:gd name="connsiteY76" fmla="*/ 205692 h 600075"/>
                <a:gd name="connsiteX77" fmla="*/ 404765 w 619125"/>
                <a:gd name="connsiteY77" fmla="*/ 209026 h 600075"/>
                <a:gd name="connsiteX78" fmla="*/ 399812 w 619125"/>
                <a:gd name="connsiteY78" fmla="*/ 206740 h 600075"/>
                <a:gd name="connsiteX79" fmla="*/ 374666 w 619125"/>
                <a:gd name="connsiteY79" fmla="*/ 182737 h 600075"/>
                <a:gd name="connsiteX80" fmla="*/ 366951 w 619125"/>
                <a:gd name="connsiteY80" fmla="*/ 180261 h 600075"/>
                <a:gd name="connsiteX81" fmla="*/ 348091 w 619125"/>
                <a:gd name="connsiteY81" fmla="*/ 178737 h 600075"/>
                <a:gd name="connsiteX82" fmla="*/ 340281 w 619125"/>
                <a:gd name="connsiteY82" fmla="*/ 175308 h 600075"/>
                <a:gd name="connsiteX83" fmla="*/ 331137 w 619125"/>
                <a:gd name="connsiteY83" fmla="*/ 166449 h 600075"/>
                <a:gd name="connsiteX84" fmla="*/ 322755 w 619125"/>
                <a:gd name="connsiteY84" fmla="*/ 152257 h 600075"/>
                <a:gd name="connsiteX85" fmla="*/ 325326 w 619125"/>
                <a:gd name="connsiteY85" fmla="*/ 150162 h 600075"/>
                <a:gd name="connsiteX86" fmla="*/ 333042 w 619125"/>
                <a:gd name="connsiteY86" fmla="*/ 149781 h 600075"/>
                <a:gd name="connsiteX87" fmla="*/ 350663 w 619125"/>
                <a:gd name="connsiteY87" fmla="*/ 156924 h 600075"/>
                <a:gd name="connsiteX88" fmla="*/ 378571 w 619125"/>
                <a:gd name="connsiteY88" fmla="*/ 160734 h 600075"/>
                <a:gd name="connsiteX89" fmla="*/ 395526 w 619125"/>
                <a:gd name="connsiteY89" fmla="*/ 165211 h 600075"/>
                <a:gd name="connsiteX90" fmla="*/ 402669 w 619125"/>
                <a:gd name="connsiteY90" fmla="*/ 169307 h 600075"/>
                <a:gd name="connsiteX91" fmla="*/ 405432 w 619125"/>
                <a:gd name="connsiteY91" fmla="*/ 178260 h 600075"/>
                <a:gd name="connsiteX92" fmla="*/ 258175 w 619125"/>
                <a:gd name="connsiteY92" fmla="*/ 135398 h 600075"/>
                <a:gd name="connsiteX93" fmla="*/ 250650 w 619125"/>
                <a:gd name="connsiteY93" fmla="*/ 135112 h 600075"/>
                <a:gd name="connsiteX94" fmla="*/ 240173 w 619125"/>
                <a:gd name="connsiteY94" fmla="*/ 132159 h 600075"/>
                <a:gd name="connsiteX95" fmla="*/ 236553 w 619125"/>
                <a:gd name="connsiteY95" fmla="*/ 130159 h 600075"/>
                <a:gd name="connsiteX96" fmla="*/ 232839 w 619125"/>
                <a:gd name="connsiteY96" fmla="*/ 125397 h 600075"/>
                <a:gd name="connsiteX97" fmla="*/ 223980 w 619125"/>
                <a:gd name="connsiteY97" fmla="*/ 101679 h 600075"/>
                <a:gd name="connsiteX98" fmla="*/ 224742 w 619125"/>
                <a:gd name="connsiteY98" fmla="*/ 89106 h 600075"/>
                <a:gd name="connsiteX99" fmla="*/ 226552 w 619125"/>
                <a:gd name="connsiteY99" fmla="*/ 82534 h 600075"/>
                <a:gd name="connsiteX100" fmla="*/ 231791 w 619125"/>
                <a:gd name="connsiteY100" fmla="*/ 77581 h 600075"/>
                <a:gd name="connsiteX101" fmla="*/ 264843 w 619125"/>
                <a:gd name="connsiteY101" fmla="*/ 68151 h 600075"/>
                <a:gd name="connsiteX102" fmla="*/ 271034 w 619125"/>
                <a:gd name="connsiteY102" fmla="*/ 69866 h 600075"/>
                <a:gd name="connsiteX103" fmla="*/ 274272 w 619125"/>
                <a:gd name="connsiteY103" fmla="*/ 72819 h 600075"/>
                <a:gd name="connsiteX104" fmla="*/ 286274 w 619125"/>
                <a:gd name="connsiteY104" fmla="*/ 89011 h 600075"/>
                <a:gd name="connsiteX105" fmla="*/ 286750 w 619125"/>
                <a:gd name="connsiteY105" fmla="*/ 97488 h 600075"/>
                <a:gd name="connsiteX106" fmla="*/ 279511 w 619125"/>
                <a:gd name="connsiteY106" fmla="*/ 106728 h 600075"/>
                <a:gd name="connsiteX107" fmla="*/ 279606 w 619125"/>
                <a:gd name="connsiteY107" fmla="*/ 119586 h 600075"/>
                <a:gd name="connsiteX108" fmla="*/ 277320 w 619125"/>
                <a:gd name="connsiteY108" fmla="*/ 124063 h 600075"/>
                <a:gd name="connsiteX109" fmla="*/ 265128 w 619125"/>
                <a:gd name="connsiteY109" fmla="*/ 133493 h 600075"/>
                <a:gd name="connsiteX110" fmla="*/ 258175 w 619125"/>
                <a:gd name="connsiteY110" fmla="*/ 135398 h 600075"/>
                <a:gd name="connsiteX111" fmla="*/ 97012 w 619125"/>
                <a:gd name="connsiteY111" fmla="*/ 68056 h 600075"/>
                <a:gd name="connsiteX112" fmla="*/ 104823 w 619125"/>
                <a:gd name="connsiteY112" fmla="*/ 66818 h 600075"/>
                <a:gd name="connsiteX113" fmla="*/ 113871 w 619125"/>
                <a:gd name="connsiteY113" fmla="*/ 72438 h 600075"/>
                <a:gd name="connsiteX114" fmla="*/ 121015 w 619125"/>
                <a:gd name="connsiteY114" fmla="*/ 73866 h 600075"/>
                <a:gd name="connsiteX115" fmla="*/ 125873 w 619125"/>
                <a:gd name="connsiteY115" fmla="*/ 70152 h 600075"/>
                <a:gd name="connsiteX116" fmla="*/ 115014 w 619125"/>
                <a:gd name="connsiteY116" fmla="*/ 63389 h 600075"/>
                <a:gd name="connsiteX117" fmla="*/ 111966 w 619125"/>
                <a:gd name="connsiteY117" fmla="*/ 57388 h 600075"/>
                <a:gd name="connsiteX118" fmla="*/ 111204 w 619125"/>
                <a:gd name="connsiteY118" fmla="*/ 49959 h 600075"/>
                <a:gd name="connsiteX119" fmla="*/ 113109 w 619125"/>
                <a:gd name="connsiteY119" fmla="*/ 46244 h 600075"/>
                <a:gd name="connsiteX120" fmla="*/ 122158 w 619125"/>
                <a:gd name="connsiteY120" fmla="*/ 41005 h 600075"/>
                <a:gd name="connsiteX121" fmla="*/ 145018 w 619125"/>
                <a:gd name="connsiteY121" fmla="*/ 38433 h 600075"/>
                <a:gd name="connsiteX122" fmla="*/ 168450 w 619125"/>
                <a:gd name="connsiteY122" fmla="*/ 41386 h 600075"/>
                <a:gd name="connsiteX123" fmla="*/ 167307 w 619125"/>
                <a:gd name="connsiteY123" fmla="*/ 46244 h 600075"/>
                <a:gd name="connsiteX124" fmla="*/ 170640 w 619125"/>
                <a:gd name="connsiteY124" fmla="*/ 53578 h 600075"/>
                <a:gd name="connsiteX125" fmla="*/ 203502 w 619125"/>
                <a:gd name="connsiteY125" fmla="*/ 75581 h 600075"/>
                <a:gd name="connsiteX126" fmla="*/ 210550 w 619125"/>
                <a:gd name="connsiteY126" fmla="*/ 83106 h 600075"/>
                <a:gd name="connsiteX127" fmla="*/ 213027 w 619125"/>
                <a:gd name="connsiteY127" fmla="*/ 90821 h 600075"/>
                <a:gd name="connsiteX128" fmla="*/ 213217 w 619125"/>
                <a:gd name="connsiteY128" fmla="*/ 103584 h 600075"/>
                <a:gd name="connsiteX129" fmla="*/ 220075 w 619125"/>
                <a:gd name="connsiteY129" fmla="*/ 123682 h 600075"/>
                <a:gd name="connsiteX130" fmla="*/ 226552 w 619125"/>
                <a:gd name="connsiteY130" fmla="*/ 134064 h 600075"/>
                <a:gd name="connsiteX131" fmla="*/ 248841 w 619125"/>
                <a:gd name="connsiteY131" fmla="*/ 144447 h 600075"/>
                <a:gd name="connsiteX132" fmla="*/ 255984 w 619125"/>
                <a:gd name="connsiteY132" fmla="*/ 145018 h 600075"/>
                <a:gd name="connsiteX133" fmla="*/ 272367 w 619125"/>
                <a:gd name="connsiteY133" fmla="*/ 141018 h 600075"/>
                <a:gd name="connsiteX134" fmla="*/ 283893 w 619125"/>
                <a:gd name="connsiteY134" fmla="*/ 144161 h 600075"/>
                <a:gd name="connsiteX135" fmla="*/ 326850 w 619125"/>
                <a:gd name="connsiteY135" fmla="*/ 180165 h 600075"/>
                <a:gd name="connsiteX136" fmla="*/ 346091 w 619125"/>
                <a:gd name="connsiteY136" fmla="*/ 190357 h 600075"/>
                <a:gd name="connsiteX137" fmla="*/ 356473 w 619125"/>
                <a:gd name="connsiteY137" fmla="*/ 219504 h 600075"/>
                <a:gd name="connsiteX138" fmla="*/ 354663 w 619125"/>
                <a:gd name="connsiteY138" fmla="*/ 235982 h 600075"/>
                <a:gd name="connsiteX139" fmla="*/ 358473 w 619125"/>
                <a:gd name="connsiteY139" fmla="*/ 249031 h 600075"/>
                <a:gd name="connsiteX140" fmla="*/ 362569 w 619125"/>
                <a:gd name="connsiteY140" fmla="*/ 255032 h 600075"/>
                <a:gd name="connsiteX141" fmla="*/ 393906 w 619125"/>
                <a:gd name="connsiteY141" fmla="*/ 284559 h 600075"/>
                <a:gd name="connsiteX142" fmla="*/ 400479 w 619125"/>
                <a:gd name="connsiteY142" fmla="*/ 289322 h 600075"/>
                <a:gd name="connsiteX143" fmla="*/ 413623 w 619125"/>
                <a:gd name="connsiteY143" fmla="*/ 295323 h 600075"/>
                <a:gd name="connsiteX144" fmla="*/ 418576 w 619125"/>
                <a:gd name="connsiteY144" fmla="*/ 295989 h 600075"/>
                <a:gd name="connsiteX145" fmla="*/ 441436 w 619125"/>
                <a:gd name="connsiteY145" fmla="*/ 293894 h 600075"/>
                <a:gd name="connsiteX146" fmla="*/ 466296 w 619125"/>
                <a:gd name="connsiteY146" fmla="*/ 295418 h 600075"/>
                <a:gd name="connsiteX147" fmla="*/ 472869 w 619125"/>
                <a:gd name="connsiteY147" fmla="*/ 297894 h 600075"/>
                <a:gd name="connsiteX148" fmla="*/ 477441 w 619125"/>
                <a:gd name="connsiteY148" fmla="*/ 301419 h 600075"/>
                <a:gd name="connsiteX149" fmla="*/ 501825 w 619125"/>
                <a:gd name="connsiteY149" fmla="*/ 330756 h 600075"/>
                <a:gd name="connsiteX150" fmla="*/ 503539 w 619125"/>
                <a:gd name="connsiteY150" fmla="*/ 335804 h 600075"/>
                <a:gd name="connsiteX151" fmla="*/ 502110 w 619125"/>
                <a:gd name="connsiteY151" fmla="*/ 342186 h 600075"/>
                <a:gd name="connsiteX152" fmla="*/ 417909 w 619125"/>
                <a:gd name="connsiteY152" fmla="*/ 386286 h 600075"/>
                <a:gd name="connsiteX153" fmla="*/ 411147 w 619125"/>
                <a:gd name="connsiteY153" fmla="*/ 382762 h 600075"/>
                <a:gd name="connsiteX154" fmla="*/ 404193 w 619125"/>
                <a:gd name="connsiteY154" fmla="*/ 374952 h 600075"/>
                <a:gd name="connsiteX155" fmla="*/ 394668 w 619125"/>
                <a:gd name="connsiteY155" fmla="*/ 375047 h 600075"/>
                <a:gd name="connsiteX156" fmla="*/ 412766 w 619125"/>
                <a:gd name="connsiteY156" fmla="*/ 387810 h 600075"/>
                <a:gd name="connsiteX157" fmla="*/ 420576 w 619125"/>
                <a:gd name="connsiteY157" fmla="*/ 390096 h 600075"/>
                <a:gd name="connsiteX158" fmla="*/ 432387 w 619125"/>
                <a:gd name="connsiteY158" fmla="*/ 379428 h 600075"/>
                <a:gd name="connsiteX159" fmla="*/ 472773 w 619125"/>
                <a:gd name="connsiteY159" fmla="*/ 371999 h 600075"/>
                <a:gd name="connsiteX160" fmla="*/ 515350 w 619125"/>
                <a:gd name="connsiteY160" fmla="*/ 347996 h 600075"/>
                <a:gd name="connsiteX161" fmla="*/ 517922 w 619125"/>
                <a:gd name="connsiteY161" fmla="*/ 346091 h 600075"/>
                <a:gd name="connsiteX162" fmla="*/ 524780 w 619125"/>
                <a:gd name="connsiteY162" fmla="*/ 335232 h 600075"/>
                <a:gd name="connsiteX163" fmla="*/ 546306 w 619125"/>
                <a:gd name="connsiteY163" fmla="*/ 327231 h 600075"/>
                <a:gd name="connsiteX164" fmla="*/ 551640 w 619125"/>
                <a:gd name="connsiteY164" fmla="*/ 327803 h 600075"/>
                <a:gd name="connsiteX165" fmla="*/ 562689 w 619125"/>
                <a:gd name="connsiteY165" fmla="*/ 333137 h 600075"/>
                <a:gd name="connsiteX166" fmla="*/ 610314 w 619125"/>
                <a:gd name="connsiteY166" fmla="*/ 368951 h 600075"/>
                <a:gd name="connsiteX167" fmla="*/ 612791 w 619125"/>
                <a:gd name="connsiteY167" fmla="*/ 374285 h 600075"/>
                <a:gd name="connsiteX168" fmla="*/ 622125 w 619125"/>
                <a:gd name="connsiteY168" fmla="*/ 415528 h 600075"/>
                <a:gd name="connsiteX169" fmla="*/ 616125 w 619125"/>
                <a:gd name="connsiteY169" fmla="*/ 417719 h 600075"/>
                <a:gd name="connsiteX170" fmla="*/ 587835 w 619125"/>
                <a:gd name="connsiteY170" fmla="*/ 419433 h 600075"/>
                <a:gd name="connsiteX171" fmla="*/ 585168 w 619125"/>
                <a:gd name="connsiteY171" fmla="*/ 423148 h 600075"/>
                <a:gd name="connsiteX172" fmla="*/ 584121 w 619125"/>
                <a:gd name="connsiteY172" fmla="*/ 431816 h 600075"/>
                <a:gd name="connsiteX173" fmla="*/ 558784 w 619125"/>
                <a:gd name="connsiteY173" fmla="*/ 449247 h 600075"/>
                <a:gd name="connsiteX174" fmla="*/ 560403 w 619125"/>
                <a:gd name="connsiteY174" fmla="*/ 451914 h 600075"/>
                <a:gd name="connsiteX175" fmla="*/ 563451 w 619125"/>
                <a:gd name="connsiteY175" fmla="*/ 451437 h 600075"/>
                <a:gd name="connsiteX176" fmla="*/ 569928 w 619125"/>
                <a:gd name="connsiteY176" fmla="*/ 446008 h 600075"/>
                <a:gd name="connsiteX177" fmla="*/ 576405 w 619125"/>
                <a:gd name="connsiteY177" fmla="*/ 444484 h 600075"/>
                <a:gd name="connsiteX178" fmla="*/ 581930 w 619125"/>
                <a:gd name="connsiteY178" fmla="*/ 444960 h 600075"/>
                <a:gd name="connsiteX179" fmla="*/ 582406 w 619125"/>
                <a:gd name="connsiteY179" fmla="*/ 446484 h 600075"/>
                <a:gd name="connsiteX180" fmla="*/ 578882 w 619125"/>
                <a:gd name="connsiteY180" fmla="*/ 450961 h 600075"/>
                <a:gd name="connsiteX181" fmla="*/ 594408 w 619125"/>
                <a:gd name="connsiteY181" fmla="*/ 452961 h 600075"/>
                <a:gd name="connsiteX182" fmla="*/ 594884 w 619125"/>
                <a:gd name="connsiteY182" fmla="*/ 454962 h 600075"/>
                <a:gd name="connsiteX183" fmla="*/ 610410 w 619125"/>
                <a:gd name="connsiteY183" fmla="*/ 459915 h 600075"/>
                <a:gd name="connsiteX184" fmla="*/ 618887 w 619125"/>
                <a:gd name="connsiteY184" fmla="*/ 472392 h 600075"/>
                <a:gd name="connsiteX185" fmla="*/ 612886 w 619125"/>
                <a:gd name="connsiteY185" fmla="*/ 471440 h 600075"/>
                <a:gd name="connsiteX186" fmla="*/ 604409 w 619125"/>
                <a:gd name="connsiteY186" fmla="*/ 472964 h 600075"/>
                <a:gd name="connsiteX187" fmla="*/ 588407 w 619125"/>
                <a:gd name="connsiteY187" fmla="*/ 479917 h 600075"/>
                <a:gd name="connsiteX188" fmla="*/ 586407 w 619125"/>
                <a:gd name="connsiteY188" fmla="*/ 481917 h 600075"/>
                <a:gd name="connsiteX189" fmla="*/ 587931 w 619125"/>
                <a:gd name="connsiteY189" fmla="*/ 484394 h 600075"/>
                <a:gd name="connsiteX190" fmla="*/ 585073 w 619125"/>
                <a:gd name="connsiteY190" fmla="*/ 490680 h 600075"/>
                <a:gd name="connsiteX191" fmla="*/ 560022 w 619125"/>
                <a:gd name="connsiteY191" fmla="*/ 507349 h 600075"/>
                <a:gd name="connsiteX192" fmla="*/ 556403 w 619125"/>
                <a:gd name="connsiteY192" fmla="*/ 527733 h 600075"/>
                <a:gd name="connsiteX193" fmla="*/ 557355 w 619125"/>
                <a:gd name="connsiteY193" fmla="*/ 531733 h 600075"/>
                <a:gd name="connsiteX194" fmla="*/ 566880 w 619125"/>
                <a:gd name="connsiteY194" fmla="*/ 541068 h 600075"/>
                <a:gd name="connsiteX195" fmla="*/ 566880 w 619125"/>
                <a:gd name="connsiteY195" fmla="*/ 541068 h 600075"/>
                <a:gd name="connsiteX196" fmla="*/ 555641 w 619125"/>
                <a:gd name="connsiteY196" fmla="*/ 542211 h 600075"/>
                <a:gd name="connsiteX197" fmla="*/ 547640 w 619125"/>
                <a:gd name="connsiteY197" fmla="*/ 546687 h 600075"/>
                <a:gd name="connsiteX198" fmla="*/ 543925 w 619125"/>
                <a:gd name="connsiteY198" fmla="*/ 543735 h 600075"/>
                <a:gd name="connsiteX199" fmla="*/ 509540 w 619125"/>
                <a:gd name="connsiteY199" fmla="*/ 537829 h 600075"/>
                <a:gd name="connsiteX200" fmla="*/ 501539 w 619125"/>
                <a:gd name="connsiteY200" fmla="*/ 539829 h 600075"/>
                <a:gd name="connsiteX201" fmla="*/ 490299 w 619125"/>
                <a:gd name="connsiteY201" fmla="*/ 539067 h 600075"/>
                <a:gd name="connsiteX202" fmla="*/ 482108 w 619125"/>
                <a:gd name="connsiteY202" fmla="*/ 551926 h 600075"/>
                <a:gd name="connsiteX203" fmla="*/ 474107 w 619125"/>
                <a:gd name="connsiteY203" fmla="*/ 561261 h 600075"/>
                <a:gd name="connsiteX204" fmla="*/ 454104 w 619125"/>
                <a:gd name="connsiteY204" fmla="*/ 575548 h 600075"/>
                <a:gd name="connsiteX205" fmla="*/ 453152 w 619125"/>
                <a:gd name="connsiteY205" fmla="*/ 578882 h 600075"/>
                <a:gd name="connsiteX206" fmla="*/ 448675 w 619125"/>
                <a:gd name="connsiteY206" fmla="*/ 583168 h 600075"/>
                <a:gd name="connsiteX207" fmla="*/ 443627 w 619125"/>
                <a:gd name="connsiteY207" fmla="*/ 591360 h 600075"/>
                <a:gd name="connsiteX208" fmla="*/ 437055 w 619125"/>
                <a:gd name="connsiteY208" fmla="*/ 592122 h 600075"/>
                <a:gd name="connsiteX209" fmla="*/ 432197 w 619125"/>
                <a:gd name="connsiteY209" fmla="*/ 597837 h 600075"/>
                <a:gd name="connsiteX210" fmla="*/ 429435 w 619125"/>
                <a:gd name="connsiteY210" fmla="*/ 598408 h 600075"/>
                <a:gd name="connsiteX211" fmla="*/ 423624 w 619125"/>
                <a:gd name="connsiteY211" fmla="*/ 594312 h 600075"/>
                <a:gd name="connsiteX212" fmla="*/ 417243 w 619125"/>
                <a:gd name="connsiteY212" fmla="*/ 595265 h 600075"/>
                <a:gd name="connsiteX213" fmla="*/ 409527 w 619125"/>
                <a:gd name="connsiteY213" fmla="*/ 592122 h 600075"/>
                <a:gd name="connsiteX214" fmla="*/ 402193 w 619125"/>
                <a:gd name="connsiteY214" fmla="*/ 591931 h 600075"/>
                <a:gd name="connsiteX215" fmla="*/ 397716 w 619125"/>
                <a:gd name="connsiteY215" fmla="*/ 584692 h 600075"/>
                <a:gd name="connsiteX216" fmla="*/ 386096 w 619125"/>
                <a:gd name="connsiteY216" fmla="*/ 583549 h 600075"/>
                <a:gd name="connsiteX217" fmla="*/ 386477 w 619125"/>
                <a:gd name="connsiteY217" fmla="*/ 577453 h 600075"/>
                <a:gd name="connsiteX218" fmla="*/ 376952 w 619125"/>
                <a:gd name="connsiteY218" fmla="*/ 572595 h 600075"/>
                <a:gd name="connsiteX219" fmla="*/ 374190 w 619125"/>
                <a:gd name="connsiteY219" fmla="*/ 565356 h 600075"/>
                <a:gd name="connsiteX220" fmla="*/ 368760 w 619125"/>
                <a:gd name="connsiteY220" fmla="*/ 565737 h 600075"/>
                <a:gd name="connsiteX221" fmla="*/ 360569 w 619125"/>
                <a:gd name="connsiteY221" fmla="*/ 570405 h 600075"/>
                <a:gd name="connsiteX222" fmla="*/ 356854 w 619125"/>
                <a:gd name="connsiteY222" fmla="*/ 570786 h 600075"/>
                <a:gd name="connsiteX223" fmla="*/ 354949 w 619125"/>
                <a:gd name="connsiteY223" fmla="*/ 569452 h 600075"/>
                <a:gd name="connsiteX224" fmla="*/ 354949 w 619125"/>
                <a:gd name="connsiteY224" fmla="*/ 566499 h 600075"/>
                <a:gd name="connsiteX225" fmla="*/ 351044 w 619125"/>
                <a:gd name="connsiteY225" fmla="*/ 563166 h 600075"/>
                <a:gd name="connsiteX226" fmla="*/ 347329 w 619125"/>
                <a:gd name="connsiteY226" fmla="*/ 562785 h 600075"/>
                <a:gd name="connsiteX227" fmla="*/ 343805 w 619125"/>
                <a:gd name="connsiteY227" fmla="*/ 565928 h 600075"/>
                <a:gd name="connsiteX228" fmla="*/ 335042 w 619125"/>
                <a:gd name="connsiteY228" fmla="*/ 561642 h 600075"/>
                <a:gd name="connsiteX229" fmla="*/ 331137 w 619125"/>
                <a:gd name="connsiteY229" fmla="*/ 563166 h 600075"/>
                <a:gd name="connsiteX230" fmla="*/ 326850 w 619125"/>
                <a:gd name="connsiteY230" fmla="*/ 560022 h 600075"/>
                <a:gd name="connsiteX231" fmla="*/ 323136 w 619125"/>
                <a:gd name="connsiteY231" fmla="*/ 559451 h 600075"/>
                <a:gd name="connsiteX232" fmla="*/ 318659 w 619125"/>
                <a:gd name="connsiteY232" fmla="*/ 562023 h 600075"/>
                <a:gd name="connsiteX233" fmla="*/ 317516 w 619125"/>
                <a:gd name="connsiteY233" fmla="*/ 565356 h 600075"/>
                <a:gd name="connsiteX234" fmla="*/ 315230 w 619125"/>
                <a:gd name="connsiteY234" fmla="*/ 563356 h 600075"/>
                <a:gd name="connsiteX235" fmla="*/ 309610 w 619125"/>
                <a:gd name="connsiteY235" fmla="*/ 566118 h 600075"/>
                <a:gd name="connsiteX236" fmla="*/ 307896 w 619125"/>
                <a:gd name="connsiteY236" fmla="*/ 572024 h 600075"/>
                <a:gd name="connsiteX237" fmla="*/ 300180 w 619125"/>
                <a:gd name="connsiteY237" fmla="*/ 573738 h 600075"/>
                <a:gd name="connsiteX238" fmla="*/ 299799 w 619125"/>
                <a:gd name="connsiteY238" fmla="*/ 576691 h 600075"/>
                <a:gd name="connsiteX239" fmla="*/ 294084 w 619125"/>
                <a:gd name="connsiteY239" fmla="*/ 575739 h 600075"/>
                <a:gd name="connsiteX240" fmla="*/ 294084 w 619125"/>
                <a:gd name="connsiteY240" fmla="*/ 575739 h 600075"/>
                <a:gd name="connsiteX241" fmla="*/ 292084 w 619125"/>
                <a:gd name="connsiteY241" fmla="*/ 574500 h 600075"/>
                <a:gd name="connsiteX242" fmla="*/ 292084 w 619125"/>
                <a:gd name="connsiteY242" fmla="*/ 574500 h 600075"/>
                <a:gd name="connsiteX243" fmla="*/ 283607 w 619125"/>
                <a:gd name="connsiteY243" fmla="*/ 574500 h 600075"/>
                <a:gd name="connsiteX244" fmla="*/ 278844 w 619125"/>
                <a:gd name="connsiteY244" fmla="*/ 571452 h 600075"/>
                <a:gd name="connsiteX245" fmla="*/ 266748 w 619125"/>
                <a:gd name="connsiteY245" fmla="*/ 568119 h 600075"/>
                <a:gd name="connsiteX246" fmla="*/ 267033 w 619125"/>
                <a:gd name="connsiteY246" fmla="*/ 565356 h 600075"/>
                <a:gd name="connsiteX247" fmla="*/ 263700 w 619125"/>
                <a:gd name="connsiteY247" fmla="*/ 563642 h 600075"/>
                <a:gd name="connsiteX248" fmla="*/ 257508 w 619125"/>
                <a:gd name="connsiteY248" fmla="*/ 555260 h 600075"/>
                <a:gd name="connsiteX249" fmla="*/ 246840 w 619125"/>
                <a:gd name="connsiteY249" fmla="*/ 548783 h 600075"/>
                <a:gd name="connsiteX250" fmla="*/ 242649 w 619125"/>
                <a:gd name="connsiteY250" fmla="*/ 548497 h 600075"/>
                <a:gd name="connsiteX251" fmla="*/ 240363 w 619125"/>
                <a:gd name="connsiteY251" fmla="*/ 545163 h 600075"/>
                <a:gd name="connsiteX252" fmla="*/ 226552 w 619125"/>
                <a:gd name="connsiteY252" fmla="*/ 536781 h 600075"/>
                <a:gd name="connsiteX253" fmla="*/ 225695 w 619125"/>
                <a:gd name="connsiteY253" fmla="*/ 531447 h 600075"/>
                <a:gd name="connsiteX254" fmla="*/ 220647 w 619125"/>
                <a:gd name="connsiteY254" fmla="*/ 530304 h 600075"/>
                <a:gd name="connsiteX255" fmla="*/ 217027 w 619125"/>
                <a:gd name="connsiteY255" fmla="*/ 527542 h 600075"/>
                <a:gd name="connsiteX256" fmla="*/ 218742 w 619125"/>
                <a:gd name="connsiteY256" fmla="*/ 524494 h 600075"/>
                <a:gd name="connsiteX257" fmla="*/ 217884 w 619125"/>
                <a:gd name="connsiteY257" fmla="*/ 523637 h 600075"/>
                <a:gd name="connsiteX258" fmla="*/ 201597 w 619125"/>
                <a:gd name="connsiteY258" fmla="*/ 517827 h 600075"/>
                <a:gd name="connsiteX259" fmla="*/ 197406 w 619125"/>
                <a:gd name="connsiteY259" fmla="*/ 512493 h 600075"/>
                <a:gd name="connsiteX260" fmla="*/ 191214 w 619125"/>
                <a:gd name="connsiteY260" fmla="*/ 510016 h 600075"/>
                <a:gd name="connsiteX261" fmla="*/ 190071 w 619125"/>
                <a:gd name="connsiteY261" fmla="*/ 506111 h 600075"/>
                <a:gd name="connsiteX262" fmla="*/ 179403 w 619125"/>
                <a:gd name="connsiteY262" fmla="*/ 501634 h 600075"/>
                <a:gd name="connsiteX263" fmla="*/ 176070 w 619125"/>
                <a:gd name="connsiteY263" fmla="*/ 497729 h 600075"/>
                <a:gd name="connsiteX264" fmla="*/ 173784 w 619125"/>
                <a:gd name="connsiteY264" fmla="*/ 498300 h 600075"/>
                <a:gd name="connsiteX265" fmla="*/ 170926 w 619125"/>
                <a:gd name="connsiteY265" fmla="*/ 496872 h 600075"/>
                <a:gd name="connsiteX266" fmla="*/ 164163 w 619125"/>
                <a:gd name="connsiteY266" fmla="*/ 482298 h 600075"/>
                <a:gd name="connsiteX267" fmla="*/ 165878 w 619125"/>
                <a:gd name="connsiteY267" fmla="*/ 478679 h 600075"/>
                <a:gd name="connsiteX268" fmla="*/ 166164 w 619125"/>
                <a:gd name="connsiteY268" fmla="*/ 472202 h 600075"/>
                <a:gd name="connsiteX269" fmla="*/ 158544 w 619125"/>
                <a:gd name="connsiteY269" fmla="*/ 466582 h 600075"/>
                <a:gd name="connsiteX270" fmla="*/ 154448 w 619125"/>
                <a:gd name="connsiteY270" fmla="*/ 465915 h 600075"/>
                <a:gd name="connsiteX271" fmla="*/ 146256 w 619125"/>
                <a:gd name="connsiteY271" fmla="*/ 468392 h 600075"/>
                <a:gd name="connsiteX272" fmla="*/ 145399 w 619125"/>
                <a:gd name="connsiteY272" fmla="*/ 469821 h 600075"/>
                <a:gd name="connsiteX273" fmla="*/ 146828 w 619125"/>
                <a:gd name="connsiteY273" fmla="*/ 470678 h 600075"/>
                <a:gd name="connsiteX274" fmla="*/ 144256 w 619125"/>
                <a:gd name="connsiteY274" fmla="*/ 475440 h 600075"/>
                <a:gd name="connsiteX275" fmla="*/ 138922 w 619125"/>
                <a:gd name="connsiteY275" fmla="*/ 471249 h 600075"/>
                <a:gd name="connsiteX276" fmla="*/ 134445 w 619125"/>
                <a:gd name="connsiteY276" fmla="*/ 470964 h 600075"/>
                <a:gd name="connsiteX277" fmla="*/ 132445 w 619125"/>
                <a:gd name="connsiteY277" fmla="*/ 467916 h 600075"/>
                <a:gd name="connsiteX278" fmla="*/ 131874 w 619125"/>
                <a:gd name="connsiteY278" fmla="*/ 462010 h 600075"/>
                <a:gd name="connsiteX279" fmla="*/ 126825 w 619125"/>
                <a:gd name="connsiteY279" fmla="*/ 459248 h 600075"/>
                <a:gd name="connsiteX280" fmla="*/ 123682 w 619125"/>
                <a:gd name="connsiteY280" fmla="*/ 454485 h 600075"/>
                <a:gd name="connsiteX281" fmla="*/ 123682 w 619125"/>
                <a:gd name="connsiteY281" fmla="*/ 454485 h 600075"/>
                <a:gd name="connsiteX282" fmla="*/ 122539 w 619125"/>
                <a:gd name="connsiteY282" fmla="*/ 451152 h 600075"/>
                <a:gd name="connsiteX283" fmla="*/ 123682 w 619125"/>
                <a:gd name="connsiteY283" fmla="*/ 446961 h 600075"/>
                <a:gd name="connsiteX284" fmla="*/ 123682 w 619125"/>
                <a:gd name="connsiteY284" fmla="*/ 446961 h 600075"/>
                <a:gd name="connsiteX285" fmla="*/ 118634 w 619125"/>
                <a:gd name="connsiteY285" fmla="*/ 438293 h 600075"/>
                <a:gd name="connsiteX286" fmla="*/ 118348 w 619125"/>
                <a:gd name="connsiteY286" fmla="*/ 436007 h 600075"/>
                <a:gd name="connsiteX287" fmla="*/ 120063 w 619125"/>
                <a:gd name="connsiteY287" fmla="*/ 434292 h 600075"/>
                <a:gd name="connsiteX288" fmla="*/ 117491 w 619125"/>
                <a:gd name="connsiteY288" fmla="*/ 425910 h 600075"/>
                <a:gd name="connsiteX289" fmla="*/ 117777 w 619125"/>
                <a:gd name="connsiteY289" fmla="*/ 422577 h 600075"/>
                <a:gd name="connsiteX290" fmla="*/ 122253 w 619125"/>
                <a:gd name="connsiteY290" fmla="*/ 418957 h 600075"/>
                <a:gd name="connsiteX291" fmla="*/ 124254 w 619125"/>
                <a:gd name="connsiteY291" fmla="*/ 418671 h 600075"/>
                <a:gd name="connsiteX292" fmla="*/ 127397 w 619125"/>
                <a:gd name="connsiteY292" fmla="*/ 423148 h 600075"/>
                <a:gd name="connsiteX293" fmla="*/ 133017 w 619125"/>
                <a:gd name="connsiteY293" fmla="*/ 413337 h 600075"/>
                <a:gd name="connsiteX294" fmla="*/ 133874 w 619125"/>
                <a:gd name="connsiteY294" fmla="*/ 405241 h 600075"/>
                <a:gd name="connsiteX295" fmla="*/ 130254 w 619125"/>
                <a:gd name="connsiteY295" fmla="*/ 396288 h 600075"/>
                <a:gd name="connsiteX296" fmla="*/ 130254 w 619125"/>
                <a:gd name="connsiteY296" fmla="*/ 391716 h 600075"/>
                <a:gd name="connsiteX297" fmla="*/ 132826 w 619125"/>
                <a:gd name="connsiteY297" fmla="*/ 383619 h 600075"/>
                <a:gd name="connsiteX298" fmla="*/ 129207 w 619125"/>
                <a:gd name="connsiteY298" fmla="*/ 374094 h 600075"/>
                <a:gd name="connsiteX299" fmla="*/ 127492 w 619125"/>
                <a:gd name="connsiteY299" fmla="*/ 371808 h 600075"/>
                <a:gd name="connsiteX300" fmla="*/ 124158 w 619125"/>
                <a:gd name="connsiteY300" fmla="*/ 370951 h 600075"/>
                <a:gd name="connsiteX301" fmla="*/ 117967 w 619125"/>
                <a:gd name="connsiteY301" fmla="*/ 373142 h 600075"/>
                <a:gd name="connsiteX302" fmla="*/ 107585 w 619125"/>
                <a:gd name="connsiteY302" fmla="*/ 382095 h 600075"/>
                <a:gd name="connsiteX303" fmla="*/ 105299 w 619125"/>
                <a:gd name="connsiteY303" fmla="*/ 385715 h 600075"/>
                <a:gd name="connsiteX304" fmla="*/ 94917 w 619125"/>
                <a:gd name="connsiteY304" fmla="*/ 385429 h 600075"/>
                <a:gd name="connsiteX305" fmla="*/ 67866 w 619125"/>
                <a:gd name="connsiteY305" fmla="*/ 377904 h 600075"/>
                <a:gd name="connsiteX306" fmla="*/ 60531 w 619125"/>
                <a:gd name="connsiteY306" fmla="*/ 361426 h 600075"/>
                <a:gd name="connsiteX307" fmla="*/ 56912 w 619125"/>
                <a:gd name="connsiteY307" fmla="*/ 358950 h 600075"/>
                <a:gd name="connsiteX308" fmla="*/ 53292 w 619125"/>
                <a:gd name="connsiteY308" fmla="*/ 357521 h 600075"/>
                <a:gd name="connsiteX309" fmla="*/ 44529 w 619125"/>
                <a:gd name="connsiteY309" fmla="*/ 361998 h 600075"/>
                <a:gd name="connsiteX310" fmla="*/ 41958 w 619125"/>
                <a:gd name="connsiteY310" fmla="*/ 361998 h 600075"/>
                <a:gd name="connsiteX311" fmla="*/ 40529 w 619125"/>
                <a:gd name="connsiteY311" fmla="*/ 357807 h 600075"/>
                <a:gd name="connsiteX312" fmla="*/ 40529 w 619125"/>
                <a:gd name="connsiteY312" fmla="*/ 346853 h 600075"/>
                <a:gd name="connsiteX313" fmla="*/ 28432 w 619125"/>
                <a:gd name="connsiteY313" fmla="*/ 321707 h 600075"/>
                <a:gd name="connsiteX314" fmla="*/ 29289 w 619125"/>
                <a:gd name="connsiteY314" fmla="*/ 312753 h 600075"/>
                <a:gd name="connsiteX315" fmla="*/ 37195 w 619125"/>
                <a:gd name="connsiteY315" fmla="*/ 300466 h 600075"/>
                <a:gd name="connsiteX316" fmla="*/ 32718 w 619125"/>
                <a:gd name="connsiteY316" fmla="*/ 293513 h 600075"/>
                <a:gd name="connsiteX317" fmla="*/ 22622 w 619125"/>
                <a:gd name="connsiteY317" fmla="*/ 289417 h 600075"/>
                <a:gd name="connsiteX318" fmla="*/ 22622 w 619125"/>
                <a:gd name="connsiteY318" fmla="*/ 289417 h 600075"/>
                <a:gd name="connsiteX319" fmla="*/ 14335 w 619125"/>
                <a:gd name="connsiteY319" fmla="*/ 279702 h 600075"/>
                <a:gd name="connsiteX320" fmla="*/ 17002 w 619125"/>
                <a:gd name="connsiteY320" fmla="*/ 277797 h 600075"/>
                <a:gd name="connsiteX321" fmla="*/ 15859 w 619125"/>
                <a:gd name="connsiteY321" fmla="*/ 275606 h 600075"/>
                <a:gd name="connsiteX322" fmla="*/ 17002 w 619125"/>
                <a:gd name="connsiteY322" fmla="*/ 267033 h 600075"/>
                <a:gd name="connsiteX323" fmla="*/ 12906 w 619125"/>
                <a:gd name="connsiteY323" fmla="*/ 267414 h 600075"/>
                <a:gd name="connsiteX324" fmla="*/ 8811 w 619125"/>
                <a:gd name="connsiteY324" fmla="*/ 262938 h 600075"/>
                <a:gd name="connsiteX325" fmla="*/ 8811 w 619125"/>
                <a:gd name="connsiteY325" fmla="*/ 260747 h 600075"/>
                <a:gd name="connsiteX326" fmla="*/ 15954 w 619125"/>
                <a:gd name="connsiteY326" fmla="*/ 260366 h 600075"/>
                <a:gd name="connsiteX327" fmla="*/ 18240 w 619125"/>
                <a:gd name="connsiteY327" fmla="*/ 257794 h 600075"/>
                <a:gd name="connsiteX328" fmla="*/ 19764 w 619125"/>
                <a:gd name="connsiteY328" fmla="*/ 251793 h 600075"/>
                <a:gd name="connsiteX329" fmla="*/ 16431 w 619125"/>
                <a:gd name="connsiteY329" fmla="*/ 242078 h 600075"/>
                <a:gd name="connsiteX330" fmla="*/ 12716 w 619125"/>
                <a:gd name="connsiteY330" fmla="*/ 240554 h 600075"/>
                <a:gd name="connsiteX331" fmla="*/ 13097 w 619125"/>
                <a:gd name="connsiteY331" fmla="*/ 236458 h 600075"/>
                <a:gd name="connsiteX332" fmla="*/ 18336 w 619125"/>
                <a:gd name="connsiteY332" fmla="*/ 233505 h 600075"/>
                <a:gd name="connsiteX333" fmla="*/ 24336 w 619125"/>
                <a:gd name="connsiteY333" fmla="*/ 232743 h 600075"/>
                <a:gd name="connsiteX334" fmla="*/ 23574 w 619125"/>
                <a:gd name="connsiteY334" fmla="*/ 229791 h 600075"/>
                <a:gd name="connsiteX335" fmla="*/ 17955 w 619125"/>
                <a:gd name="connsiteY335" fmla="*/ 225695 h 600075"/>
                <a:gd name="connsiteX336" fmla="*/ 15288 w 619125"/>
                <a:gd name="connsiteY336" fmla="*/ 220837 h 600075"/>
                <a:gd name="connsiteX337" fmla="*/ 13383 w 619125"/>
                <a:gd name="connsiteY337" fmla="*/ 205692 h 600075"/>
                <a:gd name="connsiteX338" fmla="*/ 8525 w 619125"/>
                <a:gd name="connsiteY338" fmla="*/ 196739 h 600075"/>
                <a:gd name="connsiteX339" fmla="*/ 6239 w 619125"/>
                <a:gd name="connsiteY339" fmla="*/ 197120 h 600075"/>
                <a:gd name="connsiteX340" fmla="*/ 3953 w 619125"/>
                <a:gd name="connsiteY340" fmla="*/ 194834 h 600075"/>
                <a:gd name="connsiteX341" fmla="*/ 3572 w 619125"/>
                <a:gd name="connsiteY341" fmla="*/ 191119 h 600075"/>
                <a:gd name="connsiteX342" fmla="*/ 7287 w 619125"/>
                <a:gd name="connsiteY342" fmla="*/ 188547 h 600075"/>
                <a:gd name="connsiteX343" fmla="*/ 35862 w 619125"/>
                <a:gd name="connsiteY343" fmla="*/ 187023 h 600075"/>
                <a:gd name="connsiteX344" fmla="*/ 35862 w 619125"/>
                <a:gd name="connsiteY344" fmla="*/ 183690 h 600075"/>
                <a:gd name="connsiteX345" fmla="*/ 40338 w 619125"/>
                <a:gd name="connsiteY345" fmla="*/ 182547 h 600075"/>
                <a:gd name="connsiteX346" fmla="*/ 45958 w 619125"/>
                <a:gd name="connsiteY346" fmla="*/ 183690 h 600075"/>
                <a:gd name="connsiteX347" fmla="*/ 48625 w 619125"/>
                <a:gd name="connsiteY347" fmla="*/ 182166 h 600075"/>
                <a:gd name="connsiteX348" fmla="*/ 49006 w 619125"/>
                <a:gd name="connsiteY348" fmla="*/ 178451 h 600075"/>
                <a:gd name="connsiteX349" fmla="*/ 56531 w 619125"/>
                <a:gd name="connsiteY349" fmla="*/ 178451 h 600075"/>
                <a:gd name="connsiteX350" fmla="*/ 64437 w 619125"/>
                <a:gd name="connsiteY350" fmla="*/ 171688 h 600075"/>
                <a:gd name="connsiteX351" fmla="*/ 65580 w 619125"/>
                <a:gd name="connsiteY351" fmla="*/ 167211 h 600075"/>
                <a:gd name="connsiteX352" fmla="*/ 63294 w 619125"/>
                <a:gd name="connsiteY352" fmla="*/ 165021 h 600075"/>
                <a:gd name="connsiteX353" fmla="*/ 64056 w 619125"/>
                <a:gd name="connsiteY353" fmla="*/ 161306 h 600075"/>
                <a:gd name="connsiteX354" fmla="*/ 68151 w 619125"/>
                <a:gd name="connsiteY354" fmla="*/ 154543 h 600075"/>
                <a:gd name="connsiteX355" fmla="*/ 68913 w 619125"/>
                <a:gd name="connsiteY355" fmla="*/ 150066 h 600075"/>
                <a:gd name="connsiteX356" fmla="*/ 67389 w 619125"/>
                <a:gd name="connsiteY356" fmla="*/ 147114 h 600075"/>
                <a:gd name="connsiteX357" fmla="*/ 68532 w 619125"/>
                <a:gd name="connsiteY357" fmla="*/ 143399 h 600075"/>
                <a:gd name="connsiteX358" fmla="*/ 67770 w 619125"/>
                <a:gd name="connsiteY358" fmla="*/ 140446 h 600075"/>
                <a:gd name="connsiteX359" fmla="*/ 62151 w 619125"/>
                <a:gd name="connsiteY359" fmla="*/ 139303 h 600075"/>
                <a:gd name="connsiteX360" fmla="*/ 62532 w 619125"/>
                <a:gd name="connsiteY360" fmla="*/ 135207 h 600075"/>
                <a:gd name="connsiteX361" fmla="*/ 65103 w 619125"/>
                <a:gd name="connsiteY361" fmla="*/ 132540 h 600075"/>
                <a:gd name="connsiteX362" fmla="*/ 62817 w 619125"/>
                <a:gd name="connsiteY362" fmla="*/ 125111 h 600075"/>
                <a:gd name="connsiteX363" fmla="*/ 44815 w 619125"/>
                <a:gd name="connsiteY363" fmla="*/ 121777 h 600075"/>
                <a:gd name="connsiteX364" fmla="*/ 42148 w 619125"/>
                <a:gd name="connsiteY364" fmla="*/ 118824 h 600075"/>
                <a:gd name="connsiteX365" fmla="*/ 42148 w 619125"/>
                <a:gd name="connsiteY365" fmla="*/ 115110 h 600075"/>
                <a:gd name="connsiteX366" fmla="*/ 46625 w 619125"/>
                <a:gd name="connsiteY366" fmla="*/ 103203 h 600075"/>
                <a:gd name="connsiteX367" fmla="*/ 48911 w 619125"/>
                <a:gd name="connsiteY367" fmla="*/ 74819 h 600075"/>
                <a:gd name="connsiteX368" fmla="*/ 53769 w 619125"/>
                <a:gd name="connsiteY368" fmla="*/ 58436 h 600075"/>
                <a:gd name="connsiteX369" fmla="*/ 52245 w 619125"/>
                <a:gd name="connsiteY369" fmla="*/ 49482 h 600075"/>
                <a:gd name="connsiteX370" fmla="*/ 45482 w 619125"/>
                <a:gd name="connsiteY370" fmla="*/ 34528 h 600075"/>
                <a:gd name="connsiteX371" fmla="*/ 43958 w 619125"/>
                <a:gd name="connsiteY371" fmla="*/ 21860 h 600075"/>
                <a:gd name="connsiteX372" fmla="*/ 44339 w 619125"/>
                <a:gd name="connsiteY372" fmla="*/ 15478 h 600075"/>
                <a:gd name="connsiteX373" fmla="*/ 47673 w 619125"/>
                <a:gd name="connsiteY373" fmla="*/ 3572 h 600075"/>
                <a:gd name="connsiteX374" fmla="*/ 55483 w 619125"/>
                <a:gd name="connsiteY374" fmla="*/ 27384 h 600075"/>
                <a:gd name="connsiteX375" fmla="*/ 60912 w 619125"/>
                <a:gd name="connsiteY375" fmla="*/ 38814 h 600075"/>
                <a:gd name="connsiteX376" fmla="*/ 73676 w 619125"/>
                <a:gd name="connsiteY376" fmla="*/ 52054 h 600075"/>
                <a:gd name="connsiteX377" fmla="*/ 88249 w 619125"/>
                <a:gd name="connsiteY377" fmla="*/ 63389 h 600075"/>
                <a:gd name="connsiteX378" fmla="*/ 97012 w 619125"/>
                <a:gd name="connsiteY378" fmla="*/ 68056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</a:cxnLst>
              <a:rect l="l" t="t" r="r" b="b"/>
              <a:pathLst>
                <a:path w="619125" h="600075">
                  <a:moveTo>
                    <a:pt x="519065" y="332089"/>
                  </a:moveTo>
                  <a:lnTo>
                    <a:pt x="513445" y="330470"/>
                  </a:lnTo>
                  <a:lnTo>
                    <a:pt x="510492" y="322850"/>
                  </a:lnTo>
                  <a:lnTo>
                    <a:pt x="514969" y="306372"/>
                  </a:lnTo>
                  <a:lnTo>
                    <a:pt x="519922" y="301228"/>
                  </a:lnTo>
                  <a:lnTo>
                    <a:pt x="524780" y="300085"/>
                  </a:lnTo>
                  <a:lnTo>
                    <a:pt x="532495" y="306467"/>
                  </a:lnTo>
                  <a:lnTo>
                    <a:pt x="536115" y="311801"/>
                  </a:lnTo>
                  <a:lnTo>
                    <a:pt x="537353" y="325041"/>
                  </a:lnTo>
                  <a:lnTo>
                    <a:pt x="533543" y="328470"/>
                  </a:lnTo>
                  <a:lnTo>
                    <a:pt x="519065" y="332089"/>
                  </a:lnTo>
                  <a:close/>
                  <a:moveTo>
                    <a:pt x="426672" y="252460"/>
                  </a:moveTo>
                  <a:lnTo>
                    <a:pt x="430387" y="253032"/>
                  </a:lnTo>
                  <a:lnTo>
                    <a:pt x="441531" y="249222"/>
                  </a:lnTo>
                  <a:lnTo>
                    <a:pt x="449056" y="249793"/>
                  </a:lnTo>
                  <a:lnTo>
                    <a:pt x="476107" y="265509"/>
                  </a:lnTo>
                  <a:lnTo>
                    <a:pt x="493443" y="278559"/>
                  </a:lnTo>
                  <a:lnTo>
                    <a:pt x="495443" y="281607"/>
                  </a:lnTo>
                  <a:lnTo>
                    <a:pt x="497157" y="288941"/>
                  </a:lnTo>
                  <a:lnTo>
                    <a:pt x="494776" y="298942"/>
                  </a:lnTo>
                  <a:lnTo>
                    <a:pt x="489537" y="301800"/>
                  </a:lnTo>
                  <a:lnTo>
                    <a:pt x="477822" y="290084"/>
                  </a:lnTo>
                  <a:lnTo>
                    <a:pt x="467725" y="285417"/>
                  </a:lnTo>
                  <a:lnTo>
                    <a:pt x="434483" y="284464"/>
                  </a:lnTo>
                  <a:lnTo>
                    <a:pt x="418386" y="288750"/>
                  </a:lnTo>
                  <a:lnTo>
                    <a:pt x="413337" y="288465"/>
                  </a:lnTo>
                  <a:lnTo>
                    <a:pt x="402860" y="283226"/>
                  </a:lnTo>
                  <a:lnTo>
                    <a:pt x="390668" y="271510"/>
                  </a:lnTo>
                  <a:lnTo>
                    <a:pt x="395716" y="263890"/>
                  </a:lnTo>
                  <a:lnTo>
                    <a:pt x="403908" y="262747"/>
                  </a:lnTo>
                  <a:lnTo>
                    <a:pt x="405717" y="261223"/>
                  </a:lnTo>
                  <a:lnTo>
                    <a:pt x="405717" y="254175"/>
                  </a:lnTo>
                  <a:lnTo>
                    <a:pt x="400764" y="243411"/>
                  </a:lnTo>
                  <a:lnTo>
                    <a:pt x="401241" y="233982"/>
                  </a:lnTo>
                  <a:lnTo>
                    <a:pt x="404003" y="229981"/>
                  </a:lnTo>
                  <a:lnTo>
                    <a:pt x="409813" y="228933"/>
                  </a:lnTo>
                  <a:lnTo>
                    <a:pt x="415242" y="231410"/>
                  </a:lnTo>
                  <a:lnTo>
                    <a:pt x="425148" y="244173"/>
                  </a:lnTo>
                  <a:lnTo>
                    <a:pt x="423529" y="248650"/>
                  </a:lnTo>
                  <a:lnTo>
                    <a:pt x="426672" y="252460"/>
                  </a:lnTo>
                  <a:close/>
                  <a:moveTo>
                    <a:pt x="494681" y="245316"/>
                  </a:moveTo>
                  <a:lnTo>
                    <a:pt x="515826" y="269224"/>
                  </a:lnTo>
                  <a:lnTo>
                    <a:pt x="516398" y="274177"/>
                  </a:lnTo>
                  <a:lnTo>
                    <a:pt x="513064" y="277892"/>
                  </a:lnTo>
                  <a:lnTo>
                    <a:pt x="507159" y="279321"/>
                  </a:lnTo>
                  <a:lnTo>
                    <a:pt x="502491" y="278368"/>
                  </a:lnTo>
                  <a:lnTo>
                    <a:pt x="479250" y="262080"/>
                  </a:lnTo>
                  <a:lnTo>
                    <a:pt x="449151" y="246650"/>
                  </a:lnTo>
                  <a:lnTo>
                    <a:pt x="443532" y="245793"/>
                  </a:lnTo>
                  <a:lnTo>
                    <a:pt x="437817" y="247602"/>
                  </a:lnTo>
                  <a:lnTo>
                    <a:pt x="432102" y="242554"/>
                  </a:lnTo>
                  <a:lnTo>
                    <a:pt x="441150" y="226838"/>
                  </a:lnTo>
                  <a:lnTo>
                    <a:pt x="446008" y="224933"/>
                  </a:lnTo>
                  <a:lnTo>
                    <a:pt x="452771" y="224933"/>
                  </a:lnTo>
                  <a:lnTo>
                    <a:pt x="466677" y="229029"/>
                  </a:lnTo>
                  <a:lnTo>
                    <a:pt x="481346" y="235887"/>
                  </a:lnTo>
                  <a:lnTo>
                    <a:pt x="494681" y="245316"/>
                  </a:lnTo>
                  <a:close/>
                  <a:moveTo>
                    <a:pt x="389334" y="263795"/>
                  </a:moveTo>
                  <a:lnTo>
                    <a:pt x="385334" y="263795"/>
                  </a:lnTo>
                  <a:lnTo>
                    <a:pt x="370761" y="250079"/>
                  </a:lnTo>
                  <a:lnTo>
                    <a:pt x="367332" y="246745"/>
                  </a:lnTo>
                  <a:lnTo>
                    <a:pt x="363236" y="239030"/>
                  </a:lnTo>
                  <a:lnTo>
                    <a:pt x="357045" y="205883"/>
                  </a:lnTo>
                  <a:lnTo>
                    <a:pt x="357426" y="187595"/>
                  </a:lnTo>
                  <a:lnTo>
                    <a:pt x="358473" y="185499"/>
                  </a:lnTo>
                  <a:lnTo>
                    <a:pt x="366379" y="183785"/>
                  </a:lnTo>
                  <a:lnTo>
                    <a:pt x="371332" y="185023"/>
                  </a:lnTo>
                  <a:lnTo>
                    <a:pt x="399526" y="210264"/>
                  </a:lnTo>
                  <a:lnTo>
                    <a:pt x="402193" y="214646"/>
                  </a:lnTo>
                  <a:lnTo>
                    <a:pt x="402384" y="217789"/>
                  </a:lnTo>
                  <a:lnTo>
                    <a:pt x="397050" y="234077"/>
                  </a:lnTo>
                  <a:lnTo>
                    <a:pt x="397621" y="244269"/>
                  </a:lnTo>
                  <a:lnTo>
                    <a:pt x="400955" y="254937"/>
                  </a:lnTo>
                  <a:lnTo>
                    <a:pt x="400383" y="257604"/>
                  </a:lnTo>
                  <a:lnTo>
                    <a:pt x="389334" y="263795"/>
                  </a:lnTo>
                  <a:close/>
                  <a:moveTo>
                    <a:pt x="405432" y="178260"/>
                  </a:moveTo>
                  <a:lnTo>
                    <a:pt x="407051" y="205692"/>
                  </a:lnTo>
                  <a:lnTo>
                    <a:pt x="404765" y="209026"/>
                  </a:lnTo>
                  <a:lnTo>
                    <a:pt x="399812" y="206740"/>
                  </a:lnTo>
                  <a:lnTo>
                    <a:pt x="374666" y="182737"/>
                  </a:lnTo>
                  <a:lnTo>
                    <a:pt x="366951" y="180261"/>
                  </a:lnTo>
                  <a:lnTo>
                    <a:pt x="348091" y="178737"/>
                  </a:lnTo>
                  <a:lnTo>
                    <a:pt x="340281" y="175308"/>
                  </a:lnTo>
                  <a:lnTo>
                    <a:pt x="331137" y="166449"/>
                  </a:lnTo>
                  <a:lnTo>
                    <a:pt x="322755" y="152257"/>
                  </a:lnTo>
                  <a:lnTo>
                    <a:pt x="325326" y="150162"/>
                  </a:lnTo>
                  <a:lnTo>
                    <a:pt x="333042" y="149781"/>
                  </a:lnTo>
                  <a:lnTo>
                    <a:pt x="350663" y="156924"/>
                  </a:lnTo>
                  <a:lnTo>
                    <a:pt x="378571" y="160734"/>
                  </a:lnTo>
                  <a:lnTo>
                    <a:pt x="395526" y="165211"/>
                  </a:lnTo>
                  <a:lnTo>
                    <a:pt x="402669" y="169307"/>
                  </a:lnTo>
                  <a:lnTo>
                    <a:pt x="405432" y="178260"/>
                  </a:lnTo>
                  <a:close/>
                  <a:moveTo>
                    <a:pt x="258175" y="135398"/>
                  </a:moveTo>
                  <a:lnTo>
                    <a:pt x="250650" y="135112"/>
                  </a:lnTo>
                  <a:lnTo>
                    <a:pt x="240173" y="132159"/>
                  </a:lnTo>
                  <a:lnTo>
                    <a:pt x="236553" y="130159"/>
                  </a:lnTo>
                  <a:lnTo>
                    <a:pt x="232839" y="125397"/>
                  </a:lnTo>
                  <a:lnTo>
                    <a:pt x="223980" y="101679"/>
                  </a:lnTo>
                  <a:lnTo>
                    <a:pt x="224742" y="89106"/>
                  </a:lnTo>
                  <a:lnTo>
                    <a:pt x="226552" y="82534"/>
                  </a:lnTo>
                  <a:lnTo>
                    <a:pt x="231791" y="77581"/>
                  </a:lnTo>
                  <a:lnTo>
                    <a:pt x="264843" y="68151"/>
                  </a:lnTo>
                  <a:lnTo>
                    <a:pt x="271034" y="69866"/>
                  </a:lnTo>
                  <a:lnTo>
                    <a:pt x="274272" y="72819"/>
                  </a:lnTo>
                  <a:lnTo>
                    <a:pt x="286274" y="89011"/>
                  </a:lnTo>
                  <a:lnTo>
                    <a:pt x="286750" y="97488"/>
                  </a:lnTo>
                  <a:lnTo>
                    <a:pt x="279511" y="106728"/>
                  </a:lnTo>
                  <a:lnTo>
                    <a:pt x="279606" y="119586"/>
                  </a:lnTo>
                  <a:lnTo>
                    <a:pt x="277320" y="124063"/>
                  </a:lnTo>
                  <a:lnTo>
                    <a:pt x="265128" y="133493"/>
                  </a:lnTo>
                  <a:lnTo>
                    <a:pt x="258175" y="135398"/>
                  </a:lnTo>
                  <a:close/>
                  <a:moveTo>
                    <a:pt x="97012" y="68056"/>
                  </a:moveTo>
                  <a:lnTo>
                    <a:pt x="104823" y="66818"/>
                  </a:lnTo>
                  <a:lnTo>
                    <a:pt x="113871" y="72438"/>
                  </a:lnTo>
                  <a:lnTo>
                    <a:pt x="121015" y="73866"/>
                  </a:lnTo>
                  <a:lnTo>
                    <a:pt x="125873" y="70152"/>
                  </a:lnTo>
                  <a:lnTo>
                    <a:pt x="115014" y="63389"/>
                  </a:lnTo>
                  <a:lnTo>
                    <a:pt x="111966" y="57388"/>
                  </a:lnTo>
                  <a:lnTo>
                    <a:pt x="111204" y="49959"/>
                  </a:lnTo>
                  <a:lnTo>
                    <a:pt x="113109" y="46244"/>
                  </a:lnTo>
                  <a:lnTo>
                    <a:pt x="122158" y="41005"/>
                  </a:lnTo>
                  <a:lnTo>
                    <a:pt x="145018" y="38433"/>
                  </a:lnTo>
                  <a:lnTo>
                    <a:pt x="168450" y="41386"/>
                  </a:lnTo>
                  <a:lnTo>
                    <a:pt x="167307" y="46244"/>
                  </a:lnTo>
                  <a:lnTo>
                    <a:pt x="170640" y="53578"/>
                  </a:lnTo>
                  <a:lnTo>
                    <a:pt x="203502" y="75581"/>
                  </a:lnTo>
                  <a:lnTo>
                    <a:pt x="210550" y="83106"/>
                  </a:lnTo>
                  <a:lnTo>
                    <a:pt x="213027" y="90821"/>
                  </a:lnTo>
                  <a:lnTo>
                    <a:pt x="213217" y="103584"/>
                  </a:lnTo>
                  <a:lnTo>
                    <a:pt x="220075" y="123682"/>
                  </a:lnTo>
                  <a:lnTo>
                    <a:pt x="226552" y="134064"/>
                  </a:lnTo>
                  <a:lnTo>
                    <a:pt x="248841" y="144447"/>
                  </a:lnTo>
                  <a:lnTo>
                    <a:pt x="255984" y="145018"/>
                  </a:lnTo>
                  <a:lnTo>
                    <a:pt x="272367" y="141018"/>
                  </a:lnTo>
                  <a:lnTo>
                    <a:pt x="283893" y="144161"/>
                  </a:lnTo>
                  <a:lnTo>
                    <a:pt x="326850" y="180165"/>
                  </a:lnTo>
                  <a:lnTo>
                    <a:pt x="346091" y="190357"/>
                  </a:lnTo>
                  <a:lnTo>
                    <a:pt x="356473" y="219504"/>
                  </a:lnTo>
                  <a:lnTo>
                    <a:pt x="354663" y="235982"/>
                  </a:lnTo>
                  <a:lnTo>
                    <a:pt x="358473" y="249031"/>
                  </a:lnTo>
                  <a:lnTo>
                    <a:pt x="362569" y="255032"/>
                  </a:lnTo>
                  <a:lnTo>
                    <a:pt x="393906" y="284559"/>
                  </a:lnTo>
                  <a:lnTo>
                    <a:pt x="400479" y="289322"/>
                  </a:lnTo>
                  <a:lnTo>
                    <a:pt x="413623" y="295323"/>
                  </a:lnTo>
                  <a:lnTo>
                    <a:pt x="418576" y="295989"/>
                  </a:lnTo>
                  <a:lnTo>
                    <a:pt x="441436" y="293894"/>
                  </a:lnTo>
                  <a:lnTo>
                    <a:pt x="466296" y="295418"/>
                  </a:lnTo>
                  <a:lnTo>
                    <a:pt x="472869" y="297894"/>
                  </a:lnTo>
                  <a:lnTo>
                    <a:pt x="477441" y="301419"/>
                  </a:lnTo>
                  <a:lnTo>
                    <a:pt x="501825" y="330756"/>
                  </a:lnTo>
                  <a:lnTo>
                    <a:pt x="503539" y="335804"/>
                  </a:lnTo>
                  <a:lnTo>
                    <a:pt x="502110" y="342186"/>
                  </a:lnTo>
                  <a:lnTo>
                    <a:pt x="417909" y="386286"/>
                  </a:lnTo>
                  <a:lnTo>
                    <a:pt x="411147" y="382762"/>
                  </a:lnTo>
                  <a:lnTo>
                    <a:pt x="404193" y="374952"/>
                  </a:lnTo>
                  <a:lnTo>
                    <a:pt x="394668" y="375047"/>
                  </a:lnTo>
                  <a:lnTo>
                    <a:pt x="412766" y="387810"/>
                  </a:lnTo>
                  <a:lnTo>
                    <a:pt x="420576" y="390096"/>
                  </a:lnTo>
                  <a:lnTo>
                    <a:pt x="432387" y="379428"/>
                  </a:lnTo>
                  <a:lnTo>
                    <a:pt x="472773" y="371999"/>
                  </a:lnTo>
                  <a:lnTo>
                    <a:pt x="515350" y="347996"/>
                  </a:lnTo>
                  <a:lnTo>
                    <a:pt x="517922" y="346091"/>
                  </a:lnTo>
                  <a:lnTo>
                    <a:pt x="524780" y="335232"/>
                  </a:lnTo>
                  <a:lnTo>
                    <a:pt x="546306" y="327231"/>
                  </a:lnTo>
                  <a:lnTo>
                    <a:pt x="551640" y="327803"/>
                  </a:lnTo>
                  <a:lnTo>
                    <a:pt x="562689" y="333137"/>
                  </a:lnTo>
                  <a:lnTo>
                    <a:pt x="610314" y="368951"/>
                  </a:lnTo>
                  <a:lnTo>
                    <a:pt x="612791" y="374285"/>
                  </a:lnTo>
                  <a:lnTo>
                    <a:pt x="622125" y="415528"/>
                  </a:lnTo>
                  <a:lnTo>
                    <a:pt x="616125" y="417719"/>
                  </a:lnTo>
                  <a:lnTo>
                    <a:pt x="587835" y="419433"/>
                  </a:lnTo>
                  <a:lnTo>
                    <a:pt x="585168" y="423148"/>
                  </a:lnTo>
                  <a:lnTo>
                    <a:pt x="584121" y="431816"/>
                  </a:lnTo>
                  <a:lnTo>
                    <a:pt x="558784" y="449247"/>
                  </a:lnTo>
                  <a:lnTo>
                    <a:pt x="560403" y="451914"/>
                  </a:lnTo>
                  <a:lnTo>
                    <a:pt x="563451" y="451437"/>
                  </a:lnTo>
                  <a:lnTo>
                    <a:pt x="569928" y="446008"/>
                  </a:lnTo>
                  <a:lnTo>
                    <a:pt x="576405" y="444484"/>
                  </a:lnTo>
                  <a:lnTo>
                    <a:pt x="581930" y="444960"/>
                  </a:lnTo>
                  <a:lnTo>
                    <a:pt x="582406" y="446484"/>
                  </a:lnTo>
                  <a:lnTo>
                    <a:pt x="578882" y="450961"/>
                  </a:lnTo>
                  <a:lnTo>
                    <a:pt x="594408" y="452961"/>
                  </a:lnTo>
                  <a:lnTo>
                    <a:pt x="594884" y="454962"/>
                  </a:lnTo>
                  <a:lnTo>
                    <a:pt x="610410" y="459915"/>
                  </a:lnTo>
                  <a:lnTo>
                    <a:pt x="618887" y="472392"/>
                  </a:lnTo>
                  <a:lnTo>
                    <a:pt x="612886" y="471440"/>
                  </a:lnTo>
                  <a:lnTo>
                    <a:pt x="604409" y="472964"/>
                  </a:lnTo>
                  <a:lnTo>
                    <a:pt x="588407" y="479917"/>
                  </a:lnTo>
                  <a:lnTo>
                    <a:pt x="586407" y="481917"/>
                  </a:lnTo>
                  <a:lnTo>
                    <a:pt x="587931" y="484394"/>
                  </a:lnTo>
                  <a:lnTo>
                    <a:pt x="585073" y="490680"/>
                  </a:lnTo>
                  <a:lnTo>
                    <a:pt x="560022" y="507349"/>
                  </a:lnTo>
                  <a:lnTo>
                    <a:pt x="556403" y="527733"/>
                  </a:lnTo>
                  <a:lnTo>
                    <a:pt x="557355" y="531733"/>
                  </a:lnTo>
                  <a:lnTo>
                    <a:pt x="566880" y="541068"/>
                  </a:lnTo>
                  <a:lnTo>
                    <a:pt x="566880" y="541068"/>
                  </a:lnTo>
                  <a:lnTo>
                    <a:pt x="555641" y="542211"/>
                  </a:lnTo>
                  <a:lnTo>
                    <a:pt x="547640" y="546687"/>
                  </a:lnTo>
                  <a:lnTo>
                    <a:pt x="543925" y="543735"/>
                  </a:lnTo>
                  <a:lnTo>
                    <a:pt x="509540" y="537829"/>
                  </a:lnTo>
                  <a:lnTo>
                    <a:pt x="501539" y="539829"/>
                  </a:lnTo>
                  <a:lnTo>
                    <a:pt x="490299" y="539067"/>
                  </a:lnTo>
                  <a:lnTo>
                    <a:pt x="482108" y="551926"/>
                  </a:lnTo>
                  <a:lnTo>
                    <a:pt x="474107" y="561261"/>
                  </a:lnTo>
                  <a:lnTo>
                    <a:pt x="454104" y="575548"/>
                  </a:lnTo>
                  <a:lnTo>
                    <a:pt x="453152" y="578882"/>
                  </a:lnTo>
                  <a:lnTo>
                    <a:pt x="448675" y="583168"/>
                  </a:lnTo>
                  <a:lnTo>
                    <a:pt x="443627" y="591360"/>
                  </a:lnTo>
                  <a:lnTo>
                    <a:pt x="437055" y="592122"/>
                  </a:lnTo>
                  <a:lnTo>
                    <a:pt x="432197" y="597837"/>
                  </a:lnTo>
                  <a:lnTo>
                    <a:pt x="429435" y="598408"/>
                  </a:lnTo>
                  <a:lnTo>
                    <a:pt x="423624" y="594312"/>
                  </a:lnTo>
                  <a:lnTo>
                    <a:pt x="417243" y="595265"/>
                  </a:lnTo>
                  <a:lnTo>
                    <a:pt x="409527" y="592122"/>
                  </a:lnTo>
                  <a:lnTo>
                    <a:pt x="402193" y="591931"/>
                  </a:lnTo>
                  <a:lnTo>
                    <a:pt x="397716" y="584692"/>
                  </a:lnTo>
                  <a:lnTo>
                    <a:pt x="386096" y="583549"/>
                  </a:lnTo>
                  <a:lnTo>
                    <a:pt x="386477" y="577453"/>
                  </a:lnTo>
                  <a:lnTo>
                    <a:pt x="376952" y="572595"/>
                  </a:lnTo>
                  <a:lnTo>
                    <a:pt x="374190" y="565356"/>
                  </a:lnTo>
                  <a:lnTo>
                    <a:pt x="368760" y="565737"/>
                  </a:lnTo>
                  <a:lnTo>
                    <a:pt x="360569" y="570405"/>
                  </a:lnTo>
                  <a:lnTo>
                    <a:pt x="356854" y="570786"/>
                  </a:lnTo>
                  <a:lnTo>
                    <a:pt x="354949" y="569452"/>
                  </a:lnTo>
                  <a:lnTo>
                    <a:pt x="354949" y="566499"/>
                  </a:lnTo>
                  <a:lnTo>
                    <a:pt x="351044" y="563166"/>
                  </a:lnTo>
                  <a:lnTo>
                    <a:pt x="347329" y="562785"/>
                  </a:lnTo>
                  <a:lnTo>
                    <a:pt x="343805" y="565928"/>
                  </a:lnTo>
                  <a:lnTo>
                    <a:pt x="335042" y="561642"/>
                  </a:lnTo>
                  <a:lnTo>
                    <a:pt x="331137" y="563166"/>
                  </a:lnTo>
                  <a:lnTo>
                    <a:pt x="326850" y="560022"/>
                  </a:lnTo>
                  <a:lnTo>
                    <a:pt x="323136" y="559451"/>
                  </a:lnTo>
                  <a:lnTo>
                    <a:pt x="318659" y="562023"/>
                  </a:lnTo>
                  <a:lnTo>
                    <a:pt x="317516" y="565356"/>
                  </a:lnTo>
                  <a:lnTo>
                    <a:pt x="315230" y="563356"/>
                  </a:lnTo>
                  <a:lnTo>
                    <a:pt x="309610" y="566118"/>
                  </a:lnTo>
                  <a:lnTo>
                    <a:pt x="307896" y="572024"/>
                  </a:lnTo>
                  <a:lnTo>
                    <a:pt x="300180" y="573738"/>
                  </a:lnTo>
                  <a:lnTo>
                    <a:pt x="299799" y="576691"/>
                  </a:lnTo>
                  <a:lnTo>
                    <a:pt x="294084" y="575739"/>
                  </a:lnTo>
                  <a:lnTo>
                    <a:pt x="294084" y="575739"/>
                  </a:lnTo>
                  <a:lnTo>
                    <a:pt x="292084" y="574500"/>
                  </a:lnTo>
                  <a:lnTo>
                    <a:pt x="292084" y="574500"/>
                  </a:lnTo>
                  <a:lnTo>
                    <a:pt x="283607" y="574500"/>
                  </a:lnTo>
                  <a:lnTo>
                    <a:pt x="278844" y="571452"/>
                  </a:lnTo>
                  <a:lnTo>
                    <a:pt x="266748" y="568119"/>
                  </a:lnTo>
                  <a:lnTo>
                    <a:pt x="267033" y="565356"/>
                  </a:lnTo>
                  <a:lnTo>
                    <a:pt x="263700" y="563642"/>
                  </a:lnTo>
                  <a:lnTo>
                    <a:pt x="257508" y="555260"/>
                  </a:lnTo>
                  <a:lnTo>
                    <a:pt x="246840" y="548783"/>
                  </a:lnTo>
                  <a:lnTo>
                    <a:pt x="242649" y="548497"/>
                  </a:lnTo>
                  <a:lnTo>
                    <a:pt x="240363" y="545163"/>
                  </a:lnTo>
                  <a:lnTo>
                    <a:pt x="226552" y="536781"/>
                  </a:lnTo>
                  <a:lnTo>
                    <a:pt x="225695" y="531447"/>
                  </a:lnTo>
                  <a:lnTo>
                    <a:pt x="220647" y="530304"/>
                  </a:lnTo>
                  <a:lnTo>
                    <a:pt x="217027" y="527542"/>
                  </a:lnTo>
                  <a:lnTo>
                    <a:pt x="218742" y="524494"/>
                  </a:lnTo>
                  <a:lnTo>
                    <a:pt x="217884" y="523637"/>
                  </a:lnTo>
                  <a:lnTo>
                    <a:pt x="201597" y="517827"/>
                  </a:lnTo>
                  <a:lnTo>
                    <a:pt x="197406" y="512493"/>
                  </a:lnTo>
                  <a:lnTo>
                    <a:pt x="191214" y="510016"/>
                  </a:lnTo>
                  <a:lnTo>
                    <a:pt x="190071" y="506111"/>
                  </a:lnTo>
                  <a:lnTo>
                    <a:pt x="179403" y="501634"/>
                  </a:lnTo>
                  <a:lnTo>
                    <a:pt x="176070" y="497729"/>
                  </a:lnTo>
                  <a:lnTo>
                    <a:pt x="173784" y="498300"/>
                  </a:lnTo>
                  <a:lnTo>
                    <a:pt x="170926" y="496872"/>
                  </a:lnTo>
                  <a:lnTo>
                    <a:pt x="164163" y="482298"/>
                  </a:lnTo>
                  <a:lnTo>
                    <a:pt x="165878" y="478679"/>
                  </a:lnTo>
                  <a:lnTo>
                    <a:pt x="166164" y="472202"/>
                  </a:lnTo>
                  <a:lnTo>
                    <a:pt x="158544" y="466582"/>
                  </a:lnTo>
                  <a:lnTo>
                    <a:pt x="154448" y="465915"/>
                  </a:lnTo>
                  <a:lnTo>
                    <a:pt x="146256" y="468392"/>
                  </a:lnTo>
                  <a:lnTo>
                    <a:pt x="145399" y="469821"/>
                  </a:lnTo>
                  <a:lnTo>
                    <a:pt x="146828" y="470678"/>
                  </a:lnTo>
                  <a:lnTo>
                    <a:pt x="144256" y="475440"/>
                  </a:lnTo>
                  <a:lnTo>
                    <a:pt x="138922" y="471249"/>
                  </a:lnTo>
                  <a:lnTo>
                    <a:pt x="134445" y="470964"/>
                  </a:lnTo>
                  <a:lnTo>
                    <a:pt x="132445" y="467916"/>
                  </a:lnTo>
                  <a:lnTo>
                    <a:pt x="131874" y="462010"/>
                  </a:lnTo>
                  <a:lnTo>
                    <a:pt x="126825" y="459248"/>
                  </a:lnTo>
                  <a:lnTo>
                    <a:pt x="123682" y="454485"/>
                  </a:lnTo>
                  <a:lnTo>
                    <a:pt x="123682" y="454485"/>
                  </a:lnTo>
                  <a:lnTo>
                    <a:pt x="122539" y="451152"/>
                  </a:lnTo>
                  <a:lnTo>
                    <a:pt x="123682" y="446961"/>
                  </a:lnTo>
                  <a:lnTo>
                    <a:pt x="123682" y="446961"/>
                  </a:lnTo>
                  <a:lnTo>
                    <a:pt x="118634" y="438293"/>
                  </a:lnTo>
                  <a:lnTo>
                    <a:pt x="118348" y="436007"/>
                  </a:lnTo>
                  <a:lnTo>
                    <a:pt x="120063" y="434292"/>
                  </a:lnTo>
                  <a:lnTo>
                    <a:pt x="117491" y="425910"/>
                  </a:lnTo>
                  <a:lnTo>
                    <a:pt x="117777" y="422577"/>
                  </a:lnTo>
                  <a:lnTo>
                    <a:pt x="122253" y="418957"/>
                  </a:lnTo>
                  <a:lnTo>
                    <a:pt x="124254" y="418671"/>
                  </a:lnTo>
                  <a:lnTo>
                    <a:pt x="127397" y="423148"/>
                  </a:lnTo>
                  <a:lnTo>
                    <a:pt x="133017" y="413337"/>
                  </a:lnTo>
                  <a:lnTo>
                    <a:pt x="133874" y="405241"/>
                  </a:lnTo>
                  <a:lnTo>
                    <a:pt x="130254" y="396288"/>
                  </a:lnTo>
                  <a:lnTo>
                    <a:pt x="130254" y="391716"/>
                  </a:lnTo>
                  <a:lnTo>
                    <a:pt x="132826" y="383619"/>
                  </a:lnTo>
                  <a:lnTo>
                    <a:pt x="129207" y="374094"/>
                  </a:lnTo>
                  <a:lnTo>
                    <a:pt x="127492" y="371808"/>
                  </a:lnTo>
                  <a:lnTo>
                    <a:pt x="124158" y="370951"/>
                  </a:lnTo>
                  <a:lnTo>
                    <a:pt x="117967" y="373142"/>
                  </a:lnTo>
                  <a:lnTo>
                    <a:pt x="107585" y="382095"/>
                  </a:lnTo>
                  <a:lnTo>
                    <a:pt x="105299" y="385715"/>
                  </a:lnTo>
                  <a:lnTo>
                    <a:pt x="94917" y="385429"/>
                  </a:lnTo>
                  <a:lnTo>
                    <a:pt x="67866" y="377904"/>
                  </a:lnTo>
                  <a:lnTo>
                    <a:pt x="60531" y="361426"/>
                  </a:lnTo>
                  <a:lnTo>
                    <a:pt x="56912" y="358950"/>
                  </a:lnTo>
                  <a:lnTo>
                    <a:pt x="53292" y="357521"/>
                  </a:lnTo>
                  <a:lnTo>
                    <a:pt x="44529" y="361998"/>
                  </a:lnTo>
                  <a:lnTo>
                    <a:pt x="41958" y="361998"/>
                  </a:lnTo>
                  <a:lnTo>
                    <a:pt x="40529" y="357807"/>
                  </a:lnTo>
                  <a:lnTo>
                    <a:pt x="40529" y="346853"/>
                  </a:lnTo>
                  <a:lnTo>
                    <a:pt x="28432" y="321707"/>
                  </a:lnTo>
                  <a:lnTo>
                    <a:pt x="29289" y="312753"/>
                  </a:lnTo>
                  <a:lnTo>
                    <a:pt x="37195" y="300466"/>
                  </a:lnTo>
                  <a:lnTo>
                    <a:pt x="32718" y="293513"/>
                  </a:lnTo>
                  <a:lnTo>
                    <a:pt x="22622" y="289417"/>
                  </a:lnTo>
                  <a:lnTo>
                    <a:pt x="22622" y="289417"/>
                  </a:lnTo>
                  <a:lnTo>
                    <a:pt x="14335" y="279702"/>
                  </a:lnTo>
                  <a:lnTo>
                    <a:pt x="17002" y="277797"/>
                  </a:lnTo>
                  <a:lnTo>
                    <a:pt x="15859" y="275606"/>
                  </a:lnTo>
                  <a:lnTo>
                    <a:pt x="17002" y="267033"/>
                  </a:lnTo>
                  <a:lnTo>
                    <a:pt x="12906" y="267414"/>
                  </a:lnTo>
                  <a:lnTo>
                    <a:pt x="8811" y="262938"/>
                  </a:lnTo>
                  <a:lnTo>
                    <a:pt x="8811" y="260747"/>
                  </a:lnTo>
                  <a:lnTo>
                    <a:pt x="15954" y="260366"/>
                  </a:lnTo>
                  <a:lnTo>
                    <a:pt x="18240" y="257794"/>
                  </a:lnTo>
                  <a:lnTo>
                    <a:pt x="19764" y="251793"/>
                  </a:lnTo>
                  <a:lnTo>
                    <a:pt x="16431" y="242078"/>
                  </a:lnTo>
                  <a:lnTo>
                    <a:pt x="12716" y="240554"/>
                  </a:lnTo>
                  <a:lnTo>
                    <a:pt x="13097" y="236458"/>
                  </a:lnTo>
                  <a:lnTo>
                    <a:pt x="18336" y="233505"/>
                  </a:lnTo>
                  <a:lnTo>
                    <a:pt x="24336" y="232743"/>
                  </a:lnTo>
                  <a:lnTo>
                    <a:pt x="23574" y="229791"/>
                  </a:lnTo>
                  <a:lnTo>
                    <a:pt x="17955" y="225695"/>
                  </a:lnTo>
                  <a:lnTo>
                    <a:pt x="15288" y="220837"/>
                  </a:lnTo>
                  <a:lnTo>
                    <a:pt x="13383" y="205692"/>
                  </a:lnTo>
                  <a:lnTo>
                    <a:pt x="8525" y="196739"/>
                  </a:lnTo>
                  <a:lnTo>
                    <a:pt x="6239" y="197120"/>
                  </a:lnTo>
                  <a:lnTo>
                    <a:pt x="3953" y="194834"/>
                  </a:lnTo>
                  <a:lnTo>
                    <a:pt x="3572" y="191119"/>
                  </a:lnTo>
                  <a:lnTo>
                    <a:pt x="7287" y="188547"/>
                  </a:lnTo>
                  <a:lnTo>
                    <a:pt x="35862" y="187023"/>
                  </a:lnTo>
                  <a:lnTo>
                    <a:pt x="35862" y="183690"/>
                  </a:lnTo>
                  <a:lnTo>
                    <a:pt x="40338" y="182547"/>
                  </a:lnTo>
                  <a:lnTo>
                    <a:pt x="45958" y="183690"/>
                  </a:lnTo>
                  <a:lnTo>
                    <a:pt x="48625" y="182166"/>
                  </a:lnTo>
                  <a:lnTo>
                    <a:pt x="49006" y="178451"/>
                  </a:lnTo>
                  <a:lnTo>
                    <a:pt x="56531" y="178451"/>
                  </a:lnTo>
                  <a:lnTo>
                    <a:pt x="64437" y="171688"/>
                  </a:lnTo>
                  <a:lnTo>
                    <a:pt x="65580" y="167211"/>
                  </a:lnTo>
                  <a:lnTo>
                    <a:pt x="63294" y="165021"/>
                  </a:lnTo>
                  <a:lnTo>
                    <a:pt x="64056" y="161306"/>
                  </a:lnTo>
                  <a:lnTo>
                    <a:pt x="68151" y="154543"/>
                  </a:lnTo>
                  <a:lnTo>
                    <a:pt x="68913" y="150066"/>
                  </a:lnTo>
                  <a:lnTo>
                    <a:pt x="67389" y="147114"/>
                  </a:lnTo>
                  <a:lnTo>
                    <a:pt x="68532" y="143399"/>
                  </a:lnTo>
                  <a:lnTo>
                    <a:pt x="67770" y="140446"/>
                  </a:lnTo>
                  <a:lnTo>
                    <a:pt x="62151" y="139303"/>
                  </a:lnTo>
                  <a:lnTo>
                    <a:pt x="62532" y="135207"/>
                  </a:lnTo>
                  <a:lnTo>
                    <a:pt x="65103" y="132540"/>
                  </a:lnTo>
                  <a:lnTo>
                    <a:pt x="62817" y="125111"/>
                  </a:lnTo>
                  <a:lnTo>
                    <a:pt x="44815" y="121777"/>
                  </a:lnTo>
                  <a:lnTo>
                    <a:pt x="42148" y="118824"/>
                  </a:lnTo>
                  <a:lnTo>
                    <a:pt x="42148" y="115110"/>
                  </a:lnTo>
                  <a:lnTo>
                    <a:pt x="46625" y="103203"/>
                  </a:lnTo>
                  <a:lnTo>
                    <a:pt x="48911" y="74819"/>
                  </a:lnTo>
                  <a:lnTo>
                    <a:pt x="53769" y="58436"/>
                  </a:lnTo>
                  <a:lnTo>
                    <a:pt x="52245" y="49482"/>
                  </a:lnTo>
                  <a:lnTo>
                    <a:pt x="45482" y="34528"/>
                  </a:lnTo>
                  <a:lnTo>
                    <a:pt x="43958" y="21860"/>
                  </a:lnTo>
                  <a:lnTo>
                    <a:pt x="44339" y="15478"/>
                  </a:lnTo>
                  <a:lnTo>
                    <a:pt x="47673" y="3572"/>
                  </a:lnTo>
                  <a:lnTo>
                    <a:pt x="55483" y="27384"/>
                  </a:lnTo>
                  <a:lnTo>
                    <a:pt x="60912" y="38814"/>
                  </a:lnTo>
                  <a:lnTo>
                    <a:pt x="73676" y="52054"/>
                  </a:lnTo>
                  <a:lnTo>
                    <a:pt x="88249" y="63389"/>
                  </a:lnTo>
                  <a:lnTo>
                    <a:pt x="97012" y="68056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6D4409B-8FB3-47D2-B329-F3F4D2530804}"/>
                </a:ext>
              </a:extLst>
            </p:cNvPr>
            <p:cNvSpPr/>
            <p:nvPr/>
          </p:nvSpPr>
          <p:spPr>
            <a:xfrm>
              <a:off x="10957976" y="3300715"/>
              <a:ext cx="1161065" cy="1301801"/>
            </a:xfrm>
            <a:custGeom>
              <a:avLst/>
              <a:gdLst>
                <a:gd name="connsiteX0" fmla="*/ 338661 w 628650"/>
                <a:gd name="connsiteY0" fmla="*/ 514779 h 704850"/>
                <a:gd name="connsiteX1" fmla="*/ 330184 w 628650"/>
                <a:gd name="connsiteY1" fmla="*/ 526590 h 704850"/>
                <a:gd name="connsiteX2" fmla="*/ 322850 w 628650"/>
                <a:gd name="connsiteY2" fmla="*/ 550688 h 704850"/>
                <a:gd name="connsiteX3" fmla="*/ 313230 w 628650"/>
                <a:gd name="connsiteY3" fmla="*/ 568119 h 704850"/>
                <a:gd name="connsiteX4" fmla="*/ 298561 w 628650"/>
                <a:gd name="connsiteY4" fmla="*/ 588312 h 704850"/>
                <a:gd name="connsiteX5" fmla="*/ 285988 w 628650"/>
                <a:gd name="connsiteY5" fmla="*/ 593741 h 704850"/>
                <a:gd name="connsiteX6" fmla="*/ 271510 w 628650"/>
                <a:gd name="connsiteY6" fmla="*/ 604599 h 704850"/>
                <a:gd name="connsiteX7" fmla="*/ 260080 w 628650"/>
                <a:gd name="connsiteY7" fmla="*/ 615744 h 704850"/>
                <a:gd name="connsiteX8" fmla="*/ 245602 w 628650"/>
                <a:gd name="connsiteY8" fmla="*/ 640032 h 704850"/>
                <a:gd name="connsiteX9" fmla="*/ 241697 w 628650"/>
                <a:gd name="connsiteY9" fmla="*/ 650700 h 704850"/>
                <a:gd name="connsiteX10" fmla="*/ 223314 w 628650"/>
                <a:gd name="connsiteY10" fmla="*/ 672894 h 704850"/>
                <a:gd name="connsiteX11" fmla="*/ 203406 w 628650"/>
                <a:gd name="connsiteY11" fmla="*/ 683085 h 704850"/>
                <a:gd name="connsiteX12" fmla="*/ 191119 w 628650"/>
                <a:gd name="connsiteY12" fmla="*/ 686038 h 704850"/>
                <a:gd name="connsiteX13" fmla="*/ 181499 w 628650"/>
                <a:gd name="connsiteY13" fmla="*/ 686133 h 704850"/>
                <a:gd name="connsiteX14" fmla="*/ 141589 w 628650"/>
                <a:gd name="connsiteY14" fmla="*/ 692325 h 704850"/>
                <a:gd name="connsiteX15" fmla="*/ 113490 w 628650"/>
                <a:gd name="connsiteY15" fmla="*/ 698992 h 704850"/>
                <a:gd name="connsiteX16" fmla="*/ 92155 w 628650"/>
                <a:gd name="connsiteY16" fmla="*/ 701469 h 704850"/>
                <a:gd name="connsiteX17" fmla="*/ 82439 w 628650"/>
                <a:gd name="connsiteY17" fmla="*/ 698516 h 704850"/>
                <a:gd name="connsiteX18" fmla="*/ 61293 w 628650"/>
                <a:gd name="connsiteY18" fmla="*/ 698706 h 704850"/>
                <a:gd name="connsiteX19" fmla="*/ 61293 w 628650"/>
                <a:gd name="connsiteY19" fmla="*/ 698706 h 704850"/>
                <a:gd name="connsiteX20" fmla="*/ 63865 w 628650"/>
                <a:gd name="connsiteY20" fmla="*/ 689372 h 704850"/>
                <a:gd name="connsiteX21" fmla="*/ 71676 w 628650"/>
                <a:gd name="connsiteY21" fmla="*/ 675751 h 704850"/>
                <a:gd name="connsiteX22" fmla="*/ 70914 w 628650"/>
                <a:gd name="connsiteY22" fmla="*/ 666131 h 704850"/>
                <a:gd name="connsiteX23" fmla="*/ 72438 w 628650"/>
                <a:gd name="connsiteY23" fmla="*/ 655844 h 704850"/>
                <a:gd name="connsiteX24" fmla="*/ 69485 w 628650"/>
                <a:gd name="connsiteY24" fmla="*/ 647748 h 704850"/>
                <a:gd name="connsiteX25" fmla="*/ 64341 w 628650"/>
                <a:gd name="connsiteY25" fmla="*/ 642223 h 704850"/>
                <a:gd name="connsiteX26" fmla="*/ 45101 w 628650"/>
                <a:gd name="connsiteY26" fmla="*/ 638889 h 704850"/>
                <a:gd name="connsiteX27" fmla="*/ 33576 w 628650"/>
                <a:gd name="connsiteY27" fmla="*/ 630412 h 704850"/>
                <a:gd name="connsiteX28" fmla="*/ 27670 w 628650"/>
                <a:gd name="connsiteY28" fmla="*/ 625269 h 704850"/>
                <a:gd name="connsiteX29" fmla="*/ 25098 w 628650"/>
                <a:gd name="connsiteY29" fmla="*/ 617172 h 704850"/>
                <a:gd name="connsiteX30" fmla="*/ 25480 w 628650"/>
                <a:gd name="connsiteY30" fmla="*/ 612791 h 704850"/>
                <a:gd name="connsiteX31" fmla="*/ 18812 w 628650"/>
                <a:gd name="connsiteY31" fmla="*/ 606123 h 704850"/>
                <a:gd name="connsiteX32" fmla="*/ 10620 w 628650"/>
                <a:gd name="connsiteY32" fmla="*/ 603933 h 704850"/>
                <a:gd name="connsiteX33" fmla="*/ 5477 w 628650"/>
                <a:gd name="connsiteY33" fmla="*/ 600218 h 704850"/>
                <a:gd name="connsiteX34" fmla="*/ 3572 w 628650"/>
                <a:gd name="connsiteY34" fmla="*/ 592503 h 704850"/>
                <a:gd name="connsiteX35" fmla="*/ 3572 w 628650"/>
                <a:gd name="connsiteY35" fmla="*/ 592503 h 704850"/>
                <a:gd name="connsiteX36" fmla="*/ 25765 w 628650"/>
                <a:gd name="connsiteY36" fmla="*/ 591455 h 704850"/>
                <a:gd name="connsiteX37" fmla="*/ 47577 w 628650"/>
                <a:gd name="connsiteY37" fmla="*/ 596027 h 704850"/>
                <a:gd name="connsiteX38" fmla="*/ 76152 w 628650"/>
                <a:gd name="connsiteY38" fmla="*/ 605552 h 704850"/>
                <a:gd name="connsiteX39" fmla="*/ 79105 w 628650"/>
                <a:gd name="connsiteY39" fmla="*/ 605933 h 704850"/>
                <a:gd name="connsiteX40" fmla="*/ 84725 w 628650"/>
                <a:gd name="connsiteY40" fmla="*/ 602694 h 704850"/>
                <a:gd name="connsiteX41" fmla="*/ 121301 w 628650"/>
                <a:gd name="connsiteY41" fmla="*/ 611362 h 704850"/>
                <a:gd name="connsiteX42" fmla="*/ 136350 w 628650"/>
                <a:gd name="connsiteY42" fmla="*/ 610791 h 704850"/>
                <a:gd name="connsiteX43" fmla="*/ 148161 w 628650"/>
                <a:gd name="connsiteY43" fmla="*/ 603837 h 704850"/>
                <a:gd name="connsiteX44" fmla="*/ 198930 w 628650"/>
                <a:gd name="connsiteY44" fmla="*/ 581358 h 704850"/>
                <a:gd name="connsiteX45" fmla="*/ 202930 w 628650"/>
                <a:gd name="connsiteY45" fmla="*/ 576310 h 704850"/>
                <a:gd name="connsiteX46" fmla="*/ 210836 w 628650"/>
                <a:gd name="connsiteY46" fmla="*/ 555831 h 704850"/>
                <a:gd name="connsiteX47" fmla="*/ 220266 w 628650"/>
                <a:gd name="connsiteY47" fmla="*/ 552021 h 704850"/>
                <a:gd name="connsiteX48" fmla="*/ 245793 w 628650"/>
                <a:gd name="connsiteY48" fmla="*/ 553641 h 704850"/>
                <a:gd name="connsiteX49" fmla="*/ 247983 w 628650"/>
                <a:gd name="connsiteY49" fmla="*/ 552402 h 704850"/>
                <a:gd name="connsiteX50" fmla="*/ 251984 w 628650"/>
                <a:gd name="connsiteY50" fmla="*/ 546878 h 704850"/>
                <a:gd name="connsiteX51" fmla="*/ 251889 w 628650"/>
                <a:gd name="connsiteY51" fmla="*/ 541068 h 704850"/>
                <a:gd name="connsiteX52" fmla="*/ 246745 w 628650"/>
                <a:gd name="connsiteY52" fmla="*/ 538020 h 704850"/>
                <a:gd name="connsiteX53" fmla="*/ 240744 w 628650"/>
                <a:gd name="connsiteY53" fmla="*/ 538305 h 704850"/>
                <a:gd name="connsiteX54" fmla="*/ 238268 w 628650"/>
                <a:gd name="connsiteY54" fmla="*/ 534019 h 704850"/>
                <a:gd name="connsiteX55" fmla="*/ 237982 w 628650"/>
                <a:gd name="connsiteY55" fmla="*/ 530590 h 704850"/>
                <a:gd name="connsiteX56" fmla="*/ 242364 w 628650"/>
                <a:gd name="connsiteY56" fmla="*/ 523161 h 704850"/>
                <a:gd name="connsiteX57" fmla="*/ 253127 w 628650"/>
                <a:gd name="connsiteY57" fmla="*/ 515350 h 704850"/>
                <a:gd name="connsiteX58" fmla="*/ 262461 w 628650"/>
                <a:gd name="connsiteY58" fmla="*/ 518779 h 704850"/>
                <a:gd name="connsiteX59" fmla="*/ 269224 w 628650"/>
                <a:gd name="connsiteY59" fmla="*/ 518303 h 704850"/>
                <a:gd name="connsiteX60" fmla="*/ 288465 w 628650"/>
                <a:gd name="connsiteY60" fmla="*/ 507444 h 704850"/>
                <a:gd name="connsiteX61" fmla="*/ 290465 w 628650"/>
                <a:gd name="connsiteY61" fmla="*/ 502301 h 704850"/>
                <a:gd name="connsiteX62" fmla="*/ 285322 w 628650"/>
                <a:gd name="connsiteY62" fmla="*/ 492300 h 704850"/>
                <a:gd name="connsiteX63" fmla="*/ 285798 w 628650"/>
                <a:gd name="connsiteY63" fmla="*/ 489537 h 704850"/>
                <a:gd name="connsiteX64" fmla="*/ 310753 w 628650"/>
                <a:gd name="connsiteY64" fmla="*/ 470011 h 704850"/>
                <a:gd name="connsiteX65" fmla="*/ 320945 w 628650"/>
                <a:gd name="connsiteY65" fmla="*/ 469154 h 704850"/>
                <a:gd name="connsiteX66" fmla="*/ 337233 w 628650"/>
                <a:gd name="connsiteY66" fmla="*/ 473821 h 704850"/>
                <a:gd name="connsiteX67" fmla="*/ 343710 w 628650"/>
                <a:gd name="connsiteY67" fmla="*/ 479060 h 704850"/>
                <a:gd name="connsiteX68" fmla="*/ 342090 w 628650"/>
                <a:gd name="connsiteY68" fmla="*/ 484203 h 704850"/>
                <a:gd name="connsiteX69" fmla="*/ 342948 w 628650"/>
                <a:gd name="connsiteY69" fmla="*/ 488775 h 704850"/>
                <a:gd name="connsiteX70" fmla="*/ 356664 w 628650"/>
                <a:gd name="connsiteY70" fmla="*/ 500396 h 704850"/>
                <a:gd name="connsiteX71" fmla="*/ 353616 w 628650"/>
                <a:gd name="connsiteY71" fmla="*/ 508492 h 704850"/>
                <a:gd name="connsiteX72" fmla="*/ 347901 w 628650"/>
                <a:gd name="connsiteY72" fmla="*/ 511826 h 704850"/>
                <a:gd name="connsiteX73" fmla="*/ 341709 w 628650"/>
                <a:gd name="connsiteY73" fmla="*/ 512397 h 704850"/>
                <a:gd name="connsiteX74" fmla="*/ 338661 w 628650"/>
                <a:gd name="connsiteY74" fmla="*/ 514779 h 704850"/>
                <a:gd name="connsiteX75" fmla="*/ 383810 w 628650"/>
                <a:gd name="connsiteY75" fmla="*/ 316754 h 704850"/>
                <a:gd name="connsiteX76" fmla="*/ 381810 w 628650"/>
                <a:gd name="connsiteY76" fmla="*/ 317421 h 704850"/>
                <a:gd name="connsiteX77" fmla="*/ 377333 w 628650"/>
                <a:gd name="connsiteY77" fmla="*/ 315516 h 704850"/>
                <a:gd name="connsiteX78" fmla="*/ 373713 w 628650"/>
                <a:gd name="connsiteY78" fmla="*/ 301419 h 704850"/>
                <a:gd name="connsiteX79" fmla="*/ 378000 w 628650"/>
                <a:gd name="connsiteY79" fmla="*/ 290179 h 704850"/>
                <a:gd name="connsiteX80" fmla="*/ 383048 w 628650"/>
                <a:gd name="connsiteY80" fmla="*/ 287893 h 704850"/>
                <a:gd name="connsiteX81" fmla="*/ 388287 w 628650"/>
                <a:gd name="connsiteY81" fmla="*/ 291036 h 704850"/>
                <a:gd name="connsiteX82" fmla="*/ 389430 w 628650"/>
                <a:gd name="connsiteY82" fmla="*/ 293513 h 704850"/>
                <a:gd name="connsiteX83" fmla="*/ 388668 w 628650"/>
                <a:gd name="connsiteY83" fmla="*/ 296751 h 704850"/>
                <a:gd name="connsiteX84" fmla="*/ 381524 w 628650"/>
                <a:gd name="connsiteY84" fmla="*/ 304848 h 704850"/>
                <a:gd name="connsiteX85" fmla="*/ 381810 w 628650"/>
                <a:gd name="connsiteY85" fmla="*/ 309134 h 704850"/>
                <a:gd name="connsiteX86" fmla="*/ 385429 w 628650"/>
                <a:gd name="connsiteY86" fmla="*/ 314468 h 704850"/>
                <a:gd name="connsiteX87" fmla="*/ 383810 w 628650"/>
                <a:gd name="connsiteY87" fmla="*/ 316754 h 704850"/>
                <a:gd name="connsiteX88" fmla="*/ 412575 w 628650"/>
                <a:gd name="connsiteY88" fmla="*/ 155019 h 704850"/>
                <a:gd name="connsiteX89" fmla="*/ 410480 w 628650"/>
                <a:gd name="connsiteY89" fmla="*/ 160353 h 704850"/>
                <a:gd name="connsiteX90" fmla="*/ 420100 w 628650"/>
                <a:gd name="connsiteY90" fmla="*/ 172641 h 704850"/>
                <a:gd name="connsiteX91" fmla="*/ 421720 w 628650"/>
                <a:gd name="connsiteY91" fmla="*/ 171593 h 704850"/>
                <a:gd name="connsiteX92" fmla="*/ 425720 w 628650"/>
                <a:gd name="connsiteY92" fmla="*/ 174069 h 704850"/>
                <a:gd name="connsiteX93" fmla="*/ 426863 w 628650"/>
                <a:gd name="connsiteY93" fmla="*/ 186071 h 704850"/>
                <a:gd name="connsiteX94" fmla="*/ 420767 w 628650"/>
                <a:gd name="connsiteY94" fmla="*/ 195215 h 704850"/>
                <a:gd name="connsiteX95" fmla="*/ 418862 w 628650"/>
                <a:gd name="connsiteY95" fmla="*/ 193881 h 704850"/>
                <a:gd name="connsiteX96" fmla="*/ 417243 w 628650"/>
                <a:gd name="connsiteY96" fmla="*/ 194643 h 704850"/>
                <a:gd name="connsiteX97" fmla="*/ 416386 w 628650"/>
                <a:gd name="connsiteY97" fmla="*/ 200549 h 704850"/>
                <a:gd name="connsiteX98" fmla="*/ 414861 w 628650"/>
                <a:gd name="connsiteY98" fmla="*/ 199501 h 704850"/>
                <a:gd name="connsiteX99" fmla="*/ 415052 w 628650"/>
                <a:gd name="connsiteY99" fmla="*/ 196548 h 704850"/>
                <a:gd name="connsiteX100" fmla="*/ 411909 w 628650"/>
                <a:gd name="connsiteY100" fmla="*/ 191214 h 704850"/>
                <a:gd name="connsiteX101" fmla="*/ 407146 w 628650"/>
                <a:gd name="connsiteY101" fmla="*/ 191405 h 704850"/>
                <a:gd name="connsiteX102" fmla="*/ 405051 w 628650"/>
                <a:gd name="connsiteY102" fmla="*/ 188643 h 704850"/>
                <a:gd name="connsiteX103" fmla="*/ 401145 w 628650"/>
                <a:gd name="connsiteY103" fmla="*/ 187500 h 704850"/>
                <a:gd name="connsiteX104" fmla="*/ 400574 w 628650"/>
                <a:gd name="connsiteY104" fmla="*/ 184737 h 704850"/>
                <a:gd name="connsiteX105" fmla="*/ 397907 w 628650"/>
                <a:gd name="connsiteY105" fmla="*/ 185214 h 704850"/>
                <a:gd name="connsiteX106" fmla="*/ 395049 w 628650"/>
                <a:gd name="connsiteY106" fmla="*/ 178546 h 704850"/>
                <a:gd name="connsiteX107" fmla="*/ 394764 w 628650"/>
                <a:gd name="connsiteY107" fmla="*/ 174069 h 704850"/>
                <a:gd name="connsiteX108" fmla="*/ 399240 w 628650"/>
                <a:gd name="connsiteY108" fmla="*/ 164163 h 704850"/>
                <a:gd name="connsiteX109" fmla="*/ 398479 w 628650"/>
                <a:gd name="connsiteY109" fmla="*/ 162639 h 704850"/>
                <a:gd name="connsiteX110" fmla="*/ 395907 w 628650"/>
                <a:gd name="connsiteY110" fmla="*/ 162639 h 704850"/>
                <a:gd name="connsiteX111" fmla="*/ 394859 w 628650"/>
                <a:gd name="connsiteY111" fmla="*/ 158925 h 704850"/>
                <a:gd name="connsiteX112" fmla="*/ 398002 w 628650"/>
                <a:gd name="connsiteY112" fmla="*/ 157782 h 704850"/>
                <a:gd name="connsiteX113" fmla="*/ 397240 w 628650"/>
                <a:gd name="connsiteY113" fmla="*/ 156448 h 704850"/>
                <a:gd name="connsiteX114" fmla="*/ 394002 w 628650"/>
                <a:gd name="connsiteY114" fmla="*/ 157210 h 704850"/>
                <a:gd name="connsiteX115" fmla="*/ 382857 w 628650"/>
                <a:gd name="connsiteY115" fmla="*/ 150257 h 704850"/>
                <a:gd name="connsiteX116" fmla="*/ 380762 w 628650"/>
                <a:gd name="connsiteY116" fmla="*/ 146828 h 704850"/>
                <a:gd name="connsiteX117" fmla="*/ 381619 w 628650"/>
                <a:gd name="connsiteY117" fmla="*/ 138065 h 704850"/>
                <a:gd name="connsiteX118" fmla="*/ 388572 w 628650"/>
                <a:gd name="connsiteY118" fmla="*/ 135588 h 704850"/>
                <a:gd name="connsiteX119" fmla="*/ 398383 w 628650"/>
                <a:gd name="connsiteY119" fmla="*/ 137398 h 704850"/>
                <a:gd name="connsiteX120" fmla="*/ 412575 w 628650"/>
                <a:gd name="connsiteY120" fmla="*/ 155019 h 704850"/>
                <a:gd name="connsiteX121" fmla="*/ 597551 w 628650"/>
                <a:gd name="connsiteY121" fmla="*/ 125016 h 704850"/>
                <a:gd name="connsiteX122" fmla="*/ 594789 w 628650"/>
                <a:gd name="connsiteY122" fmla="*/ 125492 h 704850"/>
                <a:gd name="connsiteX123" fmla="*/ 592788 w 628650"/>
                <a:gd name="connsiteY123" fmla="*/ 122634 h 704850"/>
                <a:gd name="connsiteX124" fmla="*/ 580692 w 628650"/>
                <a:gd name="connsiteY124" fmla="*/ 95964 h 704850"/>
                <a:gd name="connsiteX125" fmla="*/ 579454 w 628650"/>
                <a:gd name="connsiteY125" fmla="*/ 86154 h 704850"/>
                <a:gd name="connsiteX126" fmla="*/ 582025 w 628650"/>
                <a:gd name="connsiteY126" fmla="*/ 85963 h 704850"/>
                <a:gd name="connsiteX127" fmla="*/ 585931 w 628650"/>
                <a:gd name="connsiteY127" fmla="*/ 88821 h 704850"/>
                <a:gd name="connsiteX128" fmla="*/ 599170 w 628650"/>
                <a:gd name="connsiteY128" fmla="*/ 106632 h 704850"/>
                <a:gd name="connsiteX129" fmla="*/ 599742 w 628650"/>
                <a:gd name="connsiteY129" fmla="*/ 111014 h 704850"/>
                <a:gd name="connsiteX130" fmla="*/ 597551 w 628650"/>
                <a:gd name="connsiteY130" fmla="*/ 125016 h 704850"/>
                <a:gd name="connsiteX131" fmla="*/ 605647 w 628650"/>
                <a:gd name="connsiteY131" fmla="*/ 94345 h 704850"/>
                <a:gd name="connsiteX132" fmla="*/ 595360 w 628650"/>
                <a:gd name="connsiteY132" fmla="*/ 92916 h 704850"/>
                <a:gd name="connsiteX133" fmla="*/ 593836 w 628650"/>
                <a:gd name="connsiteY133" fmla="*/ 80724 h 704850"/>
                <a:gd name="connsiteX134" fmla="*/ 600694 w 628650"/>
                <a:gd name="connsiteY134" fmla="*/ 74914 h 704850"/>
                <a:gd name="connsiteX135" fmla="*/ 610028 w 628650"/>
                <a:gd name="connsiteY135" fmla="*/ 57293 h 704850"/>
                <a:gd name="connsiteX136" fmla="*/ 610028 w 628650"/>
                <a:gd name="connsiteY136" fmla="*/ 53388 h 704850"/>
                <a:gd name="connsiteX137" fmla="*/ 608029 w 628650"/>
                <a:gd name="connsiteY137" fmla="*/ 51578 h 704850"/>
                <a:gd name="connsiteX138" fmla="*/ 598504 w 628650"/>
                <a:gd name="connsiteY138" fmla="*/ 49292 h 704850"/>
                <a:gd name="connsiteX139" fmla="*/ 596884 w 628650"/>
                <a:gd name="connsiteY139" fmla="*/ 47768 h 704850"/>
                <a:gd name="connsiteX140" fmla="*/ 594122 w 628650"/>
                <a:gd name="connsiteY140" fmla="*/ 38624 h 704850"/>
                <a:gd name="connsiteX141" fmla="*/ 593741 w 628650"/>
                <a:gd name="connsiteY141" fmla="*/ 33099 h 704850"/>
                <a:gd name="connsiteX142" fmla="*/ 598884 w 628650"/>
                <a:gd name="connsiteY142" fmla="*/ 9573 h 704850"/>
                <a:gd name="connsiteX143" fmla="*/ 602218 w 628650"/>
                <a:gd name="connsiteY143" fmla="*/ 3572 h 704850"/>
                <a:gd name="connsiteX144" fmla="*/ 614315 w 628650"/>
                <a:gd name="connsiteY144" fmla="*/ 5763 h 704850"/>
                <a:gd name="connsiteX145" fmla="*/ 621745 w 628650"/>
                <a:gd name="connsiteY145" fmla="*/ 12430 h 704850"/>
                <a:gd name="connsiteX146" fmla="*/ 630888 w 628650"/>
                <a:gd name="connsiteY146" fmla="*/ 46911 h 704850"/>
                <a:gd name="connsiteX147" fmla="*/ 623459 w 628650"/>
                <a:gd name="connsiteY147" fmla="*/ 58055 h 704850"/>
                <a:gd name="connsiteX148" fmla="*/ 611267 w 628650"/>
                <a:gd name="connsiteY148" fmla="*/ 88821 h 704850"/>
                <a:gd name="connsiteX149" fmla="*/ 605647 w 628650"/>
                <a:gd name="connsiteY149" fmla="*/ 9434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628650" h="704850">
                  <a:moveTo>
                    <a:pt x="338661" y="514779"/>
                  </a:moveTo>
                  <a:lnTo>
                    <a:pt x="330184" y="526590"/>
                  </a:lnTo>
                  <a:lnTo>
                    <a:pt x="322850" y="550688"/>
                  </a:lnTo>
                  <a:lnTo>
                    <a:pt x="313230" y="568119"/>
                  </a:lnTo>
                  <a:lnTo>
                    <a:pt x="298561" y="588312"/>
                  </a:lnTo>
                  <a:lnTo>
                    <a:pt x="285988" y="593741"/>
                  </a:lnTo>
                  <a:lnTo>
                    <a:pt x="271510" y="604599"/>
                  </a:lnTo>
                  <a:lnTo>
                    <a:pt x="260080" y="615744"/>
                  </a:lnTo>
                  <a:lnTo>
                    <a:pt x="245602" y="640032"/>
                  </a:lnTo>
                  <a:lnTo>
                    <a:pt x="241697" y="650700"/>
                  </a:lnTo>
                  <a:lnTo>
                    <a:pt x="223314" y="672894"/>
                  </a:lnTo>
                  <a:lnTo>
                    <a:pt x="203406" y="683085"/>
                  </a:lnTo>
                  <a:lnTo>
                    <a:pt x="191119" y="686038"/>
                  </a:lnTo>
                  <a:lnTo>
                    <a:pt x="181499" y="686133"/>
                  </a:lnTo>
                  <a:lnTo>
                    <a:pt x="141589" y="692325"/>
                  </a:lnTo>
                  <a:lnTo>
                    <a:pt x="113490" y="698992"/>
                  </a:lnTo>
                  <a:lnTo>
                    <a:pt x="92155" y="701469"/>
                  </a:lnTo>
                  <a:lnTo>
                    <a:pt x="82439" y="698516"/>
                  </a:lnTo>
                  <a:lnTo>
                    <a:pt x="61293" y="698706"/>
                  </a:lnTo>
                  <a:lnTo>
                    <a:pt x="61293" y="698706"/>
                  </a:lnTo>
                  <a:lnTo>
                    <a:pt x="63865" y="689372"/>
                  </a:lnTo>
                  <a:lnTo>
                    <a:pt x="71676" y="675751"/>
                  </a:lnTo>
                  <a:lnTo>
                    <a:pt x="70914" y="666131"/>
                  </a:lnTo>
                  <a:lnTo>
                    <a:pt x="72438" y="655844"/>
                  </a:lnTo>
                  <a:lnTo>
                    <a:pt x="69485" y="647748"/>
                  </a:lnTo>
                  <a:lnTo>
                    <a:pt x="64341" y="642223"/>
                  </a:lnTo>
                  <a:lnTo>
                    <a:pt x="45101" y="638889"/>
                  </a:lnTo>
                  <a:lnTo>
                    <a:pt x="33576" y="630412"/>
                  </a:lnTo>
                  <a:lnTo>
                    <a:pt x="27670" y="625269"/>
                  </a:lnTo>
                  <a:lnTo>
                    <a:pt x="25098" y="617172"/>
                  </a:lnTo>
                  <a:lnTo>
                    <a:pt x="25480" y="612791"/>
                  </a:lnTo>
                  <a:lnTo>
                    <a:pt x="18812" y="606123"/>
                  </a:lnTo>
                  <a:lnTo>
                    <a:pt x="10620" y="603933"/>
                  </a:lnTo>
                  <a:lnTo>
                    <a:pt x="5477" y="600218"/>
                  </a:lnTo>
                  <a:lnTo>
                    <a:pt x="3572" y="592503"/>
                  </a:lnTo>
                  <a:lnTo>
                    <a:pt x="3572" y="592503"/>
                  </a:lnTo>
                  <a:lnTo>
                    <a:pt x="25765" y="591455"/>
                  </a:lnTo>
                  <a:lnTo>
                    <a:pt x="47577" y="596027"/>
                  </a:lnTo>
                  <a:lnTo>
                    <a:pt x="76152" y="605552"/>
                  </a:lnTo>
                  <a:lnTo>
                    <a:pt x="79105" y="605933"/>
                  </a:lnTo>
                  <a:lnTo>
                    <a:pt x="84725" y="602694"/>
                  </a:lnTo>
                  <a:lnTo>
                    <a:pt x="121301" y="611362"/>
                  </a:lnTo>
                  <a:lnTo>
                    <a:pt x="136350" y="610791"/>
                  </a:lnTo>
                  <a:lnTo>
                    <a:pt x="148161" y="603837"/>
                  </a:lnTo>
                  <a:lnTo>
                    <a:pt x="198930" y="581358"/>
                  </a:lnTo>
                  <a:lnTo>
                    <a:pt x="202930" y="576310"/>
                  </a:lnTo>
                  <a:lnTo>
                    <a:pt x="210836" y="555831"/>
                  </a:lnTo>
                  <a:lnTo>
                    <a:pt x="220266" y="552021"/>
                  </a:lnTo>
                  <a:lnTo>
                    <a:pt x="245793" y="553641"/>
                  </a:lnTo>
                  <a:lnTo>
                    <a:pt x="247983" y="552402"/>
                  </a:lnTo>
                  <a:lnTo>
                    <a:pt x="251984" y="546878"/>
                  </a:lnTo>
                  <a:lnTo>
                    <a:pt x="251889" y="541068"/>
                  </a:lnTo>
                  <a:lnTo>
                    <a:pt x="246745" y="538020"/>
                  </a:lnTo>
                  <a:lnTo>
                    <a:pt x="240744" y="538305"/>
                  </a:lnTo>
                  <a:lnTo>
                    <a:pt x="238268" y="534019"/>
                  </a:lnTo>
                  <a:lnTo>
                    <a:pt x="237982" y="530590"/>
                  </a:lnTo>
                  <a:lnTo>
                    <a:pt x="242364" y="523161"/>
                  </a:lnTo>
                  <a:lnTo>
                    <a:pt x="253127" y="515350"/>
                  </a:lnTo>
                  <a:lnTo>
                    <a:pt x="262461" y="518779"/>
                  </a:lnTo>
                  <a:lnTo>
                    <a:pt x="269224" y="518303"/>
                  </a:lnTo>
                  <a:lnTo>
                    <a:pt x="288465" y="507444"/>
                  </a:lnTo>
                  <a:lnTo>
                    <a:pt x="290465" y="502301"/>
                  </a:lnTo>
                  <a:lnTo>
                    <a:pt x="285322" y="492300"/>
                  </a:lnTo>
                  <a:lnTo>
                    <a:pt x="285798" y="489537"/>
                  </a:lnTo>
                  <a:lnTo>
                    <a:pt x="310753" y="470011"/>
                  </a:lnTo>
                  <a:lnTo>
                    <a:pt x="320945" y="469154"/>
                  </a:lnTo>
                  <a:lnTo>
                    <a:pt x="337233" y="473821"/>
                  </a:lnTo>
                  <a:lnTo>
                    <a:pt x="343710" y="479060"/>
                  </a:lnTo>
                  <a:lnTo>
                    <a:pt x="342090" y="484203"/>
                  </a:lnTo>
                  <a:lnTo>
                    <a:pt x="342948" y="488775"/>
                  </a:lnTo>
                  <a:lnTo>
                    <a:pt x="356664" y="500396"/>
                  </a:lnTo>
                  <a:lnTo>
                    <a:pt x="353616" y="508492"/>
                  </a:lnTo>
                  <a:lnTo>
                    <a:pt x="347901" y="511826"/>
                  </a:lnTo>
                  <a:lnTo>
                    <a:pt x="341709" y="512397"/>
                  </a:lnTo>
                  <a:lnTo>
                    <a:pt x="338661" y="514779"/>
                  </a:lnTo>
                  <a:close/>
                  <a:moveTo>
                    <a:pt x="383810" y="316754"/>
                  </a:moveTo>
                  <a:lnTo>
                    <a:pt x="381810" y="317421"/>
                  </a:lnTo>
                  <a:lnTo>
                    <a:pt x="377333" y="315516"/>
                  </a:lnTo>
                  <a:lnTo>
                    <a:pt x="373713" y="301419"/>
                  </a:lnTo>
                  <a:lnTo>
                    <a:pt x="378000" y="290179"/>
                  </a:lnTo>
                  <a:lnTo>
                    <a:pt x="383048" y="287893"/>
                  </a:lnTo>
                  <a:lnTo>
                    <a:pt x="388287" y="291036"/>
                  </a:lnTo>
                  <a:lnTo>
                    <a:pt x="389430" y="293513"/>
                  </a:lnTo>
                  <a:lnTo>
                    <a:pt x="388668" y="296751"/>
                  </a:lnTo>
                  <a:lnTo>
                    <a:pt x="381524" y="304848"/>
                  </a:lnTo>
                  <a:lnTo>
                    <a:pt x="381810" y="309134"/>
                  </a:lnTo>
                  <a:lnTo>
                    <a:pt x="385429" y="314468"/>
                  </a:lnTo>
                  <a:lnTo>
                    <a:pt x="383810" y="316754"/>
                  </a:lnTo>
                  <a:close/>
                  <a:moveTo>
                    <a:pt x="412575" y="155019"/>
                  </a:moveTo>
                  <a:lnTo>
                    <a:pt x="410480" y="160353"/>
                  </a:lnTo>
                  <a:lnTo>
                    <a:pt x="420100" y="172641"/>
                  </a:lnTo>
                  <a:lnTo>
                    <a:pt x="421720" y="171593"/>
                  </a:lnTo>
                  <a:lnTo>
                    <a:pt x="425720" y="174069"/>
                  </a:lnTo>
                  <a:lnTo>
                    <a:pt x="426863" y="186071"/>
                  </a:lnTo>
                  <a:lnTo>
                    <a:pt x="420767" y="195215"/>
                  </a:lnTo>
                  <a:lnTo>
                    <a:pt x="418862" y="193881"/>
                  </a:lnTo>
                  <a:lnTo>
                    <a:pt x="417243" y="194643"/>
                  </a:lnTo>
                  <a:lnTo>
                    <a:pt x="416386" y="200549"/>
                  </a:lnTo>
                  <a:lnTo>
                    <a:pt x="414861" y="199501"/>
                  </a:lnTo>
                  <a:lnTo>
                    <a:pt x="415052" y="196548"/>
                  </a:lnTo>
                  <a:lnTo>
                    <a:pt x="411909" y="191214"/>
                  </a:lnTo>
                  <a:lnTo>
                    <a:pt x="407146" y="191405"/>
                  </a:lnTo>
                  <a:lnTo>
                    <a:pt x="405051" y="188643"/>
                  </a:lnTo>
                  <a:lnTo>
                    <a:pt x="401145" y="187500"/>
                  </a:lnTo>
                  <a:lnTo>
                    <a:pt x="400574" y="184737"/>
                  </a:lnTo>
                  <a:lnTo>
                    <a:pt x="397907" y="185214"/>
                  </a:lnTo>
                  <a:lnTo>
                    <a:pt x="395049" y="178546"/>
                  </a:lnTo>
                  <a:lnTo>
                    <a:pt x="394764" y="174069"/>
                  </a:lnTo>
                  <a:lnTo>
                    <a:pt x="399240" y="164163"/>
                  </a:lnTo>
                  <a:lnTo>
                    <a:pt x="398479" y="162639"/>
                  </a:lnTo>
                  <a:lnTo>
                    <a:pt x="395907" y="162639"/>
                  </a:lnTo>
                  <a:lnTo>
                    <a:pt x="394859" y="158925"/>
                  </a:lnTo>
                  <a:lnTo>
                    <a:pt x="398002" y="157782"/>
                  </a:lnTo>
                  <a:lnTo>
                    <a:pt x="397240" y="156448"/>
                  </a:lnTo>
                  <a:lnTo>
                    <a:pt x="394002" y="157210"/>
                  </a:lnTo>
                  <a:lnTo>
                    <a:pt x="382857" y="150257"/>
                  </a:lnTo>
                  <a:lnTo>
                    <a:pt x="380762" y="146828"/>
                  </a:lnTo>
                  <a:lnTo>
                    <a:pt x="381619" y="138065"/>
                  </a:lnTo>
                  <a:lnTo>
                    <a:pt x="388572" y="135588"/>
                  </a:lnTo>
                  <a:lnTo>
                    <a:pt x="398383" y="137398"/>
                  </a:lnTo>
                  <a:lnTo>
                    <a:pt x="412575" y="155019"/>
                  </a:lnTo>
                  <a:close/>
                  <a:moveTo>
                    <a:pt x="597551" y="125016"/>
                  </a:moveTo>
                  <a:lnTo>
                    <a:pt x="594789" y="125492"/>
                  </a:lnTo>
                  <a:lnTo>
                    <a:pt x="592788" y="122634"/>
                  </a:lnTo>
                  <a:lnTo>
                    <a:pt x="580692" y="95964"/>
                  </a:lnTo>
                  <a:lnTo>
                    <a:pt x="579454" y="86154"/>
                  </a:lnTo>
                  <a:lnTo>
                    <a:pt x="582025" y="85963"/>
                  </a:lnTo>
                  <a:lnTo>
                    <a:pt x="585931" y="88821"/>
                  </a:lnTo>
                  <a:lnTo>
                    <a:pt x="599170" y="106632"/>
                  </a:lnTo>
                  <a:lnTo>
                    <a:pt x="599742" y="111014"/>
                  </a:lnTo>
                  <a:lnTo>
                    <a:pt x="597551" y="125016"/>
                  </a:lnTo>
                  <a:close/>
                  <a:moveTo>
                    <a:pt x="605647" y="94345"/>
                  </a:moveTo>
                  <a:lnTo>
                    <a:pt x="595360" y="92916"/>
                  </a:lnTo>
                  <a:lnTo>
                    <a:pt x="593836" y="80724"/>
                  </a:lnTo>
                  <a:lnTo>
                    <a:pt x="600694" y="74914"/>
                  </a:lnTo>
                  <a:lnTo>
                    <a:pt x="610028" y="57293"/>
                  </a:lnTo>
                  <a:lnTo>
                    <a:pt x="610028" y="53388"/>
                  </a:lnTo>
                  <a:lnTo>
                    <a:pt x="608029" y="51578"/>
                  </a:lnTo>
                  <a:lnTo>
                    <a:pt x="598504" y="49292"/>
                  </a:lnTo>
                  <a:lnTo>
                    <a:pt x="596884" y="47768"/>
                  </a:lnTo>
                  <a:lnTo>
                    <a:pt x="594122" y="38624"/>
                  </a:lnTo>
                  <a:lnTo>
                    <a:pt x="593741" y="33099"/>
                  </a:lnTo>
                  <a:lnTo>
                    <a:pt x="598884" y="9573"/>
                  </a:lnTo>
                  <a:lnTo>
                    <a:pt x="602218" y="3572"/>
                  </a:lnTo>
                  <a:lnTo>
                    <a:pt x="614315" y="5763"/>
                  </a:lnTo>
                  <a:lnTo>
                    <a:pt x="621745" y="12430"/>
                  </a:lnTo>
                  <a:lnTo>
                    <a:pt x="630888" y="46911"/>
                  </a:lnTo>
                  <a:lnTo>
                    <a:pt x="623459" y="58055"/>
                  </a:lnTo>
                  <a:lnTo>
                    <a:pt x="611267" y="88821"/>
                  </a:lnTo>
                  <a:lnTo>
                    <a:pt x="605647" y="94345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24F74AD-3750-4308-A632-D5179B64DA4E}"/>
                </a:ext>
              </a:extLst>
            </p:cNvPr>
            <p:cNvSpPr/>
            <p:nvPr/>
          </p:nvSpPr>
          <p:spPr>
            <a:xfrm>
              <a:off x="3498135" y="4400913"/>
              <a:ext cx="1002738" cy="1284209"/>
            </a:xfrm>
            <a:custGeom>
              <a:avLst/>
              <a:gdLst>
                <a:gd name="connsiteX0" fmla="*/ 311420 w 542925"/>
                <a:gd name="connsiteY0" fmla="*/ 654510 h 695325"/>
                <a:gd name="connsiteX1" fmla="*/ 311134 w 542925"/>
                <a:gd name="connsiteY1" fmla="*/ 660225 h 695325"/>
                <a:gd name="connsiteX2" fmla="*/ 313706 w 542925"/>
                <a:gd name="connsiteY2" fmla="*/ 665274 h 695325"/>
                <a:gd name="connsiteX3" fmla="*/ 313039 w 542925"/>
                <a:gd name="connsiteY3" fmla="*/ 667179 h 695325"/>
                <a:gd name="connsiteX4" fmla="*/ 303514 w 542925"/>
                <a:gd name="connsiteY4" fmla="*/ 668417 h 695325"/>
                <a:gd name="connsiteX5" fmla="*/ 299037 w 542925"/>
                <a:gd name="connsiteY5" fmla="*/ 670608 h 695325"/>
                <a:gd name="connsiteX6" fmla="*/ 312087 w 542925"/>
                <a:gd name="connsiteY6" fmla="*/ 695944 h 695325"/>
                <a:gd name="connsiteX7" fmla="*/ 312372 w 542925"/>
                <a:gd name="connsiteY7" fmla="*/ 698135 h 695325"/>
                <a:gd name="connsiteX8" fmla="*/ 308562 w 542925"/>
                <a:gd name="connsiteY8" fmla="*/ 700707 h 695325"/>
                <a:gd name="connsiteX9" fmla="*/ 305705 w 542925"/>
                <a:gd name="connsiteY9" fmla="*/ 699087 h 695325"/>
                <a:gd name="connsiteX10" fmla="*/ 302847 w 542925"/>
                <a:gd name="connsiteY10" fmla="*/ 692801 h 695325"/>
                <a:gd name="connsiteX11" fmla="*/ 300942 w 542925"/>
                <a:gd name="connsiteY11" fmla="*/ 693087 h 695325"/>
                <a:gd name="connsiteX12" fmla="*/ 296847 w 542925"/>
                <a:gd name="connsiteY12" fmla="*/ 689943 h 695325"/>
                <a:gd name="connsiteX13" fmla="*/ 298752 w 542925"/>
                <a:gd name="connsiteY13" fmla="*/ 688324 h 695325"/>
                <a:gd name="connsiteX14" fmla="*/ 296847 w 542925"/>
                <a:gd name="connsiteY14" fmla="*/ 685181 h 695325"/>
                <a:gd name="connsiteX15" fmla="*/ 289512 w 542925"/>
                <a:gd name="connsiteY15" fmla="*/ 682609 h 695325"/>
                <a:gd name="connsiteX16" fmla="*/ 291132 w 542925"/>
                <a:gd name="connsiteY16" fmla="*/ 675942 h 695325"/>
                <a:gd name="connsiteX17" fmla="*/ 289227 w 542925"/>
                <a:gd name="connsiteY17" fmla="*/ 671560 h 695325"/>
                <a:gd name="connsiteX18" fmla="*/ 289893 w 542925"/>
                <a:gd name="connsiteY18" fmla="*/ 665845 h 695325"/>
                <a:gd name="connsiteX19" fmla="*/ 284178 w 542925"/>
                <a:gd name="connsiteY19" fmla="*/ 658225 h 695325"/>
                <a:gd name="connsiteX20" fmla="*/ 278463 w 542925"/>
                <a:gd name="connsiteY20" fmla="*/ 658892 h 695325"/>
                <a:gd name="connsiteX21" fmla="*/ 272082 w 542925"/>
                <a:gd name="connsiteY21" fmla="*/ 651272 h 695325"/>
                <a:gd name="connsiteX22" fmla="*/ 265700 w 542925"/>
                <a:gd name="connsiteY22" fmla="*/ 639556 h 695325"/>
                <a:gd name="connsiteX23" fmla="*/ 265414 w 542925"/>
                <a:gd name="connsiteY23" fmla="*/ 637365 h 695325"/>
                <a:gd name="connsiteX24" fmla="*/ 268272 w 542925"/>
                <a:gd name="connsiteY24" fmla="*/ 631650 h 695325"/>
                <a:gd name="connsiteX25" fmla="*/ 263795 w 542925"/>
                <a:gd name="connsiteY25" fmla="*/ 613362 h 695325"/>
                <a:gd name="connsiteX26" fmla="*/ 264462 w 542925"/>
                <a:gd name="connsiteY26" fmla="*/ 610505 h 695325"/>
                <a:gd name="connsiteX27" fmla="*/ 274272 w 542925"/>
                <a:gd name="connsiteY27" fmla="*/ 606981 h 695325"/>
                <a:gd name="connsiteX28" fmla="*/ 287322 w 542925"/>
                <a:gd name="connsiteY28" fmla="*/ 623459 h 695325"/>
                <a:gd name="connsiteX29" fmla="*/ 295894 w 542925"/>
                <a:gd name="connsiteY29" fmla="*/ 628507 h 695325"/>
                <a:gd name="connsiteX30" fmla="*/ 307324 w 542925"/>
                <a:gd name="connsiteY30" fmla="*/ 643080 h 695325"/>
                <a:gd name="connsiteX31" fmla="*/ 312087 w 542925"/>
                <a:gd name="connsiteY31" fmla="*/ 646605 h 695325"/>
                <a:gd name="connsiteX32" fmla="*/ 311420 w 542925"/>
                <a:gd name="connsiteY32" fmla="*/ 654510 h 695325"/>
                <a:gd name="connsiteX33" fmla="*/ 259032 w 542925"/>
                <a:gd name="connsiteY33" fmla="*/ 612410 h 695325"/>
                <a:gd name="connsiteX34" fmla="*/ 258747 w 542925"/>
                <a:gd name="connsiteY34" fmla="*/ 616220 h 695325"/>
                <a:gd name="connsiteX35" fmla="*/ 249222 w 542925"/>
                <a:gd name="connsiteY35" fmla="*/ 616220 h 695325"/>
                <a:gd name="connsiteX36" fmla="*/ 248555 w 542925"/>
                <a:gd name="connsiteY36" fmla="*/ 617839 h 695325"/>
                <a:gd name="connsiteX37" fmla="*/ 243507 w 542925"/>
                <a:gd name="connsiteY37" fmla="*/ 613458 h 695325"/>
                <a:gd name="connsiteX38" fmla="*/ 241887 w 542925"/>
                <a:gd name="connsiteY38" fmla="*/ 618220 h 695325"/>
                <a:gd name="connsiteX39" fmla="*/ 239697 w 542925"/>
                <a:gd name="connsiteY39" fmla="*/ 619458 h 695325"/>
                <a:gd name="connsiteX40" fmla="*/ 235601 w 542925"/>
                <a:gd name="connsiteY40" fmla="*/ 615934 h 695325"/>
                <a:gd name="connsiteX41" fmla="*/ 236839 w 542925"/>
                <a:gd name="connsiteY41" fmla="*/ 612791 h 695325"/>
                <a:gd name="connsiteX42" fmla="*/ 233315 w 542925"/>
                <a:gd name="connsiteY42" fmla="*/ 608981 h 695325"/>
                <a:gd name="connsiteX43" fmla="*/ 236172 w 542925"/>
                <a:gd name="connsiteY43" fmla="*/ 599837 h 695325"/>
                <a:gd name="connsiteX44" fmla="*/ 236172 w 542925"/>
                <a:gd name="connsiteY44" fmla="*/ 590979 h 695325"/>
                <a:gd name="connsiteX45" fmla="*/ 232648 w 542925"/>
                <a:gd name="connsiteY45" fmla="*/ 583359 h 695325"/>
                <a:gd name="connsiteX46" fmla="*/ 232934 w 542925"/>
                <a:gd name="connsiteY46" fmla="*/ 578025 h 695325"/>
                <a:gd name="connsiteX47" fmla="*/ 228457 w 542925"/>
                <a:gd name="connsiteY47" fmla="*/ 575167 h 695325"/>
                <a:gd name="connsiteX48" fmla="*/ 231029 w 542925"/>
                <a:gd name="connsiteY48" fmla="*/ 572024 h 695325"/>
                <a:gd name="connsiteX49" fmla="*/ 230076 w 542925"/>
                <a:gd name="connsiteY49" fmla="*/ 564404 h 695325"/>
                <a:gd name="connsiteX50" fmla="*/ 232267 w 542925"/>
                <a:gd name="connsiteY50" fmla="*/ 561261 h 695325"/>
                <a:gd name="connsiteX51" fmla="*/ 237030 w 542925"/>
                <a:gd name="connsiteY51" fmla="*/ 562213 h 695325"/>
                <a:gd name="connsiteX52" fmla="*/ 243983 w 542925"/>
                <a:gd name="connsiteY52" fmla="*/ 572024 h 695325"/>
                <a:gd name="connsiteX53" fmla="*/ 253794 w 542925"/>
                <a:gd name="connsiteY53" fmla="*/ 578025 h 695325"/>
                <a:gd name="connsiteX54" fmla="*/ 256651 w 542925"/>
                <a:gd name="connsiteY54" fmla="*/ 582120 h 695325"/>
                <a:gd name="connsiteX55" fmla="*/ 263319 w 542925"/>
                <a:gd name="connsiteY55" fmla="*/ 584978 h 695325"/>
                <a:gd name="connsiteX56" fmla="*/ 267795 w 542925"/>
                <a:gd name="connsiteY56" fmla="*/ 595074 h 695325"/>
                <a:gd name="connsiteX57" fmla="*/ 271320 w 542925"/>
                <a:gd name="connsiteY57" fmla="*/ 598884 h 695325"/>
                <a:gd name="connsiteX58" fmla="*/ 269700 w 542925"/>
                <a:gd name="connsiteY58" fmla="*/ 606123 h 695325"/>
                <a:gd name="connsiteX59" fmla="*/ 263700 w 542925"/>
                <a:gd name="connsiteY59" fmla="*/ 608314 h 695325"/>
                <a:gd name="connsiteX60" fmla="*/ 259032 w 542925"/>
                <a:gd name="connsiteY60" fmla="*/ 612410 h 695325"/>
                <a:gd name="connsiteX61" fmla="*/ 187785 w 542925"/>
                <a:gd name="connsiteY61" fmla="*/ 503920 h 695325"/>
                <a:gd name="connsiteX62" fmla="*/ 194167 w 542925"/>
                <a:gd name="connsiteY62" fmla="*/ 516874 h 695325"/>
                <a:gd name="connsiteX63" fmla="*/ 198930 w 542925"/>
                <a:gd name="connsiteY63" fmla="*/ 521922 h 695325"/>
                <a:gd name="connsiteX64" fmla="*/ 199596 w 542925"/>
                <a:gd name="connsiteY64" fmla="*/ 525447 h 695325"/>
                <a:gd name="connsiteX65" fmla="*/ 205311 w 542925"/>
                <a:gd name="connsiteY65" fmla="*/ 528590 h 695325"/>
                <a:gd name="connsiteX66" fmla="*/ 209407 w 542925"/>
                <a:gd name="connsiteY66" fmla="*/ 535257 h 695325"/>
                <a:gd name="connsiteX67" fmla="*/ 212550 w 542925"/>
                <a:gd name="connsiteY67" fmla="*/ 542211 h 695325"/>
                <a:gd name="connsiteX68" fmla="*/ 212550 w 542925"/>
                <a:gd name="connsiteY68" fmla="*/ 544401 h 695325"/>
                <a:gd name="connsiteX69" fmla="*/ 210931 w 542925"/>
                <a:gd name="connsiteY69" fmla="*/ 545640 h 695325"/>
                <a:gd name="connsiteX70" fmla="*/ 209026 w 542925"/>
                <a:gd name="connsiteY70" fmla="*/ 544973 h 695325"/>
                <a:gd name="connsiteX71" fmla="*/ 209312 w 542925"/>
                <a:gd name="connsiteY71" fmla="*/ 541544 h 695325"/>
                <a:gd name="connsiteX72" fmla="*/ 207407 w 542925"/>
                <a:gd name="connsiteY72" fmla="*/ 538686 h 695325"/>
                <a:gd name="connsiteX73" fmla="*/ 205216 w 542925"/>
                <a:gd name="connsiteY73" fmla="*/ 540591 h 695325"/>
                <a:gd name="connsiteX74" fmla="*/ 201692 w 542925"/>
                <a:gd name="connsiteY74" fmla="*/ 540591 h 695325"/>
                <a:gd name="connsiteX75" fmla="*/ 199501 w 542925"/>
                <a:gd name="connsiteY75" fmla="*/ 535829 h 695325"/>
                <a:gd name="connsiteX76" fmla="*/ 191881 w 542925"/>
                <a:gd name="connsiteY76" fmla="*/ 535829 h 695325"/>
                <a:gd name="connsiteX77" fmla="*/ 182642 w 542925"/>
                <a:gd name="connsiteY77" fmla="*/ 527923 h 695325"/>
                <a:gd name="connsiteX78" fmla="*/ 177879 w 542925"/>
                <a:gd name="connsiteY78" fmla="*/ 526018 h 695325"/>
                <a:gd name="connsiteX79" fmla="*/ 169593 w 542925"/>
                <a:gd name="connsiteY79" fmla="*/ 526971 h 695325"/>
                <a:gd name="connsiteX80" fmla="*/ 167021 w 542925"/>
                <a:gd name="connsiteY80" fmla="*/ 519065 h 695325"/>
                <a:gd name="connsiteX81" fmla="*/ 164449 w 542925"/>
                <a:gd name="connsiteY81" fmla="*/ 517827 h 695325"/>
                <a:gd name="connsiteX82" fmla="*/ 157496 w 542925"/>
                <a:gd name="connsiteY82" fmla="*/ 506111 h 695325"/>
                <a:gd name="connsiteX83" fmla="*/ 157782 w 542925"/>
                <a:gd name="connsiteY83" fmla="*/ 503920 h 695325"/>
                <a:gd name="connsiteX84" fmla="*/ 159972 w 542925"/>
                <a:gd name="connsiteY84" fmla="*/ 502301 h 695325"/>
                <a:gd name="connsiteX85" fmla="*/ 163782 w 542925"/>
                <a:gd name="connsiteY85" fmla="*/ 504492 h 695325"/>
                <a:gd name="connsiteX86" fmla="*/ 164449 w 542925"/>
                <a:gd name="connsiteY86" fmla="*/ 503253 h 695325"/>
                <a:gd name="connsiteX87" fmla="*/ 161592 w 542925"/>
                <a:gd name="connsiteY87" fmla="*/ 499443 h 695325"/>
                <a:gd name="connsiteX88" fmla="*/ 160353 w 542925"/>
                <a:gd name="connsiteY88" fmla="*/ 490871 h 695325"/>
                <a:gd name="connsiteX89" fmla="*/ 161973 w 542925"/>
                <a:gd name="connsiteY89" fmla="*/ 487442 h 695325"/>
                <a:gd name="connsiteX90" fmla="*/ 167021 w 542925"/>
                <a:gd name="connsiteY90" fmla="*/ 483346 h 695325"/>
                <a:gd name="connsiteX91" fmla="*/ 172736 w 542925"/>
                <a:gd name="connsiteY91" fmla="*/ 483346 h 695325"/>
                <a:gd name="connsiteX92" fmla="*/ 185404 w 542925"/>
                <a:gd name="connsiteY92" fmla="*/ 494109 h 695325"/>
                <a:gd name="connsiteX93" fmla="*/ 187785 w 542925"/>
                <a:gd name="connsiteY93" fmla="*/ 503920 h 695325"/>
                <a:gd name="connsiteX94" fmla="*/ 59198 w 542925"/>
                <a:gd name="connsiteY94" fmla="*/ 307991 h 695325"/>
                <a:gd name="connsiteX95" fmla="*/ 62341 w 542925"/>
                <a:gd name="connsiteY95" fmla="*/ 317421 h 695325"/>
                <a:gd name="connsiteX96" fmla="*/ 60436 w 542925"/>
                <a:gd name="connsiteY96" fmla="*/ 318087 h 695325"/>
                <a:gd name="connsiteX97" fmla="*/ 58531 w 542925"/>
                <a:gd name="connsiteY97" fmla="*/ 313325 h 695325"/>
                <a:gd name="connsiteX98" fmla="*/ 57293 w 542925"/>
                <a:gd name="connsiteY98" fmla="*/ 314277 h 695325"/>
                <a:gd name="connsiteX99" fmla="*/ 61103 w 542925"/>
                <a:gd name="connsiteY99" fmla="*/ 326565 h 695325"/>
                <a:gd name="connsiteX100" fmla="*/ 70628 w 542925"/>
                <a:gd name="connsiteY100" fmla="*/ 334185 h 695325"/>
                <a:gd name="connsiteX101" fmla="*/ 71580 w 542925"/>
                <a:gd name="connsiteY101" fmla="*/ 341424 h 695325"/>
                <a:gd name="connsiteX102" fmla="*/ 77581 w 542925"/>
                <a:gd name="connsiteY102" fmla="*/ 348663 h 695325"/>
                <a:gd name="connsiteX103" fmla="*/ 77867 w 542925"/>
                <a:gd name="connsiteY103" fmla="*/ 352473 h 695325"/>
                <a:gd name="connsiteX104" fmla="*/ 81963 w 542925"/>
                <a:gd name="connsiteY104" fmla="*/ 359140 h 695325"/>
                <a:gd name="connsiteX105" fmla="*/ 80724 w 542925"/>
                <a:gd name="connsiteY105" fmla="*/ 361998 h 695325"/>
                <a:gd name="connsiteX106" fmla="*/ 86154 w 542925"/>
                <a:gd name="connsiteY106" fmla="*/ 368284 h 695325"/>
                <a:gd name="connsiteX107" fmla="*/ 86439 w 542925"/>
                <a:gd name="connsiteY107" fmla="*/ 374285 h 695325"/>
                <a:gd name="connsiteX108" fmla="*/ 96250 w 542925"/>
                <a:gd name="connsiteY108" fmla="*/ 383715 h 695325"/>
                <a:gd name="connsiteX109" fmla="*/ 97488 w 542925"/>
                <a:gd name="connsiteY109" fmla="*/ 386858 h 695325"/>
                <a:gd name="connsiteX110" fmla="*/ 98441 w 542925"/>
                <a:gd name="connsiteY110" fmla="*/ 393525 h 695325"/>
                <a:gd name="connsiteX111" fmla="*/ 95869 w 542925"/>
                <a:gd name="connsiteY111" fmla="*/ 391335 h 695325"/>
                <a:gd name="connsiteX112" fmla="*/ 92726 w 542925"/>
                <a:gd name="connsiteY112" fmla="*/ 391620 h 695325"/>
                <a:gd name="connsiteX113" fmla="*/ 96536 w 542925"/>
                <a:gd name="connsiteY113" fmla="*/ 396669 h 695325"/>
                <a:gd name="connsiteX114" fmla="*/ 103489 w 542925"/>
                <a:gd name="connsiteY114" fmla="*/ 399240 h 695325"/>
                <a:gd name="connsiteX115" fmla="*/ 104442 w 542925"/>
                <a:gd name="connsiteY115" fmla="*/ 401812 h 695325"/>
                <a:gd name="connsiteX116" fmla="*/ 103489 w 542925"/>
                <a:gd name="connsiteY116" fmla="*/ 405908 h 695325"/>
                <a:gd name="connsiteX117" fmla="*/ 107299 w 542925"/>
                <a:gd name="connsiteY117" fmla="*/ 415338 h 695325"/>
                <a:gd name="connsiteX118" fmla="*/ 113681 w 542925"/>
                <a:gd name="connsiteY118" fmla="*/ 413147 h 695325"/>
                <a:gd name="connsiteX119" fmla="*/ 118158 w 542925"/>
                <a:gd name="connsiteY119" fmla="*/ 419433 h 695325"/>
                <a:gd name="connsiteX120" fmla="*/ 119110 w 542925"/>
                <a:gd name="connsiteY120" fmla="*/ 433340 h 695325"/>
                <a:gd name="connsiteX121" fmla="*/ 115967 w 542925"/>
                <a:gd name="connsiteY121" fmla="*/ 438102 h 695325"/>
                <a:gd name="connsiteX122" fmla="*/ 110252 w 542925"/>
                <a:gd name="connsiteY122" fmla="*/ 427053 h 695325"/>
                <a:gd name="connsiteX123" fmla="*/ 109014 w 542925"/>
                <a:gd name="connsiteY123" fmla="*/ 427339 h 695325"/>
                <a:gd name="connsiteX124" fmla="*/ 110919 w 542925"/>
                <a:gd name="connsiteY124" fmla="*/ 436769 h 695325"/>
                <a:gd name="connsiteX125" fmla="*/ 113490 w 542925"/>
                <a:gd name="connsiteY125" fmla="*/ 442103 h 695325"/>
                <a:gd name="connsiteX126" fmla="*/ 109395 w 542925"/>
                <a:gd name="connsiteY126" fmla="*/ 445913 h 695325"/>
                <a:gd name="connsiteX127" fmla="*/ 105870 w 542925"/>
                <a:gd name="connsiteY127" fmla="*/ 443055 h 695325"/>
                <a:gd name="connsiteX128" fmla="*/ 98536 w 542925"/>
                <a:gd name="connsiteY128" fmla="*/ 442770 h 695325"/>
                <a:gd name="connsiteX129" fmla="*/ 94440 w 542925"/>
                <a:gd name="connsiteY129" fmla="*/ 444008 h 695325"/>
                <a:gd name="connsiteX130" fmla="*/ 93774 w 542925"/>
                <a:gd name="connsiteY130" fmla="*/ 446865 h 695325"/>
                <a:gd name="connsiteX131" fmla="*/ 88344 w 542925"/>
                <a:gd name="connsiteY131" fmla="*/ 447818 h 695325"/>
                <a:gd name="connsiteX132" fmla="*/ 49292 w 542925"/>
                <a:gd name="connsiteY132" fmla="*/ 426672 h 695325"/>
                <a:gd name="connsiteX133" fmla="*/ 47387 w 542925"/>
                <a:gd name="connsiteY133" fmla="*/ 421338 h 695325"/>
                <a:gd name="connsiteX134" fmla="*/ 41672 w 542925"/>
                <a:gd name="connsiteY134" fmla="*/ 416290 h 695325"/>
                <a:gd name="connsiteX135" fmla="*/ 43577 w 542925"/>
                <a:gd name="connsiteY135" fmla="*/ 415338 h 695325"/>
                <a:gd name="connsiteX136" fmla="*/ 43577 w 542925"/>
                <a:gd name="connsiteY136" fmla="*/ 413147 h 695325"/>
                <a:gd name="connsiteX137" fmla="*/ 37576 w 542925"/>
                <a:gd name="connsiteY137" fmla="*/ 401431 h 695325"/>
                <a:gd name="connsiteX138" fmla="*/ 12144 w 542925"/>
                <a:gd name="connsiteY138" fmla="*/ 363903 h 695325"/>
                <a:gd name="connsiteX139" fmla="*/ 9954 w 542925"/>
                <a:gd name="connsiteY139" fmla="*/ 357616 h 695325"/>
                <a:gd name="connsiteX140" fmla="*/ 6144 w 542925"/>
                <a:gd name="connsiteY140" fmla="*/ 355425 h 695325"/>
                <a:gd name="connsiteX141" fmla="*/ 4524 w 542925"/>
                <a:gd name="connsiteY141" fmla="*/ 352568 h 695325"/>
                <a:gd name="connsiteX142" fmla="*/ 3572 w 542925"/>
                <a:gd name="connsiteY142" fmla="*/ 348472 h 695325"/>
                <a:gd name="connsiteX143" fmla="*/ 7096 w 542925"/>
                <a:gd name="connsiteY143" fmla="*/ 344662 h 695325"/>
                <a:gd name="connsiteX144" fmla="*/ 14716 w 542925"/>
                <a:gd name="connsiteY144" fmla="*/ 324183 h 695325"/>
                <a:gd name="connsiteX145" fmla="*/ 14430 w 542925"/>
                <a:gd name="connsiteY145" fmla="*/ 314087 h 695325"/>
                <a:gd name="connsiteX146" fmla="*/ 20431 w 542925"/>
                <a:gd name="connsiteY146" fmla="*/ 307800 h 695325"/>
                <a:gd name="connsiteX147" fmla="*/ 24241 w 542925"/>
                <a:gd name="connsiteY147" fmla="*/ 306848 h 695325"/>
                <a:gd name="connsiteX148" fmla="*/ 28337 w 542925"/>
                <a:gd name="connsiteY148" fmla="*/ 308753 h 695325"/>
                <a:gd name="connsiteX149" fmla="*/ 39100 w 542925"/>
                <a:gd name="connsiteY149" fmla="*/ 307800 h 695325"/>
                <a:gd name="connsiteX150" fmla="*/ 46720 w 542925"/>
                <a:gd name="connsiteY150" fmla="*/ 304943 h 695325"/>
                <a:gd name="connsiteX151" fmla="*/ 53102 w 542925"/>
                <a:gd name="connsiteY151" fmla="*/ 300180 h 695325"/>
                <a:gd name="connsiteX152" fmla="*/ 55293 w 542925"/>
                <a:gd name="connsiteY152" fmla="*/ 300466 h 695325"/>
                <a:gd name="connsiteX153" fmla="*/ 59198 w 542925"/>
                <a:gd name="connsiteY153" fmla="*/ 307991 h 695325"/>
                <a:gd name="connsiteX154" fmla="*/ 216551 w 542925"/>
                <a:gd name="connsiteY154" fmla="*/ 3762 h 695325"/>
                <a:gd name="connsiteX155" fmla="*/ 220266 w 542925"/>
                <a:gd name="connsiteY155" fmla="*/ 7096 h 695325"/>
                <a:gd name="connsiteX156" fmla="*/ 226647 w 542925"/>
                <a:gd name="connsiteY156" fmla="*/ 5953 h 695325"/>
                <a:gd name="connsiteX157" fmla="*/ 229695 w 542925"/>
                <a:gd name="connsiteY157" fmla="*/ 12716 h 695325"/>
                <a:gd name="connsiteX158" fmla="*/ 242078 w 542925"/>
                <a:gd name="connsiteY158" fmla="*/ 17193 h 695325"/>
                <a:gd name="connsiteX159" fmla="*/ 244745 w 542925"/>
                <a:gd name="connsiteY159" fmla="*/ 20526 h 695325"/>
                <a:gd name="connsiteX160" fmla="*/ 265033 w 542925"/>
                <a:gd name="connsiteY160" fmla="*/ 27289 h 695325"/>
                <a:gd name="connsiteX161" fmla="*/ 263128 w 542925"/>
                <a:gd name="connsiteY161" fmla="*/ 25860 h 695325"/>
                <a:gd name="connsiteX162" fmla="*/ 263128 w 542925"/>
                <a:gd name="connsiteY162" fmla="*/ 25860 h 695325"/>
                <a:gd name="connsiteX163" fmla="*/ 273225 w 542925"/>
                <a:gd name="connsiteY163" fmla="*/ 29956 h 695325"/>
                <a:gd name="connsiteX164" fmla="*/ 277701 w 542925"/>
                <a:gd name="connsiteY164" fmla="*/ 36909 h 695325"/>
                <a:gd name="connsiteX165" fmla="*/ 269796 w 542925"/>
                <a:gd name="connsiteY165" fmla="*/ 49197 h 695325"/>
                <a:gd name="connsiteX166" fmla="*/ 268938 w 542925"/>
                <a:gd name="connsiteY166" fmla="*/ 58150 h 695325"/>
                <a:gd name="connsiteX167" fmla="*/ 281035 w 542925"/>
                <a:gd name="connsiteY167" fmla="*/ 83296 h 695325"/>
                <a:gd name="connsiteX168" fmla="*/ 281035 w 542925"/>
                <a:gd name="connsiteY168" fmla="*/ 94250 h 695325"/>
                <a:gd name="connsiteX169" fmla="*/ 282464 w 542925"/>
                <a:gd name="connsiteY169" fmla="*/ 98441 h 695325"/>
                <a:gd name="connsiteX170" fmla="*/ 285036 w 542925"/>
                <a:gd name="connsiteY170" fmla="*/ 98441 h 695325"/>
                <a:gd name="connsiteX171" fmla="*/ 293799 w 542925"/>
                <a:gd name="connsiteY171" fmla="*/ 93964 h 695325"/>
                <a:gd name="connsiteX172" fmla="*/ 297418 w 542925"/>
                <a:gd name="connsiteY172" fmla="*/ 95393 h 695325"/>
                <a:gd name="connsiteX173" fmla="*/ 301038 w 542925"/>
                <a:gd name="connsiteY173" fmla="*/ 97869 h 695325"/>
                <a:gd name="connsiteX174" fmla="*/ 308372 w 542925"/>
                <a:gd name="connsiteY174" fmla="*/ 114348 h 695325"/>
                <a:gd name="connsiteX175" fmla="*/ 335423 w 542925"/>
                <a:gd name="connsiteY175" fmla="*/ 121872 h 695325"/>
                <a:gd name="connsiteX176" fmla="*/ 345805 w 542925"/>
                <a:gd name="connsiteY176" fmla="*/ 122158 h 695325"/>
                <a:gd name="connsiteX177" fmla="*/ 348091 w 542925"/>
                <a:gd name="connsiteY177" fmla="*/ 118539 h 695325"/>
                <a:gd name="connsiteX178" fmla="*/ 358473 w 542925"/>
                <a:gd name="connsiteY178" fmla="*/ 109585 h 695325"/>
                <a:gd name="connsiteX179" fmla="*/ 364665 w 542925"/>
                <a:gd name="connsiteY179" fmla="*/ 107394 h 695325"/>
                <a:gd name="connsiteX180" fmla="*/ 367998 w 542925"/>
                <a:gd name="connsiteY180" fmla="*/ 108252 h 695325"/>
                <a:gd name="connsiteX181" fmla="*/ 369713 w 542925"/>
                <a:gd name="connsiteY181" fmla="*/ 110538 h 695325"/>
                <a:gd name="connsiteX182" fmla="*/ 373332 w 542925"/>
                <a:gd name="connsiteY182" fmla="*/ 120063 h 695325"/>
                <a:gd name="connsiteX183" fmla="*/ 370761 w 542925"/>
                <a:gd name="connsiteY183" fmla="*/ 128159 h 695325"/>
                <a:gd name="connsiteX184" fmla="*/ 370761 w 542925"/>
                <a:gd name="connsiteY184" fmla="*/ 132731 h 695325"/>
                <a:gd name="connsiteX185" fmla="*/ 374380 w 542925"/>
                <a:gd name="connsiteY185" fmla="*/ 141684 h 695325"/>
                <a:gd name="connsiteX186" fmla="*/ 373523 w 542925"/>
                <a:gd name="connsiteY186" fmla="*/ 149781 h 695325"/>
                <a:gd name="connsiteX187" fmla="*/ 367903 w 542925"/>
                <a:gd name="connsiteY187" fmla="*/ 159591 h 695325"/>
                <a:gd name="connsiteX188" fmla="*/ 364760 w 542925"/>
                <a:gd name="connsiteY188" fmla="*/ 155115 h 695325"/>
                <a:gd name="connsiteX189" fmla="*/ 362760 w 542925"/>
                <a:gd name="connsiteY189" fmla="*/ 155400 h 695325"/>
                <a:gd name="connsiteX190" fmla="*/ 358283 w 542925"/>
                <a:gd name="connsiteY190" fmla="*/ 159020 h 695325"/>
                <a:gd name="connsiteX191" fmla="*/ 357997 w 542925"/>
                <a:gd name="connsiteY191" fmla="*/ 162354 h 695325"/>
                <a:gd name="connsiteX192" fmla="*/ 360569 w 542925"/>
                <a:gd name="connsiteY192" fmla="*/ 170736 h 695325"/>
                <a:gd name="connsiteX193" fmla="*/ 358854 w 542925"/>
                <a:gd name="connsiteY193" fmla="*/ 172450 h 695325"/>
                <a:gd name="connsiteX194" fmla="*/ 359140 w 542925"/>
                <a:gd name="connsiteY194" fmla="*/ 174736 h 695325"/>
                <a:gd name="connsiteX195" fmla="*/ 364188 w 542925"/>
                <a:gd name="connsiteY195" fmla="*/ 183404 h 695325"/>
                <a:gd name="connsiteX196" fmla="*/ 364188 w 542925"/>
                <a:gd name="connsiteY196" fmla="*/ 183404 h 695325"/>
                <a:gd name="connsiteX197" fmla="*/ 363045 w 542925"/>
                <a:gd name="connsiteY197" fmla="*/ 186166 h 695325"/>
                <a:gd name="connsiteX198" fmla="*/ 364188 w 542925"/>
                <a:gd name="connsiteY198" fmla="*/ 190929 h 695325"/>
                <a:gd name="connsiteX199" fmla="*/ 364188 w 542925"/>
                <a:gd name="connsiteY199" fmla="*/ 190929 h 695325"/>
                <a:gd name="connsiteX200" fmla="*/ 367332 w 542925"/>
                <a:gd name="connsiteY200" fmla="*/ 195691 h 695325"/>
                <a:gd name="connsiteX201" fmla="*/ 372380 w 542925"/>
                <a:gd name="connsiteY201" fmla="*/ 198453 h 695325"/>
                <a:gd name="connsiteX202" fmla="*/ 372951 w 542925"/>
                <a:gd name="connsiteY202" fmla="*/ 204359 h 695325"/>
                <a:gd name="connsiteX203" fmla="*/ 374952 w 542925"/>
                <a:gd name="connsiteY203" fmla="*/ 207407 h 695325"/>
                <a:gd name="connsiteX204" fmla="*/ 379428 w 542925"/>
                <a:gd name="connsiteY204" fmla="*/ 207693 h 695325"/>
                <a:gd name="connsiteX205" fmla="*/ 384762 w 542925"/>
                <a:gd name="connsiteY205" fmla="*/ 211884 h 695325"/>
                <a:gd name="connsiteX206" fmla="*/ 387334 w 542925"/>
                <a:gd name="connsiteY206" fmla="*/ 207121 h 695325"/>
                <a:gd name="connsiteX207" fmla="*/ 385905 w 542925"/>
                <a:gd name="connsiteY207" fmla="*/ 206264 h 695325"/>
                <a:gd name="connsiteX208" fmla="*/ 386763 w 542925"/>
                <a:gd name="connsiteY208" fmla="*/ 204835 h 695325"/>
                <a:gd name="connsiteX209" fmla="*/ 394954 w 542925"/>
                <a:gd name="connsiteY209" fmla="*/ 202359 h 695325"/>
                <a:gd name="connsiteX210" fmla="*/ 398574 w 542925"/>
                <a:gd name="connsiteY210" fmla="*/ 202930 h 695325"/>
                <a:gd name="connsiteX211" fmla="*/ 406194 w 542925"/>
                <a:gd name="connsiteY211" fmla="*/ 208550 h 695325"/>
                <a:gd name="connsiteX212" fmla="*/ 405908 w 542925"/>
                <a:gd name="connsiteY212" fmla="*/ 215027 h 695325"/>
                <a:gd name="connsiteX213" fmla="*/ 404193 w 542925"/>
                <a:gd name="connsiteY213" fmla="*/ 218646 h 695325"/>
                <a:gd name="connsiteX214" fmla="*/ 410956 w 542925"/>
                <a:gd name="connsiteY214" fmla="*/ 233220 h 695325"/>
                <a:gd name="connsiteX215" fmla="*/ 413814 w 542925"/>
                <a:gd name="connsiteY215" fmla="*/ 234648 h 695325"/>
                <a:gd name="connsiteX216" fmla="*/ 416100 w 542925"/>
                <a:gd name="connsiteY216" fmla="*/ 234077 h 695325"/>
                <a:gd name="connsiteX217" fmla="*/ 419433 w 542925"/>
                <a:gd name="connsiteY217" fmla="*/ 237982 h 695325"/>
                <a:gd name="connsiteX218" fmla="*/ 430101 w 542925"/>
                <a:gd name="connsiteY218" fmla="*/ 242459 h 695325"/>
                <a:gd name="connsiteX219" fmla="*/ 431244 w 542925"/>
                <a:gd name="connsiteY219" fmla="*/ 246364 h 695325"/>
                <a:gd name="connsiteX220" fmla="*/ 437436 w 542925"/>
                <a:gd name="connsiteY220" fmla="*/ 248841 h 695325"/>
                <a:gd name="connsiteX221" fmla="*/ 441627 w 542925"/>
                <a:gd name="connsiteY221" fmla="*/ 254175 h 695325"/>
                <a:gd name="connsiteX222" fmla="*/ 457914 w 542925"/>
                <a:gd name="connsiteY222" fmla="*/ 259985 h 695325"/>
                <a:gd name="connsiteX223" fmla="*/ 458772 w 542925"/>
                <a:gd name="connsiteY223" fmla="*/ 260842 h 695325"/>
                <a:gd name="connsiteX224" fmla="*/ 457057 w 542925"/>
                <a:gd name="connsiteY224" fmla="*/ 263890 h 695325"/>
                <a:gd name="connsiteX225" fmla="*/ 460677 w 542925"/>
                <a:gd name="connsiteY225" fmla="*/ 266652 h 695325"/>
                <a:gd name="connsiteX226" fmla="*/ 465725 w 542925"/>
                <a:gd name="connsiteY226" fmla="*/ 267795 h 695325"/>
                <a:gd name="connsiteX227" fmla="*/ 466582 w 542925"/>
                <a:gd name="connsiteY227" fmla="*/ 273129 h 695325"/>
                <a:gd name="connsiteX228" fmla="*/ 480393 w 542925"/>
                <a:gd name="connsiteY228" fmla="*/ 281511 h 695325"/>
                <a:gd name="connsiteX229" fmla="*/ 482679 w 542925"/>
                <a:gd name="connsiteY229" fmla="*/ 284845 h 695325"/>
                <a:gd name="connsiteX230" fmla="*/ 486870 w 542925"/>
                <a:gd name="connsiteY230" fmla="*/ 285131 h 695325"/>
                <a:gd name="connsiteX231" fmla="*/ 497538 w 542925"/>
                <a:gd name="connsiteY231" fmla="*/ 291608 h 695325"/>
                <a:gd name="connsiteX232" fmla="*/ 503730 w 542925"/>
                <a:gd name="connsiteY232" fmla="*/ 299990 h 695325"/>
                <a:gd name="connsiteX233" fmla="*/ 507063 w 542925"/>
                <a:gd name="connsiteY233" fmla="*/ 301704 h 695325"/>
                <a:gd name="connsiteX234" fmla="*/ 506778 w 542925"/>
                <a:gd name="connsiteY234" fmla="*/ 304467 h 695325"/>
                <a:gd name="connsiteX235" fmla="*/ 518874 w 542925"/>
                <a:gd name="connsiteY235" fmla="*/ 307800 h 695325"/>
                <a:gd name="connsiteX236" fmla="*/ 523637 w 542925"/>
                <a:gd name="connsiteY236" fmla="*/ 310848 h 695325"/>
                <a:gd name="connsiteX237" fmla="*/ 532114 w 542925"/>
                <a:gd name="connsiteY237" fmla="*/ 310848 h 695325"/>
                <a:gd name="connsiteX238" fmla="*/ 532114 w 542925"/>
                <a:gd name="connsiteY238" fmla="*/ 310848 h 695325"/>
                <a:gd name="connsiteX239" fmla="*/ 534400 w 542925"/>
                <a:gd name="connsiteY239" fmla="*/ 312277 h 695325"/>
                <a:gd name="connsiteX240" fmla="*/ 534400 w 542925"/>
                <a:gd name="connsiteY240" fmla="*/ 312277 h 695325"/>
                <a:gd name="connsiteX241" fmla="*/ 534686 w 542925"/>
                <a:gd name="connsiteY241" fmla="*/ 321802 h 695325"/>
                <a:gd name="connsiteX242" fmla="*/ 536115 w 542925"/>
                <a:gd name="connsiteY242" fmla="*/ 322945 h 695325"/>
                <a:gd name="connsiteX243" fmla="*/ 534972 w 542925"/>
                <a:gd name="connsiteY243" fmla="*/ 330184 h 695325"/>
                <a:gd name="connsiteX244" fmla="*/ 540020 w 542925"/>
                <a:gd name="connsiteY244" fmla="*/ 334375 h 695325"/>
                <a:gd name="connsiteX245" fmla="*/ 543354 w 542925"/>
                <a:gd name="connsiteY245" fmla="*/ 331899 h 695325"/>
                <a:gd name="connsiteX246" fmla="*/ 544497 w 542925"/>
                <a:gd name="connsiteY246" fmla="*/ 332756 h 695325"/>
                <a:gd name="connsiteX247" fmla="*/ 541639 w 542925"/>
                <a:gd name="connsiteY247" fmla="*/ 340852 h 695325"/>
                <a:gd name="connsiteX248" fmla="*/ 533733 w 542925"/>
                <a:gd name="connsiteY248" fmla="*/ 350663 h 695325"/>
                <a:gd name="connsiteX249" fmla="*/ 527828 w 542925"/>
                <a:gd name="connsiteY249" fmla="*/ 352092 h 695325"/>
                <a:gd name="connsiteX250" fmla="*/ 524685 w 542925"/>
                <a:gd name="connsiteY250" fmla="*/ 354378 h 695325"/>
                <a:gd name="connsiteX251" fmla="*/ 518779 w 542925"/>
                <a:gd name="connsiteY251" fmla="*/ 354092 h 695325"/>
                <a:gd name="connsiteX252" fmla="*/ 512874 w 542925"/>
                <a:gd name="connsiteY252" fmla="*/ 359997 h 695325"/>
                <a:gd name="connsiteX253" fmla="*/ 513445 w 542925"/>
                <a:gd name="connsiteY253" fmla="*/ 365331 h 695325"/>
                <a:gd name="connsiteX254" fmla="*/ 516779 w 542925"/>
                <a:gd name="connsiteY254" fmla="*/ 373142 h 695325"/>
                <a:gd name="connsiteX255" fmla="*/ 516779 w 542925"/>
                <a:gd name="connsiteY255" fmla="*/ 375333 h 695325"/>
                <a:gd name="connsiteX256" fmla="*/ 512874 w 542925"/>
                <a:gd name="connsiteY256" fmla="*/ 379809 h 695325"/>
                <a:gd name="connsiteX257" fmla="*/ 512874 w 542925"/>
                <a:gd name="connsiteY257" fmla="*/ 381810 h 695325"/>
                <a:gd name="connsiteX258" fmla="*/ 516779 w 542925"/>
                <a:gd name="connsiteY258" fmla="*/ 385143 h 695325"/>
                <a:gd name="connsiteX259" fmla="*/ 516779 w 542925"/>
                <a:gd name="connsiteY259" fmla="*/ 387334 h 695325"/>
                <a:gd name="connsiteX260" fmla="*/ 510873 w 542925"/>
                <a:gd name="connsiteY260" fmla="*/ 397907 h 695325"/>
                <a:gd name="connsiteX261" fmla="*/ 491728 w 542925"/>
                <a:gd name="connsiteY261" fmla="*/ 409623 h 695325"/>
                <a:gd name="connsiteX262" fmla="*/ 480489 w 542925"/>
                <a:gd name="connsiteY262" fmla="*/ 426672 h 695325"/>
                <a:gd name="connsiteX263" fmla="*/ 470964 w 542925"/>
                <a:gd name="connsiteY263" fmla="*/ 429149 h 695325"/>
                <a:gd name="connsiteX264" fmla="*/ 467344 w 542925"/>
                <a:gd name="connsiteY264" fmla="*/ 425815 h 695325"/>
                <a:gd name="connsiteX265" fmla="*/ 461439 w 542925"/>
                <a:gd name="connsiteY265" fmla="*/ 427530 h 695325"/>
                <a:gd name="connsiteX266" fmla="*/ 456105 w 542925"/>
                <a:gd name="connsiteY266" fmla="*/ 427244 h 695325"/>
                <a:gd name="connsiteX267" fmla="*/ 451056 w 542925"/>
                <a:gd name="connsiteY267" fmla="*/ 429720 h 695325"/>
                <a:gd name="connsiteX268" fmla="*/ 440960 w 542925"/>
                <a:gd name="connsiteY268" fmla="*/ 429435 h 695325"/>
                <a:gd name="connsiteX269" fmla="*/ 435626 w 542925"/>
                <a:gd name="connsiteY269" fmla="*/ 432768 h 695325"/>
                <a:gd name="connsiteX270" fmla="*/ 429149 w 542925"/>
                <a:gd name="connsiteY270" fmla="*/ 426006 h 695325"/>
                <a:gd name="connsiteX271" fmla="*/ 427720 w 542925"/>
                <a:gd name="connsiteY271" fmla="*/ 426291 h 695325"/>
                <a:gd name="connsiteX272" fmla="*/ 426006 w 542925"/>
                <a:gd name="connsiteY272" fmla="*/ 429625 h 695325"/>
                <a:gd name="connsiteX273" fmla="*/ 421243 w 542925"/>
                <a:gd name="connsiteY273" fmla="*/ 426291 h 695325"/>
                <a:gd name="connsiteX274" fmla="*/ 419529 w 542925"/>
                <a:gd name="connsiteY274" fmla="*/ 426577 h 695325"/>
                <a:gd name="connsiteX275" fmla="*/ 421529 w 542925"/>
                <a:gd name="connsiteY275" fmla="*/ 461248 h 695325"/>
                <a:gd name="connsiteX276" fmla="*/ 422958 w 542925"/>
                <a:gd name="connsiteY276" fmla="*/ 465153 h 695325"/>
                <a:gd name="connsiteX277" fmla="*/ 427434 w 542925"/>
                <a:gd name="connsiteY277" fmla="*/ 469916 h 695325"/>
                <a:gd name="connsiteX278" fmla="*/ 428863 w 542925"/>
                <a:gd name="connsiteY278" fmla="*/ 474678 h 695325"/>
                <a:gd name="connsiteX279" fmla="*/ 432197 w 542925"/>
                <a:gd name="connsiteY279" fmla="*/ 478584 h 695325"/>
                <a:gd name="connsiteX280" fmla="*/ 438960 w 542925"/>
                <a:gd name="connsiteY280" fmla="*/ 481632 h 695325"/>
                <a:gd name="connsiteX281" fmla="*/ 442579 w 542925"/>
                <a:gd name="connsiteY281" fmla="*/ 488585 h 695325"/>
                <a:gd name="connsiteX282" fmla="*/ 447913 w 542925"/>
                <a:gd name="connsiteY282" fmla="*/ 504587 h 695325"/>
                <a:gd name="connsiteX283" fmla="*/ 449628 w 542925"/>
                <a:gd name="connsiteY283" fmla="*/ 520303 h 695325"/>
                <a:gd name="connsiteX284" fmla="*/ 449628 w 542925"/>
                <a:gd name="connsiteY284" fmla="*/ 520303 h 695325"/>
                <a:gd name="connsiteX285" fmla="*/ 447342 w 542925"/>
                <a:gd name="connsiteY285" fmla="*/ 525351 h 695325"/>
                <a:gd name="connsiteX286" fmla="*/ 447342 w 542925"/>
                <a:gd name="connsiteY286" fmla="*/ 525351 h 695325"/>
                <a:gd name="connsiteX287" fmla="*/ 439722 w 542925"/>
                <a:gd name="connsiteY287" fmla="*/ 534591 h 695325"/>
                <a:gd name="connsiteX288" fmla="*/ 432673 w 542925"/>
                <a:gd name="connsiteY288" fmla="*/ 539925 h 695325"/>
                <a:gd name="connsiteX289" fmla="*/ 422291 w 542925"/>
                <a:gd name="connsiteY289" fmla="*/ 544116 h 695325"/>
                <a:gd name="connsiteX290" fmla="*/ 418386 w 542925"/>
                <a:gd name="connsiteY290" fmla="*/ 548307 h 695325"/>
                <a:gd name="connsiteX291" fmla="*/ 403050 w 542925"/>
                <a:gd name="connsiteY291" fmla="*/ 558879 h 695325"/>
                <a:gd name="connsiteX292" fmla="*/ 403050 w 542925"/>
                <a:gd name="connsiteY292" fmla="*/ 558879 h 695325"/>
                <a:gd name="connsiteX293" fmla="*/ 400383 w 542925"/>
                <a:gd name="connsiteY293" fmla="*/ 553736 h 695325"/>
                <a:gd name="connsiteX294" fmla="*/ 381333 w 542925"/>
                <a:gd name="connsiteY294" fmla="*/ 532686 h 695325"/>
                <a:gd name="connsiteX295" fmla="*/ 377523 w 542925"/>
                <a:gd name="connsiteY295" fmla="*/ 517541 h 695325"/>
                <a:gd name="connsiteX296" fmla="*/ 369522 w 542925"/>
                <a:gd name="connsiteY296" fmla="*/ 506397 h 695325"/>
                <a:gd name="connsiteX297" fmla="*/ 369903 w 542925"/>
                <a:gd name="connsiteY297" fmla="*/ 502015 h 695325"/>
                <a:gd name="connsiteX298" fmla="*/ 376952 w 542925"/>
                <a:gd name="connsiteY298" fmla="*/ 495633 h 695325"/>
                <a:gd name="connsiteX299" fmla="*/ 379809 w 542925"/>
                <a:gd name="connsiteY299" fmla="*/ 490014 h 695325"/>
                <a:gd name="connsiteX300" fmla="*/ 379905 w 542925"/>
                <a:gd name="connsiteY300" fmla="*/ 478774 h 695325"/>
                <a:gd name="connsiteX301" fmla="*/ 375618 w 542925"/>
                <a:gd name="connsiteY301" fmla="*/ 462867 h 695325"/>
                <a:gd name="connsiteX302" fmla="*/ 356664 w 542925"/>
                <a:gd name="connsiteY302" fmla="*/ 435626 h 695325"/>
                <a:gd name="connsiteX303" fmla="*/ 342948 w 542925"/>
                <a:gd name="connsiteY303" fmla="*/ 418862 h 695325"/>
                <a:gd name="connsiteX304" fmla="*/ 334375 w 542925"/>
                <a:gd name="connsiteY304" fmla="*/ 396192 h 695325"/>
                <a:gd name="connsiteX305" fmla="*/ 327136 w 542925"/>
                <a:gd name="connsiteY305" fmla="*/ 388763 h 695325"/>
                <a:gd name="connsiteX306" fmla="*/ 330565 w 542925"/>
                <a:gd name="connsiteY306" fmla="*/ 383429 h 695325"/>
                <a:gd name="connsiteX307" fmla="*/ 331041 w 542925"/>
                <a:gd name="connsiteY307" fmla="*/ 377714 h 695325"/>
                <a:gd name="connsiteX308" fmla="*/ 326946 w 542925"/>
                <a:gd name="connsiteY308" fmla="*/ 368379 h 695325"/>
                <a:gd name="connsiteX309" fmla="*/ 323136 w 542925"/>
                <a:gd name="connsiteY309" fmla="*/ 365808 h 695325"/>
                <a:gd name="connsiteX310" fmla="*/ 315992 w 542925"/>
                <a:gd name="connsiteY310" fmla="*/ 364855 h 695325"/>
                <a:gd name="connsiteX311" fmla="*/ 308372 w 542925"/>
                <a:gd name="connsiteY311" fmla="*/ 357711 h 695325"/>
                <a:gd name="connsiteX312" fmla="*/ 304562 w 542925"/>
                <a:gd name="connsiteY312" fmla="*/ 360474 h 695325"/>
                <a:gd name="connsiteX313" fmla="*/ 300942 w 542925"/>
                <a:gd name="connsiteY313" fmla="*/ 359426 h 695325"/>
                <a:gd name="connsiteX314" fmla="*/ 302181 w 542925"/>
                <a:gd name="connsiteY314" fmla="*/ 353520 h 695325"/>
                <a:gd name="connsiteX315" fmla="*/ 306372 w 542925"/>
                <a:gd name="connsiteY315" fmla="*/ 354187 h 695325"/>
                <a:gd name="connsiteX316" fmla="*/ 303609 w 542925"/>
                <a:gd name="connsiteY316" fmla="*/ 347805 h 695325"/>
                <a:gd name="connsiteX317" fmla="*/ 299990 w 542925"/>
                <a:gd name="connsiteY317" fmla="*/ 346758 h 695325"/>
                <a:gd name="connsiteX318" fmla="*/ 294751 w 542925"/>
                <a:gd name="connsiteY318" fmla="*/ 338757 h 695325"/>
                <a:gd name="connsiteX319" fmla="*/ 294561 w 542925"/>
                <a:gd name="connsiteY319" fmla="*/ 335994 h 695325"/>
                <a:gd name="connsiteX320" fmla="*/ 297704 w 542925"/>
                <a:gd name="connsiteY320" fmla="*/ 335804 h 695325"/>
                <a:gd name="connsiteX321" fmla="*/ 294561 w 542925"/>
                <a:gd name="connsiteY321" fmla="*/ 328851 h 695325"/>
                <a:gd name="connsiteX322" fmla="*/ 297418 w 542925"/>
                <a:gd name="connsiteY322" fmla="*/ 325517 h 695325"/>
                <a:gd name="connsiteX323" fmla="*/ 297418 w 542925"/>
                <a:gd name="connsiteY323" fmla="*/ 322469 h 695325"/>
                <a:gd name="connsiteX324" fmla="*/ 292179 w 542925"/>
                <a:gd name="connsiteY324" fmla="*/ 307705 h 695325"/>
                <a:gd name="connsiteX325" fmla="*/ 289703 w 542925"/>
                <a:gd name="connsiteY325" fmla="*/ 294465 h 695325"/>
                <a:gd name="connsiteX326" fmla="*/ 287036 w 542925"/>
                <a:gd name="connsiteY326" fmla="*/ 289322 h 695325"/>
                <a:gd name="connsiteX327" fmla="*/ 282845 w 542925"/>
                <a:gd name="connsiteY327" fmla="*/ 283416 h 695325"/>
                <a:gd name="connsiteX328" fmla="*/ 255889 w 542925"/>
                <a:gd name="connsiteY328" fmla="*/ 256651 h 695325"/>
                <a:gd name="connsiteX329" fmla="*/ 249031 w 542925"/>
                <a:gd name="connsiteY329" fmla="*/ 243221 h 695325"/>
                <a:gd name="connsiteX330" fmla="*/ 242745 w 542925"/>
                <a:gd name="connsiteY330" fmla="*/ 234934 h 695325"/>
                <a:gd name="connsiteX331" fmla="*/ 220837 w 542925"/>
                <a:gd name="connsiteY331" fmla="*/ 216932 h 695325"/>
                <a:gd name="connsiteX332" fmla="*/ 220837 w 542925"/>
                <a:gd name="connsiteY332" fmla="*/ 214741 h 695325"/>
                <a:gd name="connsiteX333" fmla="*/ 216170 w 542925"/>
                <a:gd name="connsiteY333" fmla="*/ 207978 h 695325"/>
                <a:gd name="connsiteX334" fmla="*/ 205407 w 542925"/>
                <a:gd name="connsiteY334" fmla="*/ 201501 h 695325"/>
                <a:gd name="connsiteX335" fmla="*/ 201787 w 542925"/>
                <a:gd name="connsiteY335" fmla="*/ 193500 h 695325"/>
                <a:gd name="connsiteX336" fmla="*/ 201787 w 542925"/>
                <a:gd name="connsiteY336" fmla="*/ 188452 h 695325"/>
                <a:gd name="connsiteX337" fmla="*/ 195215 w 542925"/>
                <a:gd name="connsiteY337" fmla="*/ 177308 h 695325"/>
                <a:gd name="connsiteX338" fmla="*/ 193119 w 542925"/>
                <a:gd name="connsiteY338" fmla="*/ 175974 h 695325"/>
                <a:gd name="connsiteX339" fmla="*/ 195215 w 542925"/>
                <a:gd name="connsiteY339" fmla="*/ 169688 h 695325"/>
                <a:gd name="connsiteX340" fmla="*/ 193881 w 542925"/>
                <a:gd name="connsiteY340" fmla="*/ 166259 h 695325"/>
                <a:gd name="connsiteX341" fmla="*/ 195691 w 542925"/>
                <a:gd name="connsiteY341" fmla="*/ 163211 h 695325"/>
                <a:gd name="connsiteX342" fmla="*/ 190167 w 542925"/>
                <a:gd name="connsiteY342" fmla="*/ 154924 h 695325"/>
                <a:gd name="connsiteX343" fmla="*/ 181594 w 542925"/>
                <a:gd name="connsiteY343" fmla="*/ 149114 h 695325"/>
                <a:gd name="connsiteX344" fmla="*/ 176070 w 542925"/>
                <a:gd name="connsiteY344" fmla="*/ 143208 h 695325"/>
                <a:gd name="connsiteX345" fmla="*/ 163211 w 542925"/>
                <a:gd name="connsiteY345" fmla="*/ 136255 h 695325"/>
                <a:gd name="connsiteX346" fmla="*/ 141494 w 542925"/>
                <a:gd name="connsiteY346" fmla="*/ 127206 h 695325"/>
                <a:gd name="connsiteX347" fmla="*/ 134922 w 542925"/>
                <a:gd name="connsiteY347" fmla="*/ 125778 h 695325"/>
                <a:gd name="connsiteX348" fmla="*/ 130921 w 542925"/>
                <a:gd name="connsiteY348" fmla="*/ 116919 h 695325"/>
                <a:gd name="connsiteX349" fmla="*/ 127492 w 542925"/>
                <a:gd name="connsiteY349" fmla="*/ 113586 h 695325"/>
                <a:gd name="connsiteX350" fmla="*/ 119872 w 542925"/>
                <a:gd name="connsiteY350" fmla="*/ 112633 h 695325"/>
                <a:gd name="connsiteX351" fmla="*/ 109299 w 542925"/>
                <a:gd name="connsiteY351" fmla="*/ 116538 h 695325"/>
                <a:gd name="connsiteX352" fmla="*/ 98060 w 542925"/>
                <a:gd name="connsiteY352" fmla="*/ 112538 h 695325"/>
                <a:gd name="connsiteX353" fmla="*/ 106918 w 542925"/>
                <a:gd name="connsiteY353" fmla="*/ 99298 h 695325"/>
                <a:gd name="connsiteX354" fmla="*/ 114062 w 542925"/>
                <a:gd name="connsiteY354" fmla="*/ 95964 h 695325"/>
                <a:gd name="connsiteX355" fmla="*/ 121587 w 542925"/>
                <a:gd name="connsiteY355" fmla="*/ 95202 h 695325"/>
                <a:gd name="connsiteX356" fmla="*/ 127587 w 542925"/>
                <a:gd name="connsiteY356" fmla="*/ 87773 h 695325"/>
                <a:gd name="connsiteX357" fmla="*/ 135874 w 542925"/>
                <a:gd name="connsiteY357" fmla="*/ 72438 h 695325"/>
                <a:gd name="connsiteX358" fmla="*/ 140351 w 542925"/>
                <a:gd name="connsiteY358" fmla="*/ 71295 h 695325"/>
                <a:gd name="connsiteX359" fmla="*/ 151971 w 542925"/>
                <a:gd name="connsiteY359" fmla="*/ 63865 h 695325"/>
                <a:gd name="connsiteX360" fmla="*/ 162068 w 542925"/>
                <a:gd name="connsiteY360" fmla="*/ 67961 h 695325"/>
                <a:gd name="connsiteX361" fmla="*/ 175974 w 542925"/>
                <a:gd name="connsiteY361" fmla="*/ 63103 h 695325"/>
                <a:gd name="connsiteX362" fmla="*/ 180832 w 542925"/>
                <a:gd name="connsiteY362" fmla="*/ 69485 h 695325"/>
                <a:gd name="connsiteX363" fmla="*/ 181594 w 542925"/>
                <a:gd name="connsiteY363" fmla="*/ 73200 h 695325"/>
                <a:gd name="connsiteX364" fmla="*/ 187595 w 542925"/>
                <a:gd name="connsiteY364" fmla="*/ 77676 h 695325"/>
                <a:gd name="connsiteX365" fmla="*/ 195501 w 542925"/>
                <a:gd name="connsiteY365" fmla="*/ 73581 h 695325"/>
                <a:gd name="connsiteX366" fmla="*/ 198168 w 542925"/>
                <a:gd name="connsiteY366" fmla="*/ 73200 h 695325"/>
                <a:gd name="connsiteX367" fmla="*/ 203025 w 542925"/>
                <a:gd name="connsiteY367" fmla="*/ 74343 h 695325"/>
                <a:gd name="connsiteX368" fmla="*/ 204168 w 542925"/>
                <a:gd name="connsiteY368" fmla="*/ 76248 h 695325"/>
                <a:gd name="connsiteX369" fmla="*/ 210169 w 542925"/>
                <a:gd name="connsiteY369" fmla="*/ 76629 h 695325"/>
                <a:gd name="connsiteX370" fmla="*/ 216932 w 542925"/>
                <a:gd name="connsiteY370" fmla="*/ 75486 h 695325"/>
                <a:gd name="connsiteX371" fmla="*/ 221790 w 542925"/>
                <a:gd name="connsiteY371" fmla="*/ 72533 h 695325"/>
                <a:gd name="connsiteX372" fmla="*/ 228171 w 542925"/>
                <a:gd name="connsiteY372" fmla="*/ 64722 h 695325"/>
                <a:gd name="connsiteX373" fmla="*/ 228171 w 542925"/>
                <a:gd name="connsiteY373" fmla="*/ 58341 h 695325"/>
                <a:gd name="connsiteX374" fmla="*/ 221790 w 542925"/>
                <a:gd name="connsiteY374" fmla="*/ 53483 h 695325"/>
                <a:gd name="connsiteX375" fmla="*/ 221028 w 542925"/>
                <a:gd name="connsiteY375" fmla="*/ 42339 h 695325"/>
                <a:gd name="connsiteX376" fmla="*/ 215027 w 542925"/>
                <a:gd name="connsiteY376" fmla="*/ 40053 h 695325"/>
                <a:gd name="connsiteX377" fmla="*/ 209026 w 542925"/>
                <a:gd name="connsiteY377" fmla="*/ 40053 h 695325"/>
                <a:gd name="connsiteX378" fmla="*/ 206359 w 542925"/>
                <a:gd name="connsiteY378" fmla="*/ 32623 h 695325"/>
                <a:gd name="connsiteX379" fmla="*/ 206359 w 542925"/>
                <a:gd name="connsiteY379" fmla="*/ 29670 h 695325"/>
                <a:gd name="connsiteX380" fmla="*/ 209026 w 542925"/>
                <a:gd name="connsiteY380" fmla="*/ 26718 h 695325"/>
                <a:gd name="connsiteX381" fmla="*/ 208264 w 542925"/>
                <a:gd name="connsiteY381" fmla="*/ 6906 h 695325"/>
                <a:gd name="connsiteX382" fmla="*/ 213884 w 542925"/>
                <a:gd name="connsiteY382" fmla="*/ 3572 h 695325"/>
                <a:gd name="connsiteX383" fmla="*/ 216551 w 542925"/>
                <a:gd name="connsiteY383" fmla="*/ 3762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</a:cxnLst>
              <a:rect l="l" t="t" r="r" b="b"/>
              <a:pathLst>
                <a:path w="542925" h="695325">
                  <a:moveTo>
                    <a:pt x="311420" y="654510"/>
                  </a:moveTo>
                  <a:lnTo>
                    <a:pt x="311134" y="660225"/>
                  </a:lnTo>
                  <a:lnTo>
                    <a:pt x="313706" y="665274"/>
                  </a:lnTo>
                  <a:lnTo>
                    <a:pt x="313039" y="667179"/>
                  </a:lnTo>
                  <a:lnTo>
                    <a:pt x="303514" y="668417"/>
                  </a:lnTo>
                  <a:lnTo>
                    <a:pt x="299037" y="670608"/>
                  </a:lnTo>
                  <a:lnTo>
                    <a:pt x="312087" y="695944"/>
                  </a:lnTo>
                  <a:lnTo>
                    <a:pt x="312372" y="698135"/>
                  </a:lnTo>
                  <a:lnTo>
                    <a:pt x="308562" y="700707"/>
                  </a:lnTo>
                  <a:lnTo>
                    <a:pt x="305705" y="699087"/>
                  </a:lnTo>
                  <a:lnTo>
                    <a:pt x="302847" y="692801"/>
                  </a:lnTo>
                  <a:lnTo>
                    <a:pt x="300942" y="693087"/>
                  </a:lnTo>
                  <a:lnTo>
                    <a:pt x="296847" y="689943"/>
                  </a:lnTo>
                  <a:lnTo>
                    <a:pt x="298752" y="688324"/>
                  </a:lnTo>
                  <a:lnTo>
                    <a:pt x="296847" y="685181"/>
                  </a:lnTo>
                  <a:lnTo>
                    <a:pt x="289512" y="682609"/>
                  </a:lnTo>
                  <a:lnTo>
                    <a:pt x="291132" y="675942"/>
                  </a:lnTo>
                  <a:lnTo>
                    <a:pt x="289227" y="671560"/>
                  </a:lnTo>
                  <a:lnTo>
                    <a:pt x="289893" y="665845"/>
                  </a:lnTo>
                  <a:lnTo>
                    <a:pt x="284178" y="658225"/>
                  </a:lnTo>
                  <a:lnTo>
                    <a:pt x="278463" y="658892"/>
                  </a:lnTo>
                  <a:lnTo>
                    <a:pt x="272082" y="651272"/>
                  </a:lnTo>
                  <a:lnTo>
                    <a:pt x="265700" y="639556"/>
                  </a:lnTo>
                  <a:lnTo>
                    <a:pt x="265414" y="637365"/>
                  </a:lnTo>
                  <a:lnTo>
                    <a:pt x="268272" y="631650"/>
                  </a:lnTo>
                  <a:lnTo>
                    <a:pt x="263795" y="613362"/>
                  </a:lnTo>
                  <a:lnTo>
                    <a:pt x="264462" y="610505"/>
                  </a:lnTo>
                  <a:lnTo>
                    <a:pt x="274272" y="606981"/>
                  </a:lnTo>
                  <a:lnTo>
                    <a:pt x="287322" y="623459"/>
                  </a:lnTo>
                  <a:lnTo>
                    <a:pt x="295894" y="628507"/>
                  </a:lnTo>
                  <a:lnTo>
                    <a:pt x="307324" y="643080"/>
                  </a:lnTo>
                  <a:lnTo>
                    <a:pt x="312087" y="646605"/>
                  </a:lnTo>
                  <a:lnTo>
                    <a:pt x="311420" y="654510"/>
                  </a:lnTo>
                  <a:close/>
                  <a:moveTo>
                    <a:pt x="259032" y="612410"/>
                  </a:moveTo>
                  <a:lnTo>
                    <a:pt x="258747" y="616220"/>
                  </a:lnTo>
                  <a:lnTo>
                    <a:pt x="249222" y="616220"/>
                  </a:lnTo>
                  <a:lnTo>
                    <a:pt x="248555" y="617839"/>
                  </a:lnTo>
                  <a:lnTo>
                    <a:pt x="243507" y="613458"/>
                  </a:lnTo>
                  <a:lnTo>
                    <a:pt x="241887" y="618220"/>
                  </a:lnTo>
                  <a:lnTo>
                    <a:pt x="239697" y="619458"/>
                  </a:lnTo>
                  <a:lnTo>
                    <a:pt x="235601" y="615934"/>
                  </a:lnTo>
                  <a:lnTo>
                    <a:pt x="236839" y="612791"/>
                  </a:lnTo>
                  <a:lnTo>
                    <a:pt x="233315" y="608981"/>
                  </a:lnTo>
                  <a:lnTo>
                    <a:pt x="236172" y="599837"/>
                  </a:lnTo>
                  <a:lnTo>
                    <a:pt x="236172" y="590979"/>
                  </a:lnTo>
                  <a:lnTo>
                    <a:pt x="232648" y="583359"/>
                  </a:lnTo>
                  <a:lnTo>
                    <a:pt x="232934" y="578025"/>
                  </a:lnTo>
                  <a:lnTo>
                    <a:pt x="228457" y="575167"/>
                  </a:lnTo>
                  <a:lnTo>
                    <a:pt x="231029" y="572024"/>
                  </a:lnTo>
                  <a:lnTo>
                    <a:pt x="230076" y="564404"/>
                  </a:lnTo>
                  <a:lnTo>
                    <a:pt x="232267" y="561261"/>
                  </a:lnTo>
                  <a:lnTo>
                    <a:pt x="237030" y="562213"/>
                  </a:lnTo>
                  <a:lnTo>
                    <a:pt x="243983" y="572024"/>
                  </a:lnTo>
                  <a:lnTo>
                    <a:pt x="253794" y="578025"/>
                  </a:lnTo>
                  <a:lnTo>
                    <a:pt x="256651" y="582120"/>
                  </a:lnTo>
                  <a:lnTo>
                    <a:pt x="263319" y="584978"/>
                  </a:lnTo>
                  <a:lnTo>
                    <a:pt x="267795" y="595074"/>
                  </a:lnTo>
                  <a:lnTo>
                    <a:pt x="271320" y="598884"/>
                  </a:lnTo>
                  <a:lnTo>
                    <a:pt x="269700" y="606123"/>
                  </a:lnTo>
                  <a:lnTo>
                    <a:pt x="263700" y="608314"/>
                  </a:lnTo>
                  <a:lnTo>
                    <a:pt x="259032" y="612410"/>
                  </a:lnTo>
                  <a:close/>
                  <a:moveTo>
                    <a:pt x="187785" y="503920"/>
                  </a:moveTo>
                  <a:lnTo>
                    <a:pt x="194167" y="516874"/>
                  </a:lnTo>
                  <a:lnTo>
                    <a:pt x="198930" y="521922"/>
                  </a:lnTo>
                  <a:lnTo>
                    <a:pt x="199596" y="525447"/>
                  </a:lnTo>
                  <a:lnTo>
                    <a:pt x="205311" y="528590"/>
                  </a:lnTo>
                  <a:lnTo>
                    <a:pt x="209407" y="535257"/>
                  </a:lnTo>
                  <a:lnTo>
                    <a:pt x="212550" y="542211"/>
                  </a:lnTo>
                  <a:lnTo>
                    <a:pt x="212550" y="544401"/>
                  </a:lnTo>
                  <a:lnTo>
                    <a:pt x="210931" y="545640"/>
                  </a:lnTo>
                  <a:lnTo>
                    <a:pt x="209026" y="544973"/>
                  </a:lnTo>
                  <a:lnTo>
                    <a:pt x="209312" y="541544"/>
                  </a:lnTo>
                  <a:lnTo>
                    <a:pt x="207407" y="538686"/>
                  </a:lnTo>
                  <a:lnTo>
                    <a:pt x="205216" y="540591"/>
                  </a:lnTo>
                  <a:lnTo>
                    <a:pt x="201692" y="540591"/>
                  </a:lnTo>
                  <a:lnTo>
                    <a:pt x="199501" y="535829"/>
                  </a:lnTo>
                  <a:lnTo>
                    <a:pt x="191881" y="535829"/>
                  </a:lnTo>
                  <a:lnTo>
                    <a:pt x="182642" y="527923"/>
                  </a:lnTo>
                  <a:lnTo>
                    <a:pt x="177879" y="526018"/>
                  </a:lnTo>
                  <a:lnTo>
                    <a:pt x="169593" y="526971"/>
                  </a:lnTo>
                  <a:lnTo>
                    <a:pt x="167021" y="519065"/>
                  </a:lnTo>
                  <a:lnTo>
                    <a:pt x="164449" y="517827"/>
                  </a:lnTo>
                  <a:lnTo>
                    <a:pt x="157496" y="506111"/>
                  </a:lnTo>
                  <a:lnTo>
                    <a:pt x="157782" y="503920"/>
                  </a:lnTo>
                  <a:lnTo>
                    <a:pt x="159972" y="502301"/>
                  </a:lnTo>
                  <a:lnTo>
                    <a:pt x="163782" y="504492"/>
                  </a:lnTo>
                  <a:lnTo>
                    <a:pt x="164449" y="503253"/>
                  </a:lnTo>
                  <a:lnTo>
                    <a:pt x="161592" y="499443"/>
                  </a:lnTo>
                  <a:lnTo>
                    <a:pt x="160353" y="490871"/>
                  </a:lnTo>
                  <a:lnTo>
                    <a:pt x="161973" y="487442"/>
                  </a:lnTo>
                  <a:lnTo>
                    <a:pt x="167021" y="483346"/>
                  </a:lnTo>
                  <a:lnTo>
                    <a:pt x="172736" y="483346"/>
                  </a:lnTo>
                  <a:lnTo>
                    <a:pt x="185404" y="494109"/>
                  </a:lnTo>
                  <a:lnTo>
                    <a:pt x="187785" y="503920"/>
                  </a:lnTo>
                  <a:close/>
                  <a:moveTo>
                    <a:pt x="59198" y="307991"/>
                  </a:moveTo>
                  <a:lnTo>
                    <a:pt x="62341" y="317421"/>
                  </a:lnTo>
                  <a:lnTo>
                    <a:pt x="60436" y="318087"/>
                  </a:lnTo>
                  <a:lnTo>
                    <a:pt x="58531" y="313325"/>
                  </a:lnTo>
                  <a:lnTo>
                    <a:pt x="57293" y="314277"/>
                  </a:lnTo>
                  <a:lnTo>
                    <a:pt x="61103" y="326565"/>
                  </a:lnTo>
                  <a:lnTo>
                    <a:pt x="70628" y="334185"/>
                  </a:lnTo>
                  <a:lnTo>
                    <a:pt x="71580" y="341424"/>
                  </a:lnTo>
                  <a:lnTo>
                    <a:pt x="77581" y="348663"/>
                  </a:lnTo>
                  <a:lnTo>
                    <a:pt x="77867" y="352473"/>
                  </a:lnTo>
                  <a:lnTo>
                    <a:pt x="81963" y="359140"/>
                  </a:lnTo>
                  <a:lnTo>
                    <a:pt x="80724" y="361998"/>
                  </a:lnTo>
                  <a:lnTo>
                    <a:pt x="86154" y="368284"/>
                  </a:lnTo>
                  <a:lnTo>
                    <a:pt x="86439" y="374285"/>
                  </a:lnTo>
                  <a:lnTo>
                    <a:pt x="96250" y="383715"/>
                  </a:lnTo>
                  <a:lnTo>
                    <a:pt x="97488" y="386858"/>
                  </a:lnTo>
                  <a:lnTo>
                    <a:pt x="98441" y="393525"/>
                  </a:lnTo>
                  <a:lnTo>
                    <a:pt x="95869" y="391335"/>
                  </a:lnTo>
                  <a:lnTo>
                    <a:pt x="92726" y="391620"/>
                  </a:lnTo>
                  <a:lnTo>
                    <a:pt x="96536" y="396669"/>
                  </a:lnTo>
                  <a:lnTo>
                    <a:pt x="103489" y="399240"/>
                  </a:lnTo>
                  <a:lnTo>
                    <a:pt x="104442" y="401812"/>
                  </a:lnTo>
                  <a:lnTo>
                    <a:pt x="103489" y="405908"/>
                  </a:lnTo>
                  <a:lnTo>
                    <a:pt x="107299" y="415338"/>
                  </a:lnTo>
                  <a:lnTo>
                    <a:pt x="113681" y="413147"/>
                  </a:lnTo>
                  <a:lnTo>
                    <a:pt x="118158" y="419433"/>
                  </a:lnTo>
                  <a:lnTo>
                    <a:pt x="119110" y="433340"/>
                  </a:lnTo>
                  <a:lnTo>
                    <a:pt x="115967" y="438102"/>
                  </a:lnTo>
                  <a:lnTo>
                    <a:pt x="110252" y="427053"/>
                  </a:lnTo>
                  <a:lnTo>
                    <a:pt x="109014" y="427339"/>
                  </a:lnTo>
                  <a:lnTo>
                    <a:pt x="110919" y="436769"/>
                  </a:lnTo>
                  <a:lnTo>
                    <a:pt x="113490" y="442103"/>
                  </a:lnTo>
                  <a:lnTo>
                    <a:pt x="109395" y="445913"/>
                  </a:lnTo>
                  <a:lnTo>
                    <a:pt x="105870" y="443055"/>
                  </a:lnTo>
                  <a:lnTo>
                    <a:pt x="98536" y="442770"/>
                  </a:lnTo>
                  <a:lnTo>
                    <a:pt x="94440" y="444008"/>
                  </a:lnTo>
                  <a:lnTo>
                    <a:pt x="93774" y="446865"/>
                  </a:lnTo>
                  <a:lnTo>
                    <a:pt x="88344" y="447818"/>
                  </a:lnTo>
                  <a:lnTo>
                    <a:pt x="49292" y="426672"/>
                  </a:lnTo>
                  <a:lnTo>
                    <a:pt x="47387" y="421338"/>
                  </a:lnTo>
                  <a:lnTo>
                    <a:pt x="41672" y="416290"/>
                  </a:lnTo>
                  <a:lnTo>
                    <a:pt x="43577" y="415338"/>
                  </a:lnTo>
                  <a:lnTo>
                    <a:pt x="43577" y="413147"/>
                  </a:lnTo>
                  <a:lnTo>
                    <a:pt x="37576" y="401431"/>
                  </a:lnTo>
                  <a:lnTo>
                    <a:pt x="12144" y="363903"/>
                  </a:lnTo>
                  <a:lnTo>
                    <a:pt x="9954" y="357616"/>
                  </a:lnTo>
                  <a:lnTo>
                    <a:pt x="6144" y="355425"/>
                  </a:lnTo>
                  <a:lnTo>
                    <a:pt x="4524" y="352568"/>
                  </a:lnTo>
                  <a:lnTo>
                    <a:pt x="3572" y="348472"/>
                  </a:lnTo>
                  <a:lnTo>
                    <a:pt x="7096" y="344662"/>
                  </a:lnTo>
                  <a:lnTo>
                    <a:pt x="14716" y="324183"/>
                  </a:lnTo>
                  <a:lnTo>
                    <a:pt x="14430" y="314087"/>
                  </a:lnTo>
                  <a:lnTo>
                    <a:pt x="20431" y="307800"/>
                  </a:lnTo>
                  <a:lnTo>
                    <a:pt x="24241" y="306848"/>
                  </a:lnTo>
                  <a:lnTo>
                    <a:pt x="28337" y="308753"/>
                  </a:lnTo>
                  <a:lnTo>
                    <a:pt x="39100" y="307800"/>
                  </a:lnTo>
                  <a:lnTo>
                    <a:pt x="46720" y="304943"/>
                  </a:lnTo>
                  <a:lnTo>
                    <a:pt x="53102" y="300180"/>
                  </a:lnTo>
                  <a:lnTo>
                    <a:pt x="55293" y="300466"/>
                  </a:lnTo>
                  <a:lnTo>
                    <a:pt x="59198" y="307991"/>
                  </a:lnTo>
                  <a:close/>
                  <a:moveTo>
                    <a:pt x="216551" y="3762"/>
                  </a:moveTo>
                  <a:lnTo>
                    <a:pt x="220266" y="7096"/>
                  </a:lnTo>
                  <a:lnTo>
                    <a:pt x="226647" y="5953"/>
                  </a:lnTo>
                  <a:lnTo>
                    <a:pt x="229695" y="12716"/>
                  </a:lnTo>
                  <a:lnTo>
                    <a:pt x="242078" y="17193"/>
                  </a:lnTo>
                  <a:lnTo>
                    <a:pt x="244745" y="20526"/>
                  </a:lnTo>
                  <a:lnTo>
                    <a:pt x="265033" y="27289"/>
                  </a:lnTo>
                  <a:lnTo>
                    <a:pt x="263128" y="25860"/>
                  </a:lnTo>
                  <a:lnTo>
                    <a:pt x="263128" y="25860"/>
                  </a:lnTo>
                  <a:lnTo>
                    <a:pt x="273225" y="29956"/>
                  </a:lnTo>
                  <a:lnTo>
                    <a:pt x="277701" y="36909"/>
                  </a:lnTo>
                  <a:lnTo>
                    <a:pt x="269796" y="49197"/>
                  </a:lnTo>
                  <a:lnTo>
                    <a:pt x="268938" y="58150"/>
                  </a:lnTo>
                  <a:lnTo>
                    <a:pt x="281035" y="83296"/>
                  </a:lnTo>
                  <a:lnTo>
                    <a:pt x="281035" y="94250"/>
                  </a:lnTo>
                  <a:lnTo>
                    <a:pt x="282464" y="98441"/>
                  </a:lnTo>
                  <a:lnTo>
                    <a:pt x="285036" y="98441"/>
                  </a:lnTo>
                  <a:lnTo>
                    <a:pt x="293799" y="93964"/>
                  </a:lnTo>
                  <a:lnTo>
                    <a:pt x="297418" y="95393"/>
                  </a:lnTo>
                  <a:lnTo>
                    <a:pt x="301038" y="97869"/>
                  </a:lnTo>
                  <a:lnTo>
                    <a:pt x="308372" y="114348"/>
                  </a:lnTo>
                  <a:lnTo>
                    <a:pt x="335423" y="121872"/>
                  </a:lnTo>
                  <a:lnTo>
                    <a:pt x="345805" y="122158"/>
                  </a:lnTo>
                  <a:lnTo>
                    <a:pt x="348091" y="118539"/>
                  </a:lnTo>
                  <a:lnTo>
                    <a:pt x="358473" y="109585"/>
                  </a:lnTo>
                  <a:lnTo>
                    <a:pt x="364665" y="107394"/>
                  </a:lnTo>
                  <a:lnTo>
                    <a:pt x="367998" y="108252"/>
                  </a:lnTo>
                  <a:lnTo>
                    <a:pt x="369713" y="110538"/>
                  </a:lnTo>
                  <a:lnTo>
                    <a:pt x="373332" y="120063"/>
                  </a:lnTo>
                  <a:lnTo>
                    <a:pt x="370761" y="128159"/>
                  </a:lnTo>
                  <a:lnTo>
                    <a:pt x="370761" y="132731"/>
                  </a:lnTo>
                  <a:lnTo>
                    <a:pt x="374380" y="141684"/>
                  </a:lnTo>
                  <a:lnTo>
                    <a:pt x="373523" y="149781"/>
                  </a:lnTo>
                  <a:lnTo>
                    <a:pt x="367903" y="159591"/>
                  </a:lnTo>
                  <a:lnTo>
                    <a:pt x="364760" y="155115"/>
                  </a:lnTo>
                  <a:lnTo>
                    <a:pt x="362760" y="155400"/>
                  </a:lnTo>
                  <a:lnTo>
                    <a:pt x="358283" y="159020"/>
                  </a:lnTo>
                  <a:lnTo>
                    <a:pt x="357997" y="162354"/>
                  </a:lnTo>
                  <a:lnTo>
                    <a:pt x="360569" y="170736"/>
                  </a:lnTo>
                  <a:lnTo>
                    <a:pt x="358854" y="172450"/>
                  </a:lnTo>
                  <a:lnTo>
                    <a:pt x="359140" y="174736"/>
                  </a:lnTo>
                  <a:lnTo>
                    <a:pt x="364188" y="183404"/>
                  </a:lnTo>
                  <a:lnTo>
                    <a:pt x="364188" y="183404"/>
                  </a:lnTo>
                  <a:lnTo>
                    <a:pt x="363045" y="186166"/>
                  </a:lnTo>
                  <a:lnTo>
                    <a:pt x="364188" y="190929"/>
                  </a:lnTo>
                  <a:lnTo>
                    <a:pt x="364188" y="190929"/>
                  </a:lnTo>
                  <a:lnTo>
                    <a:pt x="367332" y="195691"/>
                  </a:lnTo>
                  <a:lnTo>
                    <a:pt x="372380" y="198453"/>
                  </a:lnTo>
                  <a:lnTo>
                    <a:pt x="372951" y="204359"/>
                  </a:lnTo>
                  <a:lnTo>
                    <a:pt x="374952" y="207407"/>
                  </a:lnTo>
                  <a:lnTo>
                    <a:pt x="379428" y="207693"/>
                  </a:lnTo>
                  <a:lnTo>
                    <a:pt x="384762" y="211884"/>
                  </a:lnTo>
                  <a:lnTo>
                    <a:pt x="387334" y="207121"/>
                  </a:lnTo>
                  <a:lnTo>
                    <a:pt x="385905" y="206264"/>
                  </a:lnTo>
                  <a:lnTo>
                    <a:pt x="386763" y="204835"/>
                  </a:lnTo>
                  <a:lnTo>
                    <a:pt x="394954" y="202359"/>
                  </a:lnTo>
                  <a:lnTo>
                    <a:pt x="398574" y="202930"/>
                  </a:lnTo>
                  <a:lnTo>
                    <a:pt x="406194" y="208550"/>
                  </a:lnTo>
                  <a:lnTo>
                    <a:pt x="405908" y="215027"/>
                  </a:lnTo>
                  <a:lnTo>
                    <a:pt x="404193" y="218646"/>
                  </a:lnTo>
                  <a:lnTo>
                    <a:pt x="410956" y="233220"/>
                  </a:lnTo>
                  <a:lnTo>
                    <a:pt x="413814" y="234648"/>
                  </a:lnTo>
                  <a:lnTo>
                    <a:pt x="416100" y="234077"/>
                  </a:lnTo>
                  <a:lnTo>
                    <a:pt x="419433" y="237982"/>
                  </a:lnTo>
                  <a:lnTo>
                    <a:pt x="430101" y="242459"/>
                  </a:lnTo>
                  <a:lnTo>
                    <a:pt x="431244" y="246364"/>
                  </a:lnTo>
                  <a:lnTo>
                    <a:pt x="437436" y="248841"/>
                  </a:lnTo>
                  <a:lnTo>
                    <a:pt x="441627" y="254175"/>
                  </a:lnTo>
                  <a:lnTo>
                    <a:pt x="457914" y="259985"/>
                  </a:lnTo>
                  <a:lnTo>
                    <a:pt x="458772" y="260842"/>
                  </a:lnTo>
                  <a:lnTo>
                    <a:pt x="457057" y="263890"/>
                  </a:lnTo>
                  <a:lnTo>
                    <a:pt x="460677" y="266652"/>
                  </a:lnTo>
                  <a:lnTo>
                    <a:pt x="465725" y="267795"/>
                  </a:lnTo>
                  <a:lnTo>
                    <a:pt x="466582" y="273129"/>
                  </a:lnTo>
                  <a:lnTo>
                    <a:pt x="480393" y="281511"/>
                  </a:lnTo>
                  <a:lnTo>
                    <a:pt x="482679" y="284845"/>
                  </a:lnTo>
                  <a:lnTo>
                    <a:pt x="486870" y="285131"/>
                  </a:lnTo>
                  <a:lnTo>
                    <a:pt x="497538" y="291608"/>
                  </a:lnTo>
                  <a:lnTo>
                    <a:pt x="503730" y="299990"/>
                  </a:lnTo>
                  <a:lnTo>
                    <a:pt x="507063" y="301704"/>
                  </a:lnTo>
                  <a:lnTo>
                    <a:pt x="506778" y="304467"/>
                  </a:lnTo>
                  <a:lnTo>
                    <a:pt x="518874" y="307800"/>
                  </a:lnTo>
                  <a:lnTo>
                    <a:pt x="523637" y="310848"/>
                  </a:lnTo>
                  <a:lnTo>
                    <a:pt x="532114" y="310848"/>
                  </a:lnTo>
                  <a:lnTo>
                    <a:pt x="532114" y="310848"/>
                  </a:lnTo>
                  <a:lnTo>
                    <a:pt x="534400" y="312277"/>
                  </a:lnTo>
                  <a:lnTo>
                    <a:pt x="534400" y="312277"/>
                  </a:lnTo>
                  <a:lnTo>
                    <a:pt x="534686" y="321802"/>
                  </a:lnTo>
                  <a:lnTo>
                    <a:pt x="536115" y="322945"/>
                  </a:lnTo>
                  <a:lnTo>
                    <a:pt x="534972" y="330184"/>
                  </a:lnTo>
                  <a:lnTo>
                    <a:pt x="540020" y="334375"/>
                  </a:lnTo>
                  <a:lnTo>
                    <a:pt x="543354" y="331899"/>
                  </a:lnTo>
                  <a:lnTo>
                    <a:pt x="544497" y="332756"/>
                  </a:lnTo>
                  <a:lnTo>
                    <a:pt x="541639" y="340852"/>
                  </a:lnTo>
                  <a:lnTo>
                    <a:pt x="533733" y="350663"/>
                  </a:lnTo>
                  <a:lnTo>
                    <a:pt x="527828" y="352092"/>
                  </a:lnTo>
                  <a:lnTo>
                    <a:pt x="524685" y="354378"/>
                  </a:lnTo>
                  <a:lnTo>
                    <a:pt x="518779" y="354092"/>
                  </a:lnTo>
                  <a:lnTo>
                    <a:pt x="512874" y="359997"/>
                  </a:lnTo>
                  <a:lnTo>
                    <a:pt x="513445" y="365331"/>
                  </a:lnTo>
                  <a:lnTo>
                    <a:pt x="516779" y="373142"/>
                  </a:lnTo>
                  <a:lnTo>
                    <a:pt x="516779" y="375333"/>
                  </a:lnTo>
                  <a:lnTo>
                    <a:pt x="512874" y="379809"/>
                  </a:lnTo>
                  <a:lnTo>
                    <a:pt x="512874" y="381810"/>
                  </a:lnTo>
                  <a:lnTo>
                    <a:pt x="516779" y="385143"/>
                  </a:lnTo>
                  <a:lnTo>
                    <a:pt x="516779" y="387334"/>
                  </a:lnTo>
                  <a:lnTo>
                    <a:pt x="510873" y="397907"/>
                  </a:lnTo>
                  <a:lnTo>
                    <a:pt x="491728" y="409623"/>
                  </a:lnTo>
                  <a:lnTo>
                    <a:pt x="480489" y="426672"/>
                  </a:lnTo>
                  <a:lnTo>
                    <a:pt x="470964" y="429149"/>
                  </a:lnTo>
                  <a:lnTo>
                    <a:pt x="467344" y="425815"/>
                  </a:lnTo>
                  <a:lnTo>
                    <a:pt x="461439" y="427530"/>
                  </a:lnTo>
                  <a:lnTo>
                    <a:pt x="456105" y="427244"/>
                  </a:lnTo>
                  <a:lnTo>
                    <a:pt x="451056" y="429720"/>
                  </a:lnTo>
                  <a:lnTo>
                    <a:pt x="440960" y="429435"/>
                  </a:lnTo>
                  <a:lnTo>
                    <a:pt x="435626" y="432768"/>
                  </a:lnTo>
                  <a:lnTo>
                    <a:pt x="429149" y="426006"/>
                  </a:lnTo>
                  <a:lnTo>
                    <a:pt x="427720" y="426291"/>
                  </a:lnTo>
                  <a:lnTo>
                    <a:pt x="426006" y="429625"/>
                  </a:lnTo>
                  <a:lnTo>
                    <a:pt x="421243" y="426291"/>
                  </a:lnTo>
                  <a:lnTo>
                    <a:pt x="419529" y="426577"/>
                  </a:lnTo>
                  <a:lnTo>
                    <a:pt x="421529" y="461248"/>
                  </a:lnTo>
                  <a:lnTo>
                    <a:pt x="422958" y="465153"/>
                  </a:lnTo>
                  <a:lnTo>
                    <a:pt x="427434" y="469916"/>
                  </a:lnTo>
                  <a:lnTo>
                    <a:pt x="428863" y="474678"/>
                  </a:lnTo>
                  <a:lnTo>
                    <a:pt x="432197" y="478584"/>
                  </a:lnTo>
                  <a:lnTo>
                    <a:pt x="438960" y="481632"/>
                  </a:lnTo>
                  <a:lnTo>
                    <a:pt x="442579" y="488585"/>
                  </a:lnTo>
                  <a:lnTo>
                    <a:pt x="447913" y="504587"/>
                  </a:lnTo>
                  <a:lnTo>
                    <a:pt x="449628" y="520303"/>
                  </a:lnTo>
                  <a:lnTo>
                    <a:pt x="449628" y="520303"/>
                  </a:lnTo>
                  <a:lnTo>
                    <a:pt x="447342" y="525351"/>
                  </a:lnTo>
                  <a:lnTo>
                    <a:pt x="447342" y="525351"/>
                  </a:lnTo>
                  <a:lnTo>
                    <a:pt x="439722" y="534591"/>
                  </a:lnTo>
                  <a:lnTo>
                    <a:pt x="432673" y="539925"/>
                  </a:lnTo>
                  <a:lnTo>
                    <a:pt x="422291" y="544116"/>
                  </a:lnTo>
                  <a:lnTo>
                    <a:pt x="418386" y="548307"/>
                  </a:lnTo>
                  <a:lnTo>
                    <a:pt x="403050" y="558879"/>
                  </a:lnTo>
                  <a:lnTo>
                    <a:pt x="403050" y="558879"/>
                  </a:lnTo>
                  <a:lnTo>
                    <a:pt x="400383" y="553736"/>
                  </a:lnTo>
                  <a:lnTo>
                    <a:pt x="381333" y="532686"/>
                  </a:lnTo>
                  <a:lnTo>
                    <a:pt x="377523" y="517541"/>
                  </a:lnTo>
                  <a:lnTo>
                    <a:pt x="369522" y="506397"/>
                  </a:lnTo>
                  <a:lnTo>
                    <a:pt x="369903" y="502015"/>
                  </a:lnTo>
                  <a:lnTo>
                    <a:pt x="376952" y="495633"/>
                  </a:lnTo>
                  <a:lnTo>
                    <a:pt x="379809" y="490014"/>
                  </a:lnTo>
                  <a:lnTo>
                    <a:pt x="379905" y="478774"/>
                  </a:lnTo>
                  <a:lnTo>
                    <a:pt x="375618" y="462867"/>
                  </a:lnTo>
                  <a:lnTo>
                    <a:pt x="356664" y="435626"/>
                  </a:lnTo>
                  <a:lnTo>
                    <a:pt x="342948" y="418862"/>
                  </a:lnTo>
                  <a:lnTo>
                    <a:pt x="334375" y="396192"/>
                  </a:lnTo>
                  <a:lnTo>
                    <a:pt x="327136" y="388763"/>
                  </a:lnTo>
                  <a:lnTo>
                    <a:pt x="330565" y="383429"/>
                  </a:lnTo>
                  <a:lnTo>
                    <a:pt x="331041" y="377714"/>
                  </a:lnTo>
                  <a:lnTo>
                    <a:pt x="326946" y="368379"/>
                  </a:lnTo>
                  <a:lnTo>
                    <a:pt x="323136" y="365808"/>
                  </a:lnTo>
                  <a:lnTo>
                    <a:pt x="315992" y="364855"/>
                  </a:lnTo>
                  <a:lnTo>
                    <a:pt x="308372" y="357711"/>
                  </a:lnTo>
                  <a:lnTo>
                    <a:pt x="304562" y="360474"/>
                  </a:lnTo>
                  <a:lnTo>
                    <a:pt x="300942" y="359426"/>
                  </a:lnTo>
                  <a:lnTo>
                    <a:pt x="302181" y="353520"/>
                  </a:lnTo>
                  <a:lnTo>
                    <a:pt x="306372" y="354187"/>
                  </a:lnTo>
                  <a:lnTo>
                    <a:pt x="303609" y="347805"/>
                  </a:lnTo>
                  <a:lnTo>
                    <a:pt x="299990" y="346758"/>
                  </a:lnTo>
                  <a:lnTo>
                    <a:pt x="294751" y="338757"/>
                  </a:lnTo>
                  <a:lnTo>
                    <a:pt x="294561" y="335994"/>
                  </a:lnTo>
                  <a:lnTo>
                    <a:pt x="297704" y="335804"/>
                  </a:lnTo>
                  <a:lnTo>
                    <a:pt x="294561" y="328851"/>
                  </a:lnTo>
                  <a:lnTo>
                    <a:pt x="297418" y="325517"/>
                  </a:lnTo>
                  <a:lnTo>
                    <a:pt x="297418" y="322469"/>
                  </a:lnTo>
                  <a:lnTo>
                    <a:pt x="292179" y="307705"/>
                  </a:lnTo>
                  <a:lnTo>
                    <a:pt x="289703" y="294465"/>
                  </a:lnTo>
                  <a:lnTo>
                    <a:pt x="287036" y="289322"/>
                  </a:lnTo>
                  <a:lnTo>
                    <a:pt x="282845" y="283416"/>
                  </a:lnTo>
                  <a:lnTo>
                    <a:pt x="255889" y="256651"/>
                  </a:lnTo>
                  <a:lnTo>
                    <a:pt x="249031" y="243221"/>
                  </a:lnTo>
                  <a:lnTo>
                    <a:pt x="242745" y="234934"/>
                  </a:lnTo>
                  <a:lnTo>
                    <a:pt x="220837" y="216932"/>
                  </a:lnTo>
                  <a:lnTo>
                    <a:pt x="220837" y="214741"/>
                  </a:lnTo>
                  <a:lnTo>
                    <a:pt x="216170" y="207978"/>
                  </a:lnTo>
                  <a:lnTo>
                    <a:pt x="205407" y="201501"/>
                  </a:lnTo>
                  <a:lnTo>
                    <a:pt x="201787" y="193500"/>
                  </a:lnTo>
                  <a:lnTo>
                    <a:pt x="201787" y="188452"/>
                  </a:lnTo>
                  <a:lnTo>
                    <a:pt x="195215" y="177308"/>
                  </a:lnTo>
                  <a:lnTo>
                    <a:pt x="193119" y="175974"/>
                  </a:lnTo>
                  <a:lnTo>
                    <a:pt x="195215" y="169688"/>
                  </a:lnTo>
                  <a:lnTo>
                    <a:pt x="193881" y="166259"/>
                  </a:lnTo>
                  <a:lnTo>
                    <a:pt x="195691" y="163211"/>
                  </a:lnTo>
                  <a:lnTo>
                    <a:pt x="190167" y="154924"/>
                  </a:lnTo>
                  <a:lnTo>
                    <a:pt x="181594" y="149114"/>
                  </a:lnTo>
                  <a:lnTo>
                    <a:pt x="176070" y="143208"/>
                  </a:lnTo>
                  <a:lnTo>
                    <a:pt x="163211" y="136255"/>
                  </a:lnTo>
                  <a:lnTo>
                    <a:pt x="141494" y="127206"/>
                  </a:lnTo>
                  <a:lnTo>
                    <a:pt x="134922" y="125778"/>
                  </a:lnTo>
                  <a:lnTo>
                    <a:pt x="130921" y="116919"/>
                  </a:lnTo>
                  <a:lnTo>
                    <a:pt x="127492" y="113586"/>
                  </a:lnTo>
                  <a:lnTo>
                    <a:pt x="119872" y="112633"/>
                  </a:lnTo>
                  <a:lnTo>
                    <a:pt x="109299" y="116538"/>
                  </a:lnTo>
                  <a:lnTo>
                    <a:pt x="98060" y="112538"/>
                  </a:lnTo>
                  <a:lnTo>
                    <a:pt x="106918" y="99298"/>
                  </a:lnTo>
                  <a:lnTo>
                    <a:pt x="114062" y="95964"/>
                  </a:lnTo>
                  <a:lnTo>
                    <a:pt x="121587" y="95202"/>
                  </a:lnTo>
                  <a:lnTo>
                    <a:pt x="127587" y="87773"/>
                  </a:lnTo>
                  <a:lnTo>
                    <a:pt x="135874" y="72438"/>
                  </a:lnTo>
                  <a:lnTo>
                    <a:pt x="140351" y="71295"/>
                  </a:lnTo>
                  <a:lnTo>
                    <a:pt x="151971" y="63865"/>
                  </a:lnTo>
                  <a:lnTo>
                    <a:pt x="162068" y="67961"/>
                  </a:lnTo>
                  <a:lnTo>
                    <a:pt x="175974" y="63103"/>
                  </a:lnTo>
                  <a:lnTo>
                    <a:pt x="180832" y="69485"/>
                  </a:lnTo>
                  <a:lnTo>
                    <a:pt x="181594" y="73200"/>
                  </a:lnTo>
                  <a:lnTo>
                    <a:pt x="187595" y="77676"/>
                  </a:lnTo>
                  <a:lnTo>
                    <a:pt x="195501" y="73581"/>
                  </a:lnTo>
                  <a:lnTo>
                    <a:pt x="198168" y="73200"/>
                  </a:lnTo>
                  <a:lnTo>
                    <a:pt x="203025" y="74343"/>
                  </a:lnTo>
                  <a:lnTo>
                    <a:pt x="204168" y="76248"/>
                  </a:lnTo>
                  <a:lnTo>
                    <a:pt x="210169" y="76629"/>
                  </a:lnTo>
                  <a:lnTo>
                    <a:pt x="216932" y="75486"/>
                  </a:lnTo>
                  <a:lnTo>
                    <a:pt x="221790" y="72533"/>
                  </a:lnTo>
                  <a:lnTo>
                    <a:pt x="228171" y="64722"/>
                  </a:lnTo>
                  <a:lnTo>
                    <a:pt x="228171" y="58341"/>
                  </a:lnTo>
                  <a:lnTo>
                    <a:pt x="221790" y="53483"/>
                  </a:lnTo>
                  <a:lnTo>
                    <a:pt x="221028" y="42339"/>
                  </a:lnTo>
                  <a:lnTo>
                    <a:pt x="215027" y="40053"/>
                  </a:lnTo>
                  <a:lnTo>
                    <a:pt x="209026" y="40053"/>
                  </a:lnTo>
                  <a:lnTo>
                    <a:pt x="206359" y="32623"/>
                  </a:lnTo>
                  <a:lnTo>
                    <a:pt x="206359" y="29670"/>
                  </a:lnTo>
                  <a:lnTo>
                    <a:pt x="209026" y="26718"/>
                  </a:lnTo>
                  <a:lnTo>
                    <a:pt x="208264" y="6906"/>
                  </a:lnTo>
                  <a:lnTo>
                    <a:pt x="213884" y="3572"/>
                  </a:lnTo>
                  <a:lnTo>
                    <a:pt x="216551" y="3762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C33CA4E-9E0A-4C09-8F48-6C9FCF604275}"/>
                </a:ext>
              </a:extLst>
            </p:cNvPr>
            <p:cNvSpPr/>
            <p:nvPr/>
          </p:nvSpPr>
          <p:spPr>
            <a:xfrm>
              <a:off x="10275587" y="5510257"/>
              <a:ext cx="633308" cy="650900"/>
            </a:xfrm>
            <a:custGeom>
              <a:avLst/>
              <a:gdLst>
                <a:gd name="connsiteX0" fmla="*/ 33004 w 342900"/>
                <a:gd name="connsiteY0" fmla="*/ 3572 h 352425"/>
                <a:gd name="connsiteX1" fmla="*/ 48530 w 342900"/>
                <a:gd name="connsiteY1" fmla="*/ 7572 h 352425"/>
                <a:gd name="connsiteX2" fmla="*/ 54055 w 342900"/>
                <a:gd name="connsiteY2" fmla="*/ 10049 h 352425"/>
                <a:gd name="connsiteX3" fmla="*/ 58341 w 342900"/>
                <a:gd name="connsiteY3" fmla="*/ 15192 h 352425"/>
                <a:gd name="connsiteX4" fmla="*/ 62056 w 342900"/>
                <a:gd name="connsiteY4" fmla="*/ 16526 h 352425"/>
                <a:gd name="connsiteX5" fmla="*/ 68723 w 342900"/>
                <a:gd name="connsiteY5" fmla="*/ 11097 h 352425"/>
                <a:gd name="connsiteX6" fmla="*/ 75581 w 342900"/>
                <a:gd name="connsiteY6" fmla="*/ 9096 h 352425"/>
                <a:gd name="connsiteX7" fmla="*/ 79391 w 342900"/>
                <a:gd name="connsiteY7" fmla="*/ 9858 h 352425"/>
                <a:gd name="connsiteX8" fmla="*/ 85011 w 342900"/>
                <a:gd name="connsiteY8" fmla="*/ 22717 h 352425"/>
                <a:gd name="connsiteX9" fmla="*/ 82058 w 342900"/>
                <a:gd name="connsiteY9" fmla="*/ 28242 h 352425"/>
                <a:gd name="connsiteX10" fmla="*/ 82058 w 342900"/>
                <a:gd name="connsiteY10" fmla="*/ 31385 h 352425"/>
                <a:gd name="connsiteX11" fmla="*/ 83677 w 342900"/>
                <a:gd name="connsiteY11" fmla="*/ 34242 h 352425"/>
                <a:gd name="connsiteX12" fmla="*/ 94059 w 342900"/>
                <a:gd name="connsiteY12" fmla="*/ 39481 h 352425"/>
                <a:gd name="connsiteX13" fmla="*/ 105489 w 342900"/>
                <a:gd name="connsiteY13" fmla="*/ 41005 h 352425"/>
                <a:gd name="connsiteX14" fmla="*/ 109681 w 342900"/>
                <a:gd name="connsiteY14" fmla="*/ 38719 h 352425"/>
                <a:gd name="connsiteX15" fmla="*/ 120253 w 342900"/>
                <a:gd name="connsiteY15" fmla="*/ 27861 h 352425"/>
                <a:gd name="connsiteX16" fmla="*/ 134636 w 342900"/>
                <a:gd name="connsiteY16" fmla="*/ 22336 h 352425"/>
                <a:gd name="connsiteX17" fmla="*/ 134636 w 342900"/>
                <a:gd name="connsiteY17" fmla="*/ 22336 h 352425"/>
                <a:gd name="connsiteX18" fmla="*/ 159877 w 342900"/>
                <a:gd name="connsiteY18" fmla="*/ 32623 h 352425"/>
                <a:gd name="connsiteX19" fmla="*/ 178737 w 342900"/>
                <a:gd name="connsiteY19" fmla="*/ 37957 h 352425"/>
                <a:gd name="connsiteX20" fmla="*/ 184833 w 342900"/>
                <a:gd name="connsiteY20" fmla="*/ 34814 h 352425"/>
                <a:gd name="connsiteX21" fmla="*/ 191881 w 342900"/>
                <a:gd name="connsiteY21" fmla="*/ 36147 h 352425"/>
                <a:gd name="connsiteX22" fmla="*/ 201787 w 342900"/>
                <a:gd name="connsiteY22" fmla="*/ 35671 h 352425"/>
                <a:gd name="connsiteX23" fmla="*/ 205978 w 342900"/>
                <a:gd name="connsiteY23" fmla="*/ 37862 h 352425"/>
                <a:gd name="connsiteX24" fmla="*/ 210836 w 342900"/>
                <a:gd name="connsiteY24" fmla="*/ 44339 h 352425"/>
                <a:gd name="connsiteX25" fmla="*/ 221123 w 342900"/>
                <a:gd name="connsiteY25" fmla="*/ 46339 h 352425"/>
                <a:gd name="connsiteX26" fmla="*/ 222647 w 342900"/>
                <a:gd name="connsiteY26" fmla="*/ 49482 h 352425"/>
                <a:gd name="connsiteX27" fmla="*/ 221599 w 342900"/>
                <a:gd name="connsiteY27" fmla="*/ 57864 h 352425"/>
                <a:gd name="connsiteX28" fmla="*/ 225695 w 342900"/>
                <a:gd name="connsiteY28" fmla="*/ 59579 h 352425"/>
                <a:gd name="connsiteX29" fmla="*/ 229886 w 342900"/>
                <a:gd name="connsiteY29" fmla="*/ 65389 h 352425"/>
                <a:gd name="connsiteX30" fmla="*/ 235125 w 342900"/>
                <a:gd name="connsiteY30" fmla="*/ 64437 h 352425"/>
                <a:gd name="connsiteX31" fmla="*/ 239125 w 342900"/>
                <a:gd name="connsiteY31" fmla="*/ 74343 h 352425"/>
                <a:gd name="connsiteX32" fmla="*/ 244173 w 342900"/>
                <a:gd name="connsiteY32" fmla="*/ 74057 h 352425"/>
                <a:gd name="connsiteX33" fmla="*/ 245793 w 342900"/>
                <a:gd name="connsiteY33" fmla="*/ 75486 h 352425"/>
                <a:gd name="connsiteX34" fmla="*/ 244745 w 342900"/>
                <a:gd name="connsiteY34" fmla="*/ 77486 h 352425"/>
                <a:gd name="connsiteX35" fmla="*/ 245983 w 342900"/>
                <a:gd name="connsiteY35" fmla="*/ 81582 h 352425"/>
                <a:gd name="connsiteX36" fmla="*/ 245983 w 342900"/>
                <a:gd name="connsiteY36" fmla="*/ 81582 h 352425"/>
                <a:gd name="connsiteX37" fmla="*/ 237601 w 342900"/>
                <a:gd name="connsiteY37" fmla="*/ 93202 h 352425"/>
                <a:gd name="connsiteX38" fmla="*/ 239411 w 342900"/>
                <a:gd name="connsiteY38" fmla="*/ 100536 h 352425"/>
                <a:gd name="connsiteX39" fmla="*/ 251984 w 342900"/>
                <a:gd name="connsiteY39" fmla="*/ 104346 h 352425"/>
                <a:gd name="connsiteX40" fmla="*/ 255318 w 342900"/>
                <a:gd name="connsiteY40" fmla="*/ 107775 h 352425"/>
                <a:gd name="connsiteX41" fmla="*/ 260175 w 342900"/>
                <a:gd name="connsiteY41" fmla="*/ 109680 h 352425"/>
                <a:gd name="connsiteX42" fmla="*/ 266938 w 342900"/>
                <a:gd name="connsiteY42" fmla="*/ 120729 h 352425"/>
                <a:gd name="connsiteX43" fmla="*/ 265509 w 342900"/>
                <a:gd name="connsiteY43" fmla="*/ 124635 h 352425"/>
                <a:gd name="connsiteX44" fmla="*/ 262081 w 342900"/>
                <a:gd name="connsiteY44" fmla="*/ 126063 h 352425"/>
                <a:gd name="connsiteX45" fmla="*/ 244745 w 342900"/>
                <a:gd name="connsiteY45" fmla="*/ 108728 h 352425"/>
                <a:gd name="connsiteX46" fmla="*/ 238935 w 342900"/>
                <a:gd name="connsiteY46" fmla="*/ 105299 h 352425"/>
                <a:gd name="connsiteX47" fmla="*/ 231791 w 342900"/>
                <a:gd name="connsiteY47" fmla="*/ 105204 h 352425"/>
                <a:gd name="connsiteX48" fmla="*/ 238649 w 342900"/>
                <a:gd name="connsiteY48" fmla="*/ 117491 h 352425"/>
                <a:gd name="connsiteX49" fmla="*/ 234648 w 342900"/>
                <a:gd name="connsiteY49" fmla="*/ 129492 h 352425"/>
                <a:gd name="connsiteX50" fmla="*/ 223409 w 342900"/>
                <a:gd name="connsiteY50" fmla="*/ 133969 h 352425"/>
                <a:gd name="connsiteX51" fmla="*/ 223123 w 342900"/>
                <a:gd name="connsiteY51" fmla="*/ 137684 h 352425"/>
                <a:gd name="connsiteX52" fmla="*/ 231029 w 342900"/>
                <a:gd name="connsiteY52" fmla="*/ 150257 h 352425"/>
                <a:gd name="connsiteX53" fmla="*/ 246840 w 342900"/>
                <a:gd name="connsiteY53" fmla="*/ 161687 h 352425"/>
                <a:gd name="connsiteX54" fmla="*/ 267891 w 342900"/>
                <a:gd name="connsiteY54" fmla="*/ 173307 h 352425"/>
                <a:gd name="connsiteX55" fmla="*/ 267415 w 342900"/>
                <a:gd name="connsiteY55" fmla="*/ 175498 h 352425"/>
                <a:gd name="connsiteX56" fmla="*/ 272748 w 342900"/>
                <a:gd name="connsiteY56" fmla="*/ 182261 h 352425"/>
                <a:gd name="connsiteX57" fmla="*/ 273701 w 342900"/>
                <a:gd name="connsiteY57" fmla="*/ 187023 h 352425"/>
                <a:gd name="connsiteX58" fmla="*/ 278082 w 342900"/>
                <a:gd name="connsiteY58" fmla="*/ 189881 h 352425"/>
                <a:gd name="connsiteX59" fmla="*/ 293037 w 342900"/>
                <a:gd name="connsiteY59" fmla="*/ 188547 h 352425"/>
                <a:gd name="connsiteX60" fmla="*/ 298847 w 342900"/>
                <a:gd name="connsiteY60" fmla="*/ 189500 h 352425"/>
                <a:gd name="connsiteX61" fmla="*/ 299799 w 342900"/>
                <a:gd name="connsiteY61" fmla="*/ 193310 h 352425"/>
                <a:gd name="connsiteX62" fmla="*/ 295037 w 342900"/>
                <a:gd name="connsiteY62" fmla="*/ 196739 h 352425"/>
                <a:gd name="connsiteX63" fmla="*/ 293513 w 342900"/>
                <a:gd name="connsiteY63" fmla="*/ 205978 h 352425"/>
                <a:gd name="connsiteX64" fmla="*/ 299799 w 342900"/>
                <a:gd name="connsiteY64" fmla="*/ 209217 h 352425"/>
                <a:gd name="connsiteX65" fmla="*/ 300847 w 342900"/>
                <a:gd name="connsiteY65" fmla="*/ 212646 h 352425"/>
                <a:gd name="connsiteX66" fmla="*/ 297704 w 342900"/>
                <a:gd name="connsiteY66" fmla="*/ 216741 h 352425"/>
                <a:gd name="connsiteX67" fmla="*/ 303133 w 342900"/>
                <a:gd name="connsiteY67" fmla="*/ 229124 h 352425"/>
                <a:gd name="connsiteX68" fmla="*/ 304753 w 342900"/>
                <a:gd name="connsiteY68" fmla="*/ 230362 h 352425"/>
                <a:gd name="connsiteX69" fmla="*/ 328089 w 342900"/>
                <a:gd name="connsiteY69" fmla="*/ 228648 h 352425"/>
                <a:gd name="connsiteX70" fmla="*/ 327041 w 342900"/>
                <a:gd name="connsiteY70" fmla="*/ 224647 h 352425"/>
                <a:gd name="connsiteX71" fmla="*/ 319040 w 342900"/>
                <a:gd name="connsiteY71" fmla="*/ 218837 h 352425"/>
                <a:gd name="connsiteX72" fmla="*/ 317230 w 342900"/>
                <a:gd name="connsiteY72" fmla="*/ 214836 h 352425"/>
                <a:gd name="connsiteX73" fmla="*/ 319231 w 342900"/>
                <a:gd name="connsiteY73" fmla="*/ 213789 h 352425"/>
                <a:gd name="connsiteX74" fmla="*/ 325231 w 342900"/>
                <a:gd name="connsiteY74" fmla="*/ 214170 h 352425"/>
                <a:gd name="connsiteX75" fmla="*/ 331804 w 342900"/>
                <a:gd name="connsiteY75" fmla="*/ 218837 h 352425"/>
                <a:gd name="connsiteX76" fmla="*/ 338281 w 342900"/>
                <a:gd name="connsiteY76" fmla="*/ 233791 h 352425"/>
                <a:gd name="connsiteX77" fmla="*/ 339900 w 342900"/>
                <a:gd name="connsiteY77" fmla="*/ 243983 h 352425"/>
                <a:gd name="connsiteX78" fmla="*/ 338662 w 342900"/>
                <a:gd name="connsiteY78" fmla="*/ 270272 h 352425"/>
                <a:gd name="connsiteX79" fmla="*/ 327231 w 342900"/>
                <a:gd name="connsiteY79" fmla="*/ 279416 h 352425"/>
                <a:gd name="connsiteX80" fmla="*/ 319707 w 342900"/>
                <a:gd name="connsiteY80" fmla="*/ 274749 h 352425"/>
                <a:gd name="connsiteX81" fmla="*/ 303705 w 342900"/>
                <a:gd name="connsiteY81" fmla="*/ 260747 h 352425"/>
                <a:gd name="connsiteX82" fmla="*/ 300847 w 342900"/>
                <a:gd name="connsiteY82" fmla="*/ 261223 h 352425"/>
                <a:gd name="connsiteX83" fmla="*/ 299323 w 342900"/>
                <a:gd name="connsiteY83" fmla="*/ 262652 h 352425"/>
                <a:gd name="connsiteX84" fmla="*/ 301323 w 342900"/>
                <a:gd name="connsiteY84" fmla="*/ 266557 h 352425"/>
                <a:gd name="connsiteX85" fmla="*/ 312373 w 342900"/>
                <a:gd name="connsiteY85" fmla="*/ 276177 h 352425"/>
                <a:gd name="connsiteX86" fmla="*/ 315801 w 342900"/>
                <a:gd name="connsiteY86" fmla="*/ 281416 h 352425"/>
                <a:gd name="connsiteX87" fmla="*/ 316564 w 342900"/>
                <a:gd name="connsiteY87" fmla="*/ 285512 h 352425"/>
                <a:gd name="connsiteX88" fmla="*/ 313897 w 342900"/>
                <a:gd name="connsiteY88" fmla="*/ 288750 h 352425"/>
                <a:gd name="connsiteX89" fmla="*/ 310467 w 342900"/>
                <a:gd name="connsiteY89" fmla="*/ 290179 h 352425"/>
                <a:gd name="connsiteX90" fmla="*/ 307610 w 342900"/>
                <a:gd name="connsiteY90" fmla="*/ 286274 h 352425"/>
                <a:gd name="connsiteX91" fmla="*/ 302276 w 342900"/>
                <a:gd name="connsiteY91" fmla="*/ 288750 h 352425"/>
                <a:gd name="connsiteX92" fmla="*/ 295990 w 342900"/>
                <a:gd name="connsiteY92" fmla="*/ 276177 h 352425"/>
                <a:gd name="connsiteX93" fmla="*/ 288750 w 342900"/>
                <a:gd name="connsiteY93" fmla="*/ 271415 h 352425"/>
                <a:gd name="connsiteX94" fmla="*/ 276178 w 342900"/>
                <a:gd name="connsiteY94" fmla="*/ 278654 h 352425"/>
                <a:gd name="connsiteX95" fmla="*/ 268939 w 342900"/>
                <a:gd name="connsiteY95" fmla="*/ 281035 h 352425"/>
                <a:gd name="connsiteX96" fmla="*/ 261128 w 342900"/>
                <a:gd name="connsiteY96" fmla="*/ 280083 h 352425"/>
                <a:gd name="connsiteX97" fmla="*/ 235030 w 342900"/>
                <a:gd name="connsiteY97" fmla="*/ 287322 h 352425"/>
                <a:gd name="connsiteX98" fmla="*/ 227886 w 342900"/>
                <a:gd name="connsiteY98" fmla="*/ 285988 h 352425"/>
                <a:gd name="connsiteX99" fmla="*/ 215217 w 342900"/>
                <a:gd name="connsiteY99" fmla="*/ 293037 h 352425"/>
                <a:gd name="connsiteX100" fmla="*/ 206359 w 342900"/>
                <a:gd name="connsiteY100" fmla="*/ 294656 h 352425"/>
                <a:gd name="connsiteX101" fmla="*/ 200454 w 342900"/>
                <a:gd name="connsiteY101" fmla="*/ 305705 h 352425"/>
                <a:gd name="connsiteX102" fmla="*/ 197120 w 342900"/>
                <a:gd name="connsiteY102" fmla="*/ 319135 h 352425"/>
                <a:gd name="connsiteX103" fmla="*/ 200263 w 342900"/>
                <a:gd name="connsiteY103" fmla="*/ 329422 h 352425"/>
                <a:gd name="connsiteX104" fmla="*/ 208455 w 342900"/>
                <a:gd name="connsiteY104" fmla="*/ 336947 h 352425"/>
                <a:gd name="connsiteX105" fmla="*/ 208645 w 342900"/>
                <a:gd name="connsiteY105" fmla="*/ 339995 h 352425"/>
                <a:gd name="connsiteX106" fmla="*/ 196739 w 342900"/>
                <a:gd name="connsiteY106" fmla="*/ 352377 h 352425"/>
                <a:gd name="connsiteX107" fmla="*/ 180737 w 342900"/>
                <a:gd name="connsiteY107" fmla="*/ 352758 h 352425"/>
                <a:gd name="connsiteX108" fmla="*/ 166164 w 342900"/>
                <a:gd name="connsiteY108" fmla="*/ 346091 h 352425"/>
                <a:gd name="connsiteX109" fmla="*/ 146542 w 342900"/>
                <a:gd name="connsiteY109" fmla="*/ 343995 h 352425"/>
                <a:gd name="connsiteX110" fmla="*/ 141208 w 342900"/>
                <a:gd name="connsiteY110" fmla="*/ 346567 h 352425"/>
                <a:gd name="connsiteX111" fmla="*/ 137303 w 342900"/>
                <a:gd name="connsiteY111" fmla="*/ 345615 h 352425"/>
                <a:gd name="connsiteX112" fmla="*/ 135398 w 342900"/>
                <a:gd name="connsiteY112" fmla="*/ 341709 h 352425"/>
                <a:gd name="connsiteX113" fmla="*/ 131016 w 342900"/>
                <a:gd name="connsiteY113" fmla="*/ 338852 h 352425"/>
                <a:gd name="connsiteX114" fmla="*/ 116062 w 342900"/>
                <a:gd name="connsiteY114" fmla="*/ 333042 h 352425"/>
                <a:gd name="connsiteX115" fmla="*/ 111205 w 342900"/>
                <a:gd name="connsiteY115" fmla="*/ 328279 h 352425"/>
                <a:gd name="connsiteX116" fmla="*/ 109299 w 342900"/>
                <a:gd name="connsiteY116" fmla="*/ 323421 h 352425"/>
                <a:gd name="connsiteX117" fmla="*/ 103965 w 342900"/>
                <a:gd name="connsiteY117" fmla="*/ 318087 h 352425"/>
                <a:gd name="connsiteX118" fmla="*/ 102061 w 342900"/>
                <a:gd name="connsiteY118" fmla="*/ 313801 h 352425"/>
                <a:gd name="connsiteX119" fmla="*/ 104442 w 342900"/>
                <a:gd name="connsiteY119" fmla="*/ 296466 h 352425"/>
                <a:gd name="connsiteX120" fmla="*/ 106061 w 342900"/>
                <a:gd name="connsiteY120" fmla="*/ 295132 h 352425"/>
                <a:gd name="connsiteX121" fmla="*/ 111586 w 342900"/>
                <a:gd name="connsiteY121" fmla="*/ 274749 h 352425"/>
                <a:gd name="connsiteX122" fmla="*/ 110728 w 342900"/>
                <a:gd name="connsiteY122" fmla="*/ 261223 h 352425"/>
                <a:gd name="connsiteX123" fmla="*/ 114633 w 342900"/>
                <a:gd name="connsiteY123" fmla="*/ 250174 h 352425"/>
                <a:gd name="connsiteX124" fmla="*/ 119491 w 342900"/>
                <a:gd name="connsiteY124" fmla="*/ 247793 h 352425"/>
                <a:gd name="connsiteX125" fmla="*/ 125778 w 342900"/>
                <a:gd name="connsiteY125" fmla="*/ 234267 h 352425"/>
                <a:gd name="connsiteX126" fmla="*/ 125206 w 342900"/>
                <a:gd name="connsiteY126" fmla="*/ 220837 h 352425"/>
                <a:gd name="connsiteX127" fmla="*/ 122825 w 342900"/>
                <a:gd name="connsiteY127" fmla="*/ 215503 h 352425"/>
                <a:gd name="connsiteX128" fmla="*/ 110252 w 342900"/>
                <a:gd name="connsiteY128" fmla="*/ 210645 h 352425"/>
                <a:gd name="connsiteX129" fmla="*/ 87487 w 342900"/>
                <a:gd name="connsiteY129" fmla="*/ 207312 h 352425"/>
                <a:gd name="connsiteX130" fmla="*/ 83201 w 342900"/>
                <a:gd name="connsiteY130" fmla="*/ 203978 h 352425"/>
                <a:gd name="connsiteX131" fmla="*/ 72533 w 342900"/>
                <a:gd name="connsiteY131" fmla="*/ 188547 h 352425"/>
                <a:gd name="connsiteX132" fmla="*/ 68151 w 342900"/>
                <a:gd name="connsiteY132" fmla="*/ 186642 h 352425"/>
                <a:gd name="connsiteX133" fmla="*/ 66247 w 342900"/>
                <a:gd name="connsiteY133" fmla="*/ 183213 h 352425"/>
                <a:gd name="connsiteX134" fmla="*/ 66247 w 342900"/>
                <a:gd name="connsiteY134" fmla="*/ 178451 h 352425"/>
                <a:gd name="connsiteX135" fmla="*/ 61389 w 342900"/>
                <a:gd name="connsiteY135" fmla="*/ 177498 h 352425"/>
                <a:gd name="connsiteX136" fmla="*/ 55579 w 342900"/>
                <a:gd name="connsiteY136" fmla="*/ 178451 h 352425"/>
                <a:gd name="connsiteX137" fmla="*/ 45863 w 342900"/>
                <a:gd name="connsiteY137" fmla="*/ 165497 h 352425"/>
                <a:gd name="connsiteX138" fmla="*/ 16050 w 342900"/>
                <a:gd name="connsiteY138" fmla="*/ 139589 h 352425"/>
                <a:gd name="connsiteX139" fmla="*/ 10144 w 342900"/>
                <a:gd name="connsiteY139" fmla="*/ 132064 h 352425"/>
                <a:gd name="connsiteX140" fmla="*/ 6048 w 342900"/>
                <a:gd name="connsiteY140" fmla="*/ 130159 h 352425"/>
                <a:gd name="connsiteX141" fmla="*/ 3858 w 342900"/>
                <a:gd name="connsiteY141" fmla="*/ 123682 h 352425"/>
                <a:gd name="connsiteX142" fmla="*/ 3572 w 342900"/>
                <a:gd name="connsiteY142" fmla="*/ 115872 h 352425"/>
                <a:gd name="connsiteX143" fmla="*/ 7001 w 342900"/>
                <a:gd name="connsiteY143" fmla="*/ 107109 h 352425"/>
                <a:gd name="connsiteX144" fmla="*/ 22336 w 342900"/>
                <a:gd name="connsiteY144" fmla="*/ 86249 h 352425"/>
                <a:gd name="connsiteX145" fmla="*/ 29004 w 342900"/>
                <a:gd name="connsiteY145" fmla="*/ 82915 h 352425"/>
                <a:gd name="connsiteX146" fmla="*/ 34814 w 342900"/>
                <a:gd name="connsiteY146" fmla="*/ 68247 h 352425"/>
                <a:gd name="connsiteX147" fmla="*/ 34338 w 342900"/>
                <a:gd name="connsiteY147" fmla="*/ 46149 h 352425"/>
                <a:gd name="connsiteX148" fmla="*/ 35766 w 342900"/>
                <a:gd name="connsiteY148" fmla="*/ 40910 h 352425"/>
                <a:gd name="connsiteX149" fmla="*/ 39100 w 342900"/>
                <a:gd name="connsiteY149" fmla="*/ 36624 h 352425"/>
                <a:gd name="connsiteX150" fmla="*/ 39291 w 342900"/>
                <a:gd name="connsiteY150" fmla="*/ 25384 h 352425"/>
                <a:gd name="connsiteX151" fmla="*/ 37481 w 342900"/>
                <a:gd name="connsiteY151" fmla="*/ 24622 h 352425"/>
                <a:gd name="connsiteX152" fmla="*/ 38719 w 342900"/>
                <a:gd name="connsiteY152" fmla="*/ 21003 h 352425"/>
                <a:gd name="connsiteX153" fmla="*/ 36148 w 342900"/>
                <a:gd name="connsiteY153" fmla="*/ 22431 h 352425"/>
                <a:gd name="connsiteX154" fmla="*/ 33862 w 342900"/>
                <a:gd name="connsiteY154" fmla="*/ 20717 h 352425"/>
                <a:gd name="connsiteX155" fmla="*/ 32719 w 342900"/>
                <a:gd name="connsiteY155" fmla="*/ 13192 h 352425"/>
                <a:gd name="connsiteX156" fmla="*/ 31480 w 342900"/>
                <a:gd name="connsiteY156" fmla="*/ 13192 h 352425"/>
                <a:gd name="connsiteX157" fmla="*/ 30147 w 342900"/>
                <a:gd name="connsiteY157" fmla="*/ 17383 h 352425"/>
                <a:gd name="connsiteX158" fmla="*/ 24717 w 342900"/>
                <a:gd name="connsiteY158" fmla="*/ 16145 h 352425"/>
                <a:gd name="connsiteX159" fmla="*/ 25956 w 342900"/>
                <a:gd name="connsiteY159" fmla="*/ 18907 h 352425"/>
                <a:gd name="connsiteX160" fmla="*/ 27956 w 342900"/>
                <a:gd name="connsiteY160" fmla="*/ 19383 h 352425"/>
                <a:gd name="connsiteX161" fmla="*/ 27575 w 342900"/>
                <a:gd name="connsiteY161" fmla="*/ 21574 h 352425"/>
                <a:gd name="connsiteX162" fmla="*/ 24622 w 342900"/>
                <a:gd name="connsiteY162" fmla="*/ 21288 h 352425"/>
                <a:gd name="connsiteX163" fmla="*/ 23765 w 342900"/>
                <a:gd name="connsiteY163" fmla="*/ 14526 h 352425"/>
                <a:gd name="connsiteX164" fmla="*/ 21003 w 342900"/>
                <a:gd name="connsiteY164" fmla="*/ 12525 h 352425"/>
                <a:gd name="connsiteX165" fmla="*/ 20812 w 342900"/>
                <a:gd name="connsiteY165" fmla="*/ 10525 h 352425"/>
                <a:gd name="connsiteX166" fmla="*/ 25289 w 342900"/>
                <a:gd name="connsiteY166" fmla="*/ 11954 h 352425"/>
                <a:gd name="connsiteX167" fmla="*/ 29766 w 342900"/>
                <a:gd name="connsiteY167" fmla="*/ 490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</a:cxnLst>
              <a:rect l="l" t="t" r="r" b="b"/>
              <a:pathLst>
                <a:path w="342900" h="352425">
                  <a:moveTo>
                    <a:pt x="33004" y="3572"/>
                  </a:moveTo>
                  <a:lnTo>
                    <a:pt x="48530" y="7572"/>
                  </a:lnTo>
                  <a:lnTo>
                    <a:pt x="54055" y="10049"/>
                  </a:lnTo>
                  <a:lnTo>
                    <a:pt x="58341" y="15192"/>
                  </a:lnTo>
                  <a:lnTo>
                    <a:pt x="62056" y="16526"/>
                  </a:lnTo>
                  <a:lnTo>
                    <a:pt x="68723" y="11097"/>
                  </a:lnTo>
                  <a:lnTo>
                    <a:pt x="75581" y="9096"/>
                  </a:lnTo>
                  <a:lnTo>
                    <a:pt x="79391" y="9858"/>
                  </a:lnTo>
                  <a:lnTo>
                    <a:pt x="85011" y="22717"/>
                  </a:lnTo>
                  <a:lnTo>
                    <a:pt x="82058" y="28242"/>
                  </a:lnTo>
                  <a:lnTo>
                    <a:pt x="82058" y="31385"/>
                  </a:lnTo>
                  <a:lnTo>
                    <a:pt x="83677" y="34242"/>
                  </a:lnTo>
                  <a:lnTo>
                    <a:pt x="94059" y="39481"/>
                  </a:lnTo>
                  <a:lnTo>
                    <a:pt x="105489" y="41005"/>
                  </a:lnTo>
                  <a:lnTo>
                    <a:pt x="109681" y="38719"/>
                  </a:lnTo>
                  <a:lnTo>
                    <a:pt x="120253" y="27861"/>
                  </a:lnTo>
                  <a:lnTo>
                    <a:pt x="134636" y="22336"/>
                  </a:lnTo>
                  <a:lnTo>
                    <a:pt x="134636" y="22336"/>
                  </a:lnTo>
                  <a:lnTo>
                    <a:pt x="159877" y="32623"/>
                  </a:lnTo>
                  <a:lnTo>
                    <a:pt x="178737" y="37957"/>
                  </a:lnTo>
                  <a:lnTo>
                    <a:pt x="184833" y="34814"/>
                  </a:lnTo>
                  <a:lnTo>
                    <a:pt x="191881" y="36147"/>
                  </a:lnTo>
                  <a:lnTo>
                    <a:pt x="201787" y="35671"/>
                  </a:lnTo>
                  <a:lnTo>
                    <a:pt x="205978" y="37862"/>
                  </a:lnTo>
                  <a:lnTo>
                    <a:pt x="210836" y="44339"/>
                  </a:lnTo>
                  <a:lnTo>
                    <a:pt x="221123" y="46339"/>
                  </a:lnTo>
                  <a:lnTo>
                    <a:pt x="222647" y="49482"/>
                  </a:lnTo>
                  <a:lnTo>
                    <a:pt x="221599" y="57864"/>
                  </a:lnTo>
                  <a:lnTo>
                    <a:pt x="225695" y="59579"/>
                  </a:lnTo>
                  <a:lnTo>
                    <a:pt x="229886" y="65389"/>
                  </a:lnTo>
                  <a:lnTo>
                    <a:pt x="235125" y="64437"/>
                  </a:lnTo>
                  <a:lnTo>
                    <a:pt x="239125" y="74343"/>
                  </a:lnTo>
                  <a:lnTo>
                    <a:pt x="244173" y="74057"/>
                  </a:lnTo>
                  <a:lnTo>
                    <a:pt x="245793" y="75486"/>
                  </a:lnTo>
                  <a:lnTo>
                    <a:pt x="244745" y="77486"/>
                  </a:lnTo>
                  <a:lnTo>
                    <a:pt x="245983" y="81582"/>
                  </a:lnTo>
                  <a:lnTo>
                    <a:pt x="245983" y="81582"/>
                  </a:lnTo>
                  <a:lnTo>
                    <a:pt x="237601" y="93202"/>
                  </a:lnTo>
                  <a:lnTo>
                    <a:pt x="239411" y="100536"/>
                  </a:lnTo>
                  <a:lnTo>
                    <a:pt x="251984" y="104346"/>
                  </a:lnTo>
                  <a:lnTo>
                    <a:pt x="255318" y="107775"/>
                  </a:lnTo>
                  <a:lnTo>
                    <a:pt x="260175" y="109680"/>
                  </a:lnTo>
                  <a:lnTo>
                    <a:pt x="266938" y="120729"/>
                  </a:lnTo>
                  <a:lnTo>
                    <a:pt x="265509" y="124635"/>
                  </a:lnTo>
                  <a:lnTo>
                    <a:pt x="262081" y="126063"/>
                  </a:lnTo>
                  <a:lnTo>
                    <a:pt x="244745" y="108728"/>
                  </a:lnTo>
                  <a:lnTo>
                    <a:pt x="238935" y="105299"/>
                  </a:lnTo>
                  <a:lnTo>
                    <a:pt x="231791" y="105204"/>
                  </a:lnTo>
                  <a:lnTo>
                    <a:pt x="238649" y="117491"/>
                  </a:lnTo>
                  <a:lnTo>
                    <a:pt x="234648" y="129492"/>
                  </a:lnTo>
                  <a:lnTo>
                    <a:pt x="223409" y="133969"/>
                  </a:lnTo>
                  <a:lnTo>
                    <a:pt x="223123" y="137684"/>
                  </a:lnTo>
                  <a:lnTo>
                    <a:pt x="231029" y="150257"/>
                  </a:lnTo>
                  <a:lnTo>
                    <a:pt x="246840" y="161687"/>
                  </a:lnTo>
                  <a:lnTo>
                    <a:pt x="267891" y="173307"/>
                  </a:lnTo>
                  <a:lnTo>
                    <a:pt x="267415" y="175498"/>
                  </a:lnTo>
                  <a:lnTo>
                    <a:pt x="272748" y="182261"/>
                  </a:lnTo>
                  <a:lnTo>
                    <a:pt x="273701" y="187023"/>
                  </a:lnTo>
                  <a:lnTo>
                    <a:pt x="278082" y="189881"/>
                  </a:lnTo>
                  <a:lnTo>
                    <a:pt x="293037" y="188547"/>
                  </a:lnTo>
                  <a:lnTo>
                    <a:pt x="298847" y="189500"/>
                  </a:lnTo>
                  <a:lnTo>
                    <a:pt x="299799" y="193310"/>
                  </a:lnTo>
                  <a:lnTo>
                    <a:pt x="295037" y="196739"/>
                  </a:lnTo>
                  <a:lnTo>
                    <a:pt x="293513" y="205978"/>
                  </a:lnTo>
                  <a:lnTo>
                    <a:pt x="299799" y="209217"/>
                  </a:lnTo>
                  <a:lnTo>
                    <a:pt x="300847" y="212646"/>
                  </a:lnTo>
                  <a:lnTo>
                    <a:pt x="297704" y="216741"/>
                  </a:lnTo>
                  <a:lnTo>
                    <a:pt x="303133" y="229124"/>
                  </a:lnTo>
                  <a:lnTo>
                    <a:pt x="304753" y="230362"/>
                  </a:lnTo>
                  <a:lnTo>
                    <a:pt x="328089" y="228648"/>
                  </a:lnTo>
                  <a:lnTo>
                    <a:pt x="327041" y="224647"/>
                  </a:lnTo>
                  <a:lnTo>
                    <a:pt x="319040" y="218837"/>
                  </a:lnTo>
                  <a:lnTo>
                    <a:pt x="317230" y="214836"/>
                  </a:lnTo>
                  <a:lnTo>
                    <a:pt x="319231" y="213789"/>
                  </a:lnTo>
                  <a:lnTo>
                    <a:pt x="325231" y="214170"/>
                  </a:lnTo>
                  <a:lnTo>
                    <a:pt x="331804" y="218837"/>
                  </a:lnTo>
                  <a:lnTo>
                    <a:pt x="338281" y="233791"/>
                  </a:lnTo>
                  <a:lnTo>
                    <a:pt x="339900" y="243983"/>
                  </a:lnTo>
                  <a:lnTo>
                    <a:pt x="338662" y="270272"/>
                  </a:lnTo>
                  <a:lnTo>
                    <a:pt x="327231" y="279416"/>
                  </a:lnTo>
                  <a:lnTo>
                    <a:pt x="319707" y="274749"/>
                  </a:lnTo>
                  <a:lnTo>
                    <a:pt x="303705" y="260747"/>
                  </a:lnTo>
                  <a:lnTo>
                    <a:pt x="300847" y="261223"/>
                  </a:lnTo>
                  <a:lnTo>
                    <a:pt x="299323" y="262652"/>
                  </a:lnTo>
                  <a:lnTo>
                    <a:pt x="301323" y="266557"/>
                  </a:lnTo>
                  <a:lnTo>
                    <a:pt x="312373" y="276177"/>
                  </a:lnTo>
                  <a:lnTo>
                    <a:pt x="315801" y="281416"/>
                  </a:lnTo>
                  <a:lnTo>
                    <a:pt x="316564" y="285512"/>
                  </a:lnTo>
                  <a:lnTo>
                    <a:pt x="313897" y="288750"/>
                  </a:lnTo>
                  <a:lnTo>
                    <a:pt x="310467" y="290179"/>
                  </a:lnTo>
                  <a:lnTo>
                    <a:pt x="307610" y="286274"/>
                  </a:lnTo>
                  <a:lnTo>
                    <a:pt x="302276" y="288750"/>
                  </a:lnTo>
                  <a:lnTo>
                    <a:pt x="295990" y="276177"/>
                  </a:lnTo>
                  <a:lnTo>
                    <a:pt x="288750" y="271415"/>
                  </a:lnTo>
                  <a:lnTo>
                    <a:pt x="276178" y="278654"/>
                  </a:lnTo>
                  <a:lnTo>
                    <a:pt x="268939" y="281035"/>
                  </a:lnTo>
                  <a:lnTo>
                    <a:pt x="261128" y="280083"/>
                  </a:lnTo>
                  <a:lnTo>
                    <a:pt x="235030" y="287322"/>
                  </a:lnTo>
                  <a:lnTo>
                    <a:pt x="227886" y="285988"/>
                  </a:lnTo>
                  <a:lnTo>
                    <a:pt x="215217" y="293037"/>
                  </a:lnTo>
                  <a:lnTo>
                    <a:pt x="206359" y="294656"/>
                  </a:lnTo>
                  <a:lnTo>
                    <a:pt x="200454" y="305705"/>
                  </a:lnTo>
                  <a:lnTo>
                    <a:pt x="197120" y="319135"/>
                  </a:lnTo>
                  <a:lnTo>
                    <a:pt x="200263" y="329422"/>
                  </a:lnTo>
                  <a:lnTo>
                    <a:pt x="208455" y="336947"/>
                  </a:lnTo>
                  <a:lnTo>
                    <a:pt x="208645" y="339995"/>
                  </a:lnTo>
                  <a:lnTo>
                    <a:pt x="196739" y="352377"/>
                  </a:lnTo>
                  <a:lnTo>
                    <a:pt x="180737" y="352758"/>
                  </a:lnTo>
                  <a:lnTo>
                    <a:pt x="166164" y="346091"/>
                  </a:lnTo>
                  <a:lnTo>
                    <a:pt x="146542" y="343995"/>
                  </a:lnTo>
                  <a:lnTo>
                    <a:pt x="141208" y="346567"/>
                  </a:lnTo>
                  <a:lnTo>
                    <a:pt x="137303" y="345615"/>
                  </a:lnTo>
                  <a:lnTo>
                    <a:pt x="135398" y="341709"/>
                  </a:lnTo>
                  <a:lnTo>
                    <a:pt x="131016" y="338852"/>
                  </a:lnTo>
                  <a:lnTo>
                    <a:pt x="116062" y="333042"/>
                  </a:lnTo>
                  <a:lnTo>
                    <a:pt x="111205" y="328279"/>
                  </a:lnTo>
                  <a:lnTo>
                    <a:pt x="109299" y="323421"/>
                  </a:lnTo>
                  <a:lnTo>
                    <a:pt x="103965" y="318087"/>
                  </a:lnTo>
                  <a:lnTo>
                    <a:pt x="102061" y="313801"/>
                  </a:lnTo>
                  <a:lnTo>
                    <a:pt x="104442" y="296466"/>
                  </a:lnTo>
                  <a:lnTo>
                    <a:pt x="106061" y="295132"/>
                  </a:lnTo>
                  <a:lnTo>
                    <a:pt x="111586" y="274749"/>
                  </a:lnTo>
                  <a:lnTo>
                    <a:pt x="110728" y="261223"/>
                  </a:lnTo>
                  <a:lnTo>
                    <a:pt x="114633" y="250174"/>
                  </a:lnTo>
                  <a:lnTo>
                    <a:pt x="119491" y="247793"/>
                  </a:lnTo>
                  <a:lnTo>
                    <a:pt x="125778" y="234267"/>
                  </a:lnTo>
                  <a:lnTo>
                    <a:pt x="125206" y="220837"/>
                  </a:lnTo>
                  <a:lnTo>
                    <a:pt x="122825" y="215503"/>
                  </a:lnTo>
                  <a:lnTo>
                    <a:pt x="110252" y="210645"/>
                  </a:lnTo>
                  <a:lnTo>
                    <a:pt x="87487" y="207312"/>
                  </a:lnTo>
                  <a:lnTo>
                    <a:pt x="83201" y="203978"/>
                  </a:lnTo>
                  <a:lnTo>
                    <a:pt x="72533" y="188547"/>
                  </a:lnTo>
                  <a:lnTo>
                    <a:pt x="68151" y="186642"/>
                  </a:lnTo>
                  <a:lnTo>
                    <a:pt x="66247" y="183213"/>
                  </a:lnTo>
                  <a:lnTo>
                    <a:pt x="66247" y="178451"/>
                  </a:lnTo>
                  <a:lnTo>
                    <a:pt x="61389" y="177498"/>
                  </a:lnTo>
                  <a:lnTo>
                    <a:pt x="55579" y="178451"/>
                  </a:lnTo>
                  <a:lnTo>
                    <a:pt x="45863" y="165497"/>
                  </a:lnTo>
                  <a:lnTo>
                    <a:pt x="16050" y="139589"/>
                  </a:lnTo>
                  <a:lnTo>
                    <a:pt x="10144" y="132064"/>
                  </a:lnTo>
                  <a:lnTo>
                    <a:pt x="6048" y="130159"/>
                  </a:lnTo>
                  <a:lnTo>
                    <a:pt x="3858" y="123682"/>
                  </a:lnTo>
                  <a:lnTo>
                    <a:pt x="3572" y="115872"/>
                  </a:lnTo>
                  <a:lnTo>
                    <a:pt x="7001" y="107109"/>
                  </a:lnTo>
                  <a:lnTo>
                    <a:pt x="22336" y="86249"/>
                  </a:lnTo>
                  <a:lnTo>
                    <a:pt x="29004" y="82915"/>
                  </a:lnTo>
                  <a:lnTo>
                    <a:pt x="34814" y="68247"/>
                  </a:lnTo>
                  <a:lnTo>
                    <a:pt x="34338" y="46149"/>
                  </a:lnTo>
                  <a:lnTo>
                    <a:pt x="35766" y="40910"/>
                  </a:lnTo>
                  <a:lnTo>
                    <a:pt x="39100" y="36624"/>
                  </a:lnTo>
                  <a:lnTo>
                    <a:pt x="39291" y="25384"/>
                  </a:lnTo>
                  <a:lnTo>
                    <a:pt x="37481" y="24622"/>
                  </a:lnTo>
                  <a:lnTo>
                    <a:pt x="38719" y="21003"/>
                  </a:lnTo>
                  <a:lnTo>
                    <a:pt x="36148" y="22431"/>
                  </a:lnTo>
                  <a:lnTo>
                    <a:pt x="33862" y="20717"/>
                  </a:lnTo>
                  <a:lnTo>
                    <a:pt x="32719" y="13192"/>
                  </a:lnTo>
                  <a:lnTo>
                    <a:pt x="31480" y="13192"/>
                  </a:lnTo>
                  <a:lnTo>
                    <a:pt x="30147" y="17383"/>
                  </a:lnTo>
                  <a:lnTo>
                    <a:pt x="24717" y="16145"/>
                  </a:lnTo>
                  <a:lnTo>
                    <a:pt x="25956" y="18907"/>
                  </a:lnTo>
                  <a:lnTo>
                    <a:pt x="27956" y="19383"/>
                  </a:lnTo>
                  <a:lnTo>
                    <a:pt x="27575" y="21574"/>
                  </a:lnTo>
                  <a:lnTo>
                    <a:pt x="24622" y="21288"/>
                  </a:lnTo>
                  <a:lnTo>
                    <a:pt x="23765" y="14526"/>
                  </a:lnTo>
                  <a:lnTo>
                    <a:pt x="21003" y="12525"/>
                  </a:lnTo>
                  <a:lnTo>
                    <a:pt x="20812" y="10525"/>
                  </a:lnTo>
                  <a:lnTo>
                    <a:pt x="25289" y="11954"/>
                  </a:lnTo>
                  <a:lnTo>
                    <a:pt x="29766" y="4905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A6D7E3A-25AD-4640-A61C-06E139719207}"/>
                </a:ext>
              </a:extLst>
            </p:cNvPr>
            <p:cNvSpPr/>
            <p:nvPr/>
          </p:nvSpPr>
          <p:spPr>
            <a:xfrm>
              <a:off x="9815207" y="5243035"/>
              <a:ext cx="756452" cy="1653638"/>
            </a:xfrm>
            <a:custGeom>
              <a:avLst/>
              <a:gdLst>
                <a:gd name="connsiteX0" fmla="*/ 263604 w 409575"/>
                <a:gd name="connsiteY0" fmla="*/ 891207 h 895350"/>
                <a:gd name="connsiteX1" fmla="*/ 274177 w 409575"/>
                <a:gd name="connsiteY1" fmla="*/ 890730 h 895350"/>
                <a:gd name="connsiteX2" fmla="*/ 285321 w 409575"/>
                <a:gd name="connsiteY2" fmla="*/ 894255 h 895350"/>
                <a:gd name="connsiteX3" fmla="*/ 282178 w 409575"/>
                <a:gd name="connsiteY3" fmla="*/ 898732 h 895350"/>
                <a:gd name="connsiteX4" fmla="*/ 274844 w 409575"/>
                <a:gd name="connsiteY4" fmla="*/ 899874 h 895350"/>
                <a:gd name="connsiteX5" fmla="*/ 244650 w 409575"/>
                <a:gd name="connsiteY5" fmla="*/ 894921 h 895350"/>
                <a:gd name="connsiteX6" fmla="*/ 240554 w 409575"/>
                <a:gd name="connsiteY6" fmla="*/ 892254 h 895350"/>
                <a:gd name="connsiteX7" fmla="*/ 240459 w 409575"/>
                <a:gd name="connsiteY7" fmla="*/ 889969 h 895350"/>
                <a:gd name="connsiteX8" fmla="*/ 244364 w 409575"/>
                <a:gd name="connsiteY8" fmla="*/ 887397 h 895350"/>
                <a:gd name="connsiteX9" fmla="*/ 253603 w 409575"/>
                <a:gd name="connsiteY9" fmla="*/ 890349 h 895350"/>
                <a:gd name="connsiteX10" fmla="*/ 263604 w 409575"/>
                <a:gd name="connsiteY10" fmla="*/ 891207 h 895350"/>
                <a:gd name="connsiteX11" fmla="*/ 222933 w 409575"/>
                <a:gd name="connsiteY11" fmla="*/ 851678 h 895350"/>
                <a:gd name="connsiteX12" fmla="*/ 233601 w 409575"/>
                <a:gd name="connsiteY12" fmla="*/ 856917 h 895350"/>
                <a:gd name="connsiteX13" fmla="*/ 237982 w 409575"/>
                <a:gd name="connsiteY13" fmla="*/ 854250 h 895350"/>
                <a:gd name="connsiteX14" fmla="*/ 239411 w 409575"/>
                <a:gd name="connsiteY14" fmla="*/ 858726 h 895350"/>
                <a:gd name="connsiteX15" fmla="*/ 237030 w 409575"/>
                <a:gd name="connsiteY15" fmla="*/ 866442 h 895350"/>
                <a:gd name="connsiteX16" fmla="*/ 221123 w 409575"/>
                <a:gd name="connsiteY16" fmla="*/ 868537 h 895350"/>
                <a:gd name="connsiteX17" fmla="*/ 215313 w 409575"/>
                <a:gd name="connsiteY17" fmla="*/ 864441 h 895350"/>
                <a:gd name="connsiteX18" fmla="*/ 213217 w 409575"/>
                <a:gd name="connsiteY18" fmla="*/ 858345 h 895350"/>
                <a:gd name="connsiteX19" fmla="*/ 214646 w 409575"/>
                <a:gd name="connsiteY19" fmla="*/ 847011 h 895350"/>
                <a:gd name="connsiteX20" fmla="*/ 218646 w 409575"/>
                <a:gd name="connsiteY20" fmla="*/ 848058 h 895350"/>
                <a:gd name="connsiteX21" fmla="*/ 222933 w 409575"/>
                <a:gd name="connsiteY21" fmla="*/ 851678 h 895350"/>
                <a:gd name="connsiteX22" fmla="*/ 193215 w 409575"/>
                <a:gd name="connsiteY22" fmla="*/ 749951 h 895350"/>
                <a:gd name="connsiteX23" fmla="*/ 189214 w 409575"/>
                <a:gd name="connsiteY23" fmla="*/ 759000 h 895350"/>
                <a:gd name="connsiteX24" fmla="*/ 185976 w 409575"/>
                <a:gd name="connsiteY24" fmla="*/ 741855 h 895350"/>
                <a:gd name="connsiteX25" fmla="*/ 187881 w 409575"/>
                <a:gd name="connsiteY25" fmla="*/ 729758 h 895350"/>
                <a:gd name="connsiteX26" fmla="*/ 183499 w 409575"/>
                <a:gd name="connsiteY26" fmla="*/ 706136 h 895350"/>
                <a:gd name="connsiteX27" fmla="*/ 182737 w 409575"/>
                <a:gd name="connsiteY27" fmla="*/ 665083 h 895350"/>
                <a:gd name="connsiteX28" fmla="*/ 186452 w 409575"/>
                <a:gd name="connsiteY28" fmla="*/ 645176 h 895350"/>
                <a:gd name="connsiteX29" fmla="*/ 188261 w 409575"/>
                <a:gd name="connsiteY29" fmla="*/ 641937 h 895350"/>
                <a:gd name="connsiteX30" fmla="*/ 190452 w 409575"/>
                <a:gd name="connsiteY30" fmla="*/ 641652 h 895350"/>
                <a:gd name="connsiteX31" fmla="*/ 191786 w 409575"/>
                <a:gd name="connsiteY31" fmla="*/ 644509 h 895350"/>
                <a:gd name="connsiteX32" fmla="*/ 191595 w 409575"/>
                <a:gd name="connsiteY32" fmla="*/ 650700 h 895350"/>
                <a:gd name="connsiteX33" fmla="*/ 195977 w 409575"/>
                <a:gd name="connsiteY33" fmla="*/ 658606 h 895350"/>
                <a:gd name="connsiteX34" fmla="*/ 202644 w 409575"/>
                <a:gd name="connsiteY34" fmla="*/ 684133 h 895350"/>
                <a:gd name="connsiteX35" fmla="*/ 198358 w 409575"/>
                <a:gd name="connsiteY35" fmla="*/ 721471 h 895350"/>
                <a:gd name="connsiteX36" fmla="*/ 193215 w 409575"/>
                <a:gd name="connsiteY36" fmla="*/ 749951 h 895350"/>
                <a:gd name="connsiteX37" fmla="*/ 88059 w 409575"/>
                <a:gd name="connsiteY37" fmla="*/ 25098 h 895350"/>
                <a:gd name="connsiteX38" fmla="*/ 91869 w 409575"/>
                <a:gd name="connsiteY38" fmla="*/ 30242 h 895350"/>
                <a:gd name="connsiteX39" fmla="*/ 95107 w 409575"/>
                <a:gd name="connsiteY39" fmla="*/ 27099 h 895350"/>
                <a:gd name="connsiteX40" fmla="*/ 100727 w 409575"/>
                <a:gd name="connsiteY40" fmla="*/ 25860 h 895350"/>
                <a:gd name="connsiteX41" fmla="*/ 109490 w 409575"/>
                <a:gd name="connsiteY41" fmla="*/ 17097 h 895350"/>
                <a:gd name="connsiteX42" fmla="*/ 112633 w 409575"/>
                <a:gd name="connsiteY42" fmla="*/ 18717 h 895350"/>
                <a:gd name="connsiteX43" fmla="*/ 126635 w 409575"/>
                <a:gd name="connsiteY43" fmla="*/ 17478 h 895350"/>
                <a:gd name="connsiteX44" fmla="*/ 127873 w 409575"/>
                <a:gd name="connsiteY44" fmla="*/ 23003 h 895350"/>
                <a:gd name="connsiteX45" fmla="*/ 135874 w 409575"/>
                <a:gd name="connsiteY45" fmla="*/ 26622 h 895350"/>
                <a:gd name="connsiteX46" fmla="*/ 153019 w 409575"/>
                <a:gd name="connsiteY46" fmla="*/ 26622 h 895350"/>
                <a:gd name="connsiteX47" fmla="*/ 165783 w 409575"/>
                <a:gd name="connsiteY47" fmla="*/ 32147 h 895350"/>
                <a:gd name="connsiteX48" fmla="*/ 173403 w 409575"/>
                <a:gd name="connsiteY48" fmla="*/ 8715 h 895350"/>
                <a:gd name="connsiteX49" fmla="*/ 173403 w 409575"/>
                <a:gd name="connsiteY49" fmla="*/ 4715 h 895350"/>
                <a:gd name="connsiteX50" fmla="*/ 176165 w 409575"/>
                <a:gd name="connsiteY50" fmla="*/ 3572 h 895350"/>
                <a:gd name="connsiteX51" fmla="*/ 188261 w 409575"/>
                <a:gd name="connsiteY51" fmla="*/ 17383 h 895350"/>
                <a:gd name="connsiteX52" fmla="*/ 189881 w 409575"/>
                <a:gd name="connsiteY52" fmla="*/ 21765 h 895350"/>
                <a:gd name="connsiteX53" fmla="*/ 203883 w 409575"/>
                <a:gd name="connsiteY53" fmla="*/ 41196 h 895350"/>
                <a:gd name="connsiteX54" fmla="*/ 214646 w 409575"/>
                <a:gd name="connsiteY54" fmla="*/ 51483 h 895350"/>
                <a:gd name="connsiteX55" fmla="*/ 227028 w 409575"/>
                <a:gd name="connsiteY55" fmla="*/ 57864 h 895350"/>
                <a:gd name="connsiteX56" fmla="*/ 234267 w 409575"/>
                <a:gd name="connsiteY56" fmla="*/ 61008 h 895350"/>
                <a:gd name="connsiteX57" fmla="*/ 242268 w 409575"/>
                <a:gd name="connsiteY57" fmla="*/ 61008 h 895350"/>
                <a:gd name="connsiteX58" fmla="*/ 243030 w 409575"/>
                <a:gd name="connsiteY58" fmla="*/ 57864 h 895350"/>
                <a:gd name="connsiteX59" fmla="*/ 247412 w 409575"/>
                <a:gd name="connsiteY59" fmla="*/ 56626 h 895350"/>
                <a:gd name="connsiteX60" fmla="*/ 257032 w 409575"/>
                <a:gd name="connsiteY60" fmla="*/ 58055 h 895350"/>
                <a:gd name="connsiteX61" fmla="*/ 259223 w 409575"/>
                <a:gd name="connsiteY61" fmla="*/ 60055 h 895350"/>
                <a:gd name="connsiteX62" fmla="*/ 266557 w 409575"/>
                <a:gd name="connsiteY62" fmla="*/ 61008 h 895350"/>
                <a:gd name="connsiteX63" fmla="*/ 311325 w 409575"/>
                <a:gd name="connsiteY63" fmla="*/ 80058 h 895350"/>
                <a:gd name="connsiteX64" fmla="*/ 327708 w 409575"/>
                <a:gd name="connsiteY64" fmla="*/ 82820 h 895350"/>
                <a:gd name="connsiteX65" fmla="*/ 336852 w 409575"/>
                <a:gd name="connsiteY65" fmla="*/ 88344 h 895350"/>
                <a:gd name="connsiteX66" fmla="*/ 345043 w 409575"/>
                <a:gd name="connsiteY66" fmla="*/ 87678 h 895350"/>
                <a:gd name="connsiteX67" fmla="*/ 351520 w 409575"/>
                <a:gd name="connsiteY67" fmla="*/ 88821 h 895350"/>
                <a:gd name="connsiteX68" fmla="*/ 363617 w 409575"/>
                <a:gd name="connsiteY68" fmla="*/ 98155 h 895350"/>
                <a:gd name="connsiteX69" fmla="*/ 369522 w 409575"/>
                <a:gd name="connsiteY69" fmla="*/ 100155 h 895350"/>
                <a:gd name="connsiteX70" fmla="*/ 377428 w 409575"/>
                <a:gd name="connsiteY70" fmla="*/ 100727 h 895350"/>
                <a:gd name="connsiteX71" fmla="*/ 383810 w 409575"/>
                <a:gd name="connsiteY71" fmla="*/ 110252 h 895350"/>
                <a:gd name="connsiteX72" fmla="*/ 388096 w 409575"/>
                <a:gd name="connsiteY72" fmla="*/ 109680 h 895350"/>
                <a:gd name="connsiteX73" fmla="*/ 394192 w 409575"/>
                <a:gd name="connsiteY73" fmla="*/ 114443 h 895350"/>
                <a:gd name="connsiteX74" fmla="*/ 406194 w 409575"/>
                <a:gd name="connsiteY74" fmla="*/ 138732 h 895350"/>
                <a:gd name="connsiteX75" fmla="*/ 400288 w 409575"/>
                <a:gd name="connsiteY75" fmla="*/ 140351 h 895350"/>
                <a:gd name="connsiteX76" fmla="*/ 397716 w 409575"/>
                <a:gd name="connsiteY76" fmla="*/ 142923 h 895350"/>
                <a:gd name="connsiteX77" fmla="*/ 390382 w 409575"/>
                <a:gd name="connsiteY77" fmla="*/ 157115 h 895350"/>
                <a:gd name="connsiteX78" fmla="*/ 386477 w 409575"/>
                <a:gd name="connsiteY78" fmla="*/ 159306 h 895350"/>
                <a:gd name="connsiteX79" fmla="*/ 384095 w 409575"/>
                <a:gd name="connsiteY79" fmla="*/ 166545 h 895350"/>
                <a:gd name="connsiteX80" fmla="*/ 384095 w 409575"/>
                <a:gd name="connsiteY80" fmla="*/ 166545 h 895350"/>
                <a:gd name="connsiteX81" fmla="*/ 369618 w 409575"/>
                <a:gd name="connsiteY81" fmla="*/ 172069 h 895350"/>
                <a:gd name="connsiteX82" fmla="*/ 359140 w 409575"/>
                <a:gd name="connsiteY82" fmla="*/ 182928 h 895350"/>
                <a:gd name="connsiteX83" fmla="*/ 354949 w 409575"/>
                <a:gd name="connsiteY83" fmla="*/ 185214 h 895350"/>
                <a:gd name="connsiteX84" fmla="*/ 343519 w 409575"/>
                <a:gd name="connsiteY84" fmla="*/ 183785 h 895350"/>
                <a:gd name="connsiteX85" fmla="*/ 333137 w 409575"/>
                <a:gd name="connsiteY85" fmla="*/ 178546 h 895350"/>
                <a:gd name="connsiteX86" fmla="*/ 331518 w 409575"/>
                <a:gd name="connsiteY86" fmla="*/ 175594 h 895350"/>
                <a:gd name="connsiteX87" fmla="*/ 331518 w 409575"/>
                <a:gd name="connsiteY87" fmla="*/ 172450 h 895350"/>
                <a:gd name="connsiteX88" fmla="*/ 334470 w 409575"/>
                <a:gd name="connsiteY88" fmla="*/ 167021 h 895350"/>
                <a:gd name="connsiteX89" fmla="*/ 328755 w 409575"/>
                <a:gd name="connsiteY89" fmla="*/ 154162 h 895350"/>
                <a:gd name="connsiteX90" fmla="*/ 325041 w 409575"/>
                <a:gd name="connsiteY90" fmla="*/ 153400 h 895350"/>
                <a:gd name="connsiteX91" fmla="*/ 318183 w 409575"/>
                <a:gd name="connsiteY91" fmla="*/ 155305 h 895350"/>
                <a:gd name="connsiteX92" fmla="*/ 311515 w 409575"/>
                <a:gd name="connsiteY92" fmla="*/ 160734 h 895350"/>
                <a:gd name="connsiteX93" fmla="*/ 307800 w 409575"/>
                <a:gd name="connsiteY93" fmla="*/ 159401 h 895350"/>
                <a:gd name="connsiteX94" fmla="*/ 303514 w 409575"/>
                <a:gd name="connsiteY94" fmla="*/ 154353 h 895350"/>
                <a:gd name="connsiteX95" fmla="*/ 297990 w 409575"/>
                <a:gd name="connsiteY95" fmla="*/ 151781 h 895350"/>
                <a:gd name="connsiteX96" fmla="*/ 282369 w 409575"/>
                <a:gd name="connsiteY96" fmla="*/ 147780 h 895350"/>
                <a:gd name="connsiteX97" fmla="*/ 282369 w 409575"/>
                <a:gd name="connsiteY97" fmla="*/ 147780 h 895350"/>
                <a:gd name="connsiteX98" fmla="*/ 286369 w 409575"/>
                <a:gd name="connsiteY98" fmla="*/ 143399 h 895350"/>
                <a:gd name="connsiteX99" fmla="*/ 279035 w 409575"/>
                <a:gd name="connsiteY99" fmla="*/ 132826 h 895350"/>
                <a:gd name="connsiteX100" fmla="*/ 243983 w 409575"/>
                <a:gd name="connsiteY100" fmla="*/ 123587 h 895350"/>
                <a:gd name="connsiteX101" fmla="*/ 237411 w 409575"/>
                <a:gd name="connsiteY101" fmla="*/ 123111 h 895350"/>
                <a:gd name="connsiteX102" fmla="*/ 221790 w 409575"/>
                <a:gd name="connsiteY102" fmla="*/ 128921 h 895350"/>
                <a:gd name="connsiteX103" fmla="*/ 204359 w 409575"/>
                <a:gd name="connsiteY103" fmla="*/ 139303 h 895350"/>
                <a:gd name="connsiteX104" fmla="*/ 171688 w 409575"/>
                <a:gd name="connsiteY104" fmla="*/ 163020 h 895350"/>
                <a:gd name="connsiteX105" fmla="*/ 143494 w 409575"/>
                <a:gd name="connsiteY105" fmla="*/ 180546 h 895350"/>
                <a:gd name="connsiteX106" fmla="*/ 154353 w 409575"/>
                <a:gd name="connsiteY106" fmla="*/ 209121 h 895350"/>
                <a:gd name="connsiteX107" fmla="*/ 167021 w 409575"/>
                <a:gd name="connsiteY107" fmla="*/ 218361 h 895350"/>
                <a:gd name="connsiteX108" fmla="*/ 172545 w 409575"/>
                <a:gd name="connsiteY108" fmla="*/ 220647 h 895350"/>
                <a:gd name="connsiteX109" fmla="*/ 177498 w 409575"/>
                <a:gd name="connsiteY109" fmla="*/ 229029 h 895350"/>
                <a:gd name="connsiteX110" fmla="*/ 176069 w 409575"/>
                <a:gd name="connsiteY110" fmla="*/ 237125 h 895350"/>
                <a:gd name="connsiteX111" fmla="*/ 175308 w 409575"/>
                <a:gd name="connsiteY111" fmla="*/ 270462 h 895350"/>
                <a:gd name="connsiteX112" fmla="*/ 180737 w 409575"/>
                <a:gd name="connsiteY112" fmla="*/ 283131 h 895350"/>
                <a:gd name="connsiteX113" fmla="*/ 183785 w 409575"/>
                <a:gd name="connsiteY113" fmla="*/ 304371 h 895350"/>
                <a:gd name="connsiteX114" fmla="*/ 182547 w 409575"/>
                <a:gd name="connsiteY114" fmla="*/ 309515 h 895350"/>
                <a:gd name="connsiteX115" fmla="*/ 171498 w 409575"/>
                <a:gd name="connsiteY115" fmla="*/ 327231 h 895350"/>
                <a:gd name="connsiteX116" fmla="*/ 168259 w 409575"/>
                <a:gd name="connsiteY116" fmla="*/ 336852 h 895350"/>
                <a:gd name="connsiteX117" fmla="*/ 166544 w 409575"/>
                <a:gd name="connsiteY117" fmla="*/ 368761 h 895350"/>
                <a:gd name="connsiteX118" fmla="*/ 173879 w 409575"/>
                <a:gd name="connsiteY118" fmla="*/ 378857 h 895350"/>
                <a:gd name="connsiteX119" fmla="*/ 169021 w 409575"/>
                <a:gd name="connsiteY119" fmla="*/ 414480 h 895350"/>
                <a:gd name="connsiteX120" fmla="*/ 175403 w 409575"/>
                <a:gd name="connsiteY120" fmla="*/ 431911 h 895350"/>
                <a:gd name="connsiteX121" fmla="*/ 179784 w 409575"/>
                <a:gd name="connsiteY121" fmla="*/ 462391 h 895350"/>
                <a:gd name="connsiteX122" fmla="*/ 174641 w 409575"/>
                <a:gd name="connsiteY122" fmla="*/ 479727 h 895350"/>
                <a:gd name="connsiteX123" fmla="*/ 166068 w 409575"/>
                <a:gd name="connsiteY123" fmla="*/ 488299 h 895350"/>
                <a:gd name="connsiteX124" fmla="*/ 161115 w 409575"/>
                <a:gd name="connsiteY124" fmla="*/ 491347 h 895350"/>
                <a:gd name="connsiteX125" fmla="*/ 161020 w 409575"/>
                <a:gd name="connsiteY125" fmla="*/ 513921 h 895350"/>
                <a:gd name="connsiteX126" fmla="*/ 154067 w 409575"/>
                <a:gd name="connsiteY126" fmla="*/ 540496 h 895350"/>
                <a:gd name="connsiteX127" fmla="*/ 173498 w 409575"/>
                <a:gd name="connsiteY127" fmla="*/ 573548 h 895350"/>
                <a:gd name="connsiteX128" fmla="*/ 186547 w 409575"/>
                <a:gd name="connsiteY128" fmla="*/ 617268 h 895350"/>
                <a:gd name="connsiteX129" fmla="*/ 185309 w 409575"/>
                <a:gd name="connsiteY129" fmla="*/ 619173 h 895350"/>
                <a:gd name="connsiteX130" fmla="*/ 177403 w 409575"/>
                <a:gd name="connsiteY130" fmla="*/ 616506 h 895350"/>
                <a:gd name="connsiteX131" fmla="*/ 167783 w 409575"/>
                <a:gd name="connsiteY131" fmla="*/ 601266 h 895350"/>
                <a:gd name="connsiteX132" fmla="*/ 164354 w 409575"/>
                <a:gd name="connsiteY132" fmla="*/ 599646 h 895350"/>
                <a:gd name="connsiteX133" fmla="*/ 146542 w 409575"/>
                <a:gd name="connsiteY133" fmla="*/ 604599 h 895350"/>
                <a:gd name="connsiteX134" fmla="*/ 133874 w 409575"/>
                <a:gd name="connsiteY134" fmla="*/ 611076 h 895350"/>
                <a:gd name="connsiteX135" fmla="*/ 125968 w 409575"/>
                <a:gd name="connsiteY135" fmla="*/ 613362 h 895350"/>
                <a:gd name="connsiteX136" fmla="*/ 98250 w 409575"/>
                <a:gd name="connsiteY136" fmla="*/ 607838 h 895350"/>
                <a:gd name="connsiteX137" fmla="*/ 85868 w 409575"/>
                <a:gd name="connsiteY137" fmla="*/ 618220 h 895350"/>
                <a:gd name="connsiteX138" fmla="*/ 83486 w 409575"/>
                <a:gd name="connsiteY138" fmla="*/ 625364 h 895350"/>
                <a:gd name="connsiteX139" fmla="*/ 74724 w 409575"/>
                <a:gd name="connsiteY139" fmla="*/ 631174 h 895350"/>
                <a:gd name="connsiteX140" fmla="*/ 56340 w 409575"/>
                <a:gd name="connsiteY140" fmla="*/ 630698 h 895350"/>
                <a:gd name="connsiteX141" fmla="*/ 53388 w 409575"/>
                <a:gd name="connsiteY141" fmla="*/ 628603 h 895350"/>
                <a:gd name="connsiteX142" fmla="*/ 51102 w 409575"/>
                <a:gd name="connsiteY142" fmla="*/ 623554 h 895350"/>
                <a:gd name="connsiteX143" fmla="*/ 51578 w 409575"/>
                <a:gd name="connsiteY143" fmla="*/ 620887 h 895350"/>
                <a:gd name="connsiteX144" fmla="*/ 48435 w 409575"/>
                <a:gd name="connsiteY144" fmla="*/ 617268 h 895350"/>
                <a:gd name="connsiteX145" fmla="*/ 22145 w 409575"/>
                <a:gd name="connsiteY145" fmla="*/ 608124 h 895350"/>
                <a:gd name="connsiteX146" fmla="*/ 4048 w 409575"/>
                <a:gd name="connsiteY146" fmla="*/ 581263 h 895350"/>
                <a:gd name="connsiteX147" fmla="*/ 3572 w 409575"/>
                <a:gd name="connsiteY147" fmla="*/ 570786 h 895350"/>
                <a:gd name="connsiteX148" fmla="*/ 7953 w 409575"/>
                <a:gd name="connsiteY148" fmla="*/ 545354 h 895350"/>
                <a:gd name="connsiteX149" fmla="*/ 11573 w 409575"/>
                <a:gd name="connsiteY149" fmla="*/ 537734 h 895350"/>
                <a:gd name="connsiteX150" fmla="*/ 23003 w 409575"/>
                <a:gd name="connsiteY150" fmla="*/ 522875 h 895350"/>
                <a:gd name="connsiteX151" fmla="*/ 31290 w 409575"/>
                <a:gd name="connsiteY151" fmla="*/ 502111 h 895350"/>
                <a:gd name="connsiteX152" fmla="*/ 32052 w 409575"/>
                <a:gd name="connsiteY152" fmla="*/ 494776 h 895350"/>
                <a:gd name="connsiteX153" fmla="*/ 28432 w 409575"/>
                <a:gd name="connsiteY153" fmla="*/ 485727 h 895350"/>
                <a:gd name="connsiteX154" fmla="*/ 26622 w 409575"/>
                <a:gd name="connsiteY154" fmla="*/ 472392 h 895350"/>
                <a:gd name="connsiteX155" fmla="*/ 43672 w 409575"/>
                <a:gd name="connsiteY155" fmla="*/ 444294 h 895350"/>
                <a:gd name="connsiteX156" fmla="*/ 48339 w 409575"/>
                <a:gd name="connsiteY156" fmla="*/ 405146 h 895350"/>
                <a:gd name="connsiteX157" fmla="*/ 48816 w 409575"/>
                <a:gd name="connsiteY157" fmla="*/ 382762 h 895350"/>
                <a:gd name="connsiteX158" fmla="*/ 44148 w 409575"/>
                <a:gd name="connsiteY158" fmla="*/ 347329 h 895350"/>
                <a:gd name="connsiteX159" fmla="*/ 34052 w 409575"/>
                <a:gd name="connsiteY159" fmla="*/ 331041 h 895350"/>
                <a:gd name="connsiteX160" fmla="*/ 19478 w 409575"/>
                <a:gd name="connsiteY160" fmla="*/ 302562 h 895350"/>
                <a:gd name="connsiteX161" fmla="*/ 24717 w 409575"/>
                <a:gd name="connsiteY161" fmla="*/ 289036 h 895350"/>
                <a:gd name="connsiteX162" fmla="*/ 30623 w 409575"/>
                <a:gd name="connsiteY162" fmla="*/ 280845 h 895350"/>
                <a:gd name="connsiteX163" fmla="*/ 26241 w 409575"/>
                <a:gd name="connsiteY163" fmla="*/ 267605 h 895350"/>
                <a:gd name="connsiteX164" fmla="*/ 26241 w 409575"/>
                <a:gd name="connsiteY164" fmla="*/ 267605 h 895350"/>
                <a:gd name="connsiteX165" fmla="*/ 23003 w 409575"/>
                <a:gd name="connsiteY165" fmla="*/ 249793 h 895350"/>
                <a:gd name="connsiteX166" fmla="*/ 18240 w 409575"/>
                <a:gd name="connsiteY166" fmla="*/ 238649 h 895350"/>
                <a:gd name="connsiteX167" fmla="*/ 17478 w 409575"/>
                <a:gd name="connsiteY167" fmla="*/ 229886 h 895350"/>
                <a:gd name="connsiteX168" fmla="*/ 10716 w 409575"/>
                <a:gd name="connsiteY168" fmla="*/ 223504 h 895350"/>
                <a:gd name="connsiteX169" fmla="*/ 10716 w 409575"/>
                <a:gd name="connsiteY169" fmla="*/ 219504 h 895350"/>
                <a:gd name="connsiteX170" fmla="*/ 14335 w 409575"/>
                <a:gd name="connsiteY170" fmla="*/ 216741 h 895350"/>
                <a:gd name="connsiteX171" fmla="*/ 17955 w 409575"/>
                <a:gd name="connsiteY171" fmla="*/ 216360 h 895350"/>
                <a:gd name="connsiteX172" fmla="*/ 19955 w 409575"/>
                <a:gd name="connsiteY172" fmla="*/ 219123 h 895350"/>
                <a:gd name="connsiteX173" fmla="*/ 28337 w 409575"/>
                <a:gd name="connsiteY173" fmla="*/ 216741 h 895350"/>
                <a:gd name="connsiteX174" fmla="*/ 30718 w 409575"/>
                <a:gd name="connsiteY174" fmla="*/ 214741 h 895350"/>
                <a:gd name="connsiteX175" fmla="*/ 32718 w 409575"/>
                <a:gd name="connsiteY175" fmla="*/ 209217 h 895350"/>
                <a:gd name="connsiteX176" fmla="*/ 39100 w 409575"/>
                <a:gd name="connsiteY176" fmla="*/ 206835 h 895350"/>
                <a:gd name="connsiteX177" fmla="*/ 49101 w 409575"/>
                <a:gd name="connsiteY177" fmla="*/ 207216 h 895350"/>
                <a:gd name="connsiteX178" fmla="*/ 49482 w 409575"/>
                <a:gd name="connsiteY178" fmla="*/ 203597 h 895350"/>
                <a:gd name="connsiteX179" fmla="*/ 43863 w 409575"/>
                <a:gd name="connsiteY179" fmla="*/ 197215 h 895350"/>
                <a:gd name="connsiteX180" fmla="*/ 39100 w 409575"/>
                <a:gd name="connsiteY180" fmla="*/ 186071 h 895350"/>
                <a:gd name="connsiteX181" fmla="*/ 41862 w 409575"/>
                <a:gd name="connsiteY181" fmla="*/ 179403 h 895350"/>
                <a:gd name="connsiteX182" fmla="*/ 40910 w 409575"/>
                <a:gd name="connsiteY182" fmla="*/ 173498 h 895350"/>
                <a:gd name="connsiteX183" fmla="*/ 38433 w 409575"/>
                <a:gd name="connsiteY183" fmla="*/ 170355 h 895350"/>
                <a:gd name="connsiteX184" fmla="*/ 40338 w 409575"/>
                <a:gd name="connsiteY184" fmla="*/ 161973 h 895350"/>
                <a:gd name="connsiteX185" fmla="*/ 40338 w 409575"/>
                <a:gd name="connsiteY185" fmla="*/ 152257 h 895350"/>
                <a:gd name="connsiteX186" fmla="*/ 43386 w 409575"/>
                <a:gd name="connsiteY186" fmla="*/ 145113 h 895350"/>
                <a:gd name="connsiteX187" fmla="*/ 50530 w 409575"/>
                <a:gd name="connsiteY187" fmla="*/ 147876 h 895350"/>
                <a:gd name="connsiteX188" fmla="*/ 60531 w 409575"/>
                <a:gd name="connsiteY188" fmla="*/ 143875 h 895350"/>
                <a:gd name="connsiteX189" fmla="*/ 65294 w 409575"/>
                <a:gd name="connsiteY189" fmla="*/ 143875 h 895350"/>
                <a:gd name="connsiteX190" fmla="*/ 72057 w 409575"/>
                <a:gd name="connsiteY190" fmla="*/ 136350 h 895350"/>
                <a:gd name="connsiteX191" fmla="*/ 74057 w 409575"/>
                <a:gd name="connsiteY191" fmla="*/ 129397 h 895350"/>
                <a:gd name="connsiteX192" fmla="*/ 85963 w 409575"/>
                <a:gd name="connsiteY192" fmla="*/ 120634 h 895350"/>
                <a:gd name="connsiteX193" fmla="*/ 88154 w 409575"/>
                <a:gd name="connsiteY193" fmla="*/ 115014 h 895350"/>
                <a:gd name="connsiteX194" fmla="*/ 87201 w 409575"/>
                <a:gd name="connsiteY194" fmla="*/ 107490 h 895350"/>
                <a:gd name="connsiteX195" fmla="*/ 85296 w 409575"/>
                <a:gd name="connsiteY195" fmla="*/ 104061 h 895350"/>
                <a:gd name="connsiteX196" fmla="*/ 79962 w 409575"/>
                <a:gd name="connsiteY196" fmla="*/ 100917 h 895350"/>
                <a:gd name="connsiteX197" fmla="*/ 71199 w 409575"/>
                <a:gd name="connsiteY197" fmla="*/ 99394 h 895350"/>
                <a:gd name="connsiteX198" fmla="*/ 69675 w 409575"/>
                <a:gd name="connsiteY198" fmla="*/ 97488 h 895350"/>
                <a:gd name="connsiteX199" fmla="*/ 67199 w 409575"/>
                <a:gd name="connsiteY199" fmla="*/ 92535 h 895350"/>
                <a:gd name="connsiteX200" fmla="*/ 67199 w 409575"/>
                <a:gd name="connsiteY200" fmla="*/ 84439 h 895350"/>
                <a:gd name="connsiteX201" fmla="*/ 64341 w 409575"/>
                <a:gd name="connsiteY201" fmla="*/ 81296 h 895350"/>
                <a:gd name="connsiteX202" fmla="*/ 49863 w 409575"/>
                <a:gd name="connsiteY202" fmla="*/ 74343 h 895350"/>
                <a:gd name="connsiteX203" fmla="*/ 50244 w 409575"/>
                <a:gd name="connsiteY203" fmla="*/ 61960 h 895350"/>
                <a:gd name="connsiteX204" fmla="*/ 67199 w 409575"/>
                <a:gd name="connsiteY204" fmla="*/ 49768 h 895350"/>
                <a:gd name="connsiteX205" fmla="*/ 71580 w 409575"/>
                <a:gd name="connsiteY205" fmla="*/ 45672 h 895350"/>
                <a:gd name="connsiteX206" fmla="*/ 72819 w 409575"/>
                <a:gd name="connsiteY206" fmla="*/ 42243 h 895350"/>
                <a:gd name="connsiteX207" fmla="*/ 79677 w 409575"/>
                <a:gd name="connsiteY207" fmla="*/ 41291 h 895350"/>
                <a:gd name="connsiteX208" fmla="*/ 80915 w 409575"/>
                <a:gd name="connsiteY208" fmla="*/ 38148 h 895350"/>
                <a:gd name="connsiteX209" fmla="*/ 78343 w 409575"/>
                <a:gd name="connsiteY209" fmla="*/ 29670 h 895350"/>
                <a:gd name="connsiteX210" fmla="*/ 88059 w 409575"/>
                <a:gd name="connsiteY210" fmla="*/ 25098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409575" h="895350">
                  <a:moveTo>
                    <a:pt x="263604" y="891207"/>
                  </a:moveTo>
                  <a:lnTo>
                    <a:pt x="274177" y="890730"/>
                  </a:lnTo>
                  <a:lnTo>
                    <a:pt x="285321" y="894255"/>
                  </a:lnTo>
                  <a:lnTo>
                    <a:pt x="282178" y="898732"/>
                  </a:lnTo>
                  <a:lnTo>
                    <a:pt x="274844" y="899874"/>
                  </a:lnTo>
                  <a:lnTo>
                    <a:pt x="244650" y="894921"/>
                  </a:lnTo>
                  <a:lnTo>
                    <a:pt x="240554" y="892254"/>
                  </a:lnTo>
                  <a:lnTo>
                    <a:pt x="240459" y="889969"/>
                  </a:lnTo>
                  <a:lnTo>
                    <a:pt x="244364" y="887397"/>
                  </a:lnTo>
                  <a:lnTo>
                    <a:pt x="253603" y="890349"/>
                  </a:lnTo>
                  <a:lnTo>
                    <a:pt x="263604" y="891207"/>
                  </a:lnTo>
                  <a:close/>
                  <a:moveTo>
                    <a:pt x="222933" y="851678"/>
                  </a:moveTo>
                  <a:lnTo>
                    <a:pt x="233601" y="856917"/>
                  </a:lnTo>
                  <a:lnTo>
                    <a:pt x="237982" y="854250"/>
                  </a:lnTo>
                  <a:lnTo>
                    <a:pt x="239411" y="858726"/>
                  </a:lnTo>
                  <a:lnTo>
                    <a:pt x="237030" y="866442"/>
                  </a:lnTo>
                  <a:lnTo>
                    <a:pt x="221123" y="868537"/>
                  </a:lnTo>
                  <a:lnTo>
                    <a:pt x="215313" y="864441"/>
                  </a:lnTo>
                  <a:lnTo>
                    <a:pt x="213217" y="858345"/>
                  </a:lnTo>
                  <a:lnTo>
                    <a:pt x="214646" y="847011"/>
                  </a:lnTo>
                  <a:lnTo>
                    <a:pt x="218646" y="848058"/>
                  </a:lnTo>
                  <a:lnTo>
                    <a:pt x="222933" y="851678"/>
                  </a:lnTo>
                  <a:close/>
                  <a:moveTo>
                    <a:pt x="193215" y="749951"/>
                  </a:moveTo>
                  <a:lnTo>
                    <a:pt x="189214" y="759000"/>
                  </a:lnTo>
                  <a:lnTo>
                    <a:pt x="185976" y="741855"/>
                  </a:lnTo>
                  <a:lnTo>
                    <a:pt x="187881" y="729758"/>
                  </a:lnTo>
                  <a:lnTo>
                    <a:pt x="183499" y="706136"/>
                  </a:lnTo>
                  <a:lnTo>
                    <a:pt x="182737" y="665083"/>
                  </a:lnTo>
                  <a:lnTo>
                    <a:pt x="186452" y="645176"/>
                  </a:lnTo>
                  <a:lnTo>
                    <a:pt x="188261" y="641937"/>
                  </a:lnTo>
                  <a:lnTo>
                    <a:pt x="190452" y="641652"/>
                  </a:lnTo>
                  <a:lnTo>
                    <a:pt x="191786" y="644509"/>
                  </a:lnTo>
                  <a:lnTo>
                    <a:pt x="191595" y="650700"/>
                  </a:lnTo>
                  <a:lnTo>
                    <a:pt x="195977" y="658606"/>
                  </a:lnTo>
                  <a:lnTo>
                    <a:pt x="202644" y="684133"/>
                  </a:lnTo>
                  <a:lnTo>
                    <a:pt x="198358" y="721471"/>
                  </a:lnTo>
                  <a:lnTo>
                    <a:pt x="193215" y="749951"/>
                  </a:lnTo>
                  <a:close/>
                  <a:moveTo>
                    <a:pt x="88059" y="25098"/>
                  </a:moveTo>
                  <a:lnTo>
                    <a:pt x="91869" y="30242"/>
                  </a:lnTo>
                  <a:lnTo>
                    <a:pt x="95107" y="27099"/>
                  </a:lnTo>
                  <a:lnTo>
                    <a:pt x="100727" y="25860"/>
                  </a:lnTo>
                  <a:lnTo>
                    <a:pt x="109490" y="17097"/>
                  </a:lnTo>
                  <a:lnTo>
                    <a:pt x="112633" y="18717"/>
                  </a:lnTo>
                  <a:lnTo>
                    <a:pt x="126635" y="17478"/>
                  </a:lnTo>
                  <a:lnTo>
                    <a:pt x="127873" y="23003"/>
                  </a:lnTo>
                  <a:lnTo>
                    <a:pt x="135874" y="26622"/>
                  </a:lnTo>
                  <a:lnTo>
                    <a:pt x="153019" y="26622"/>
                  </a:lnTo>
                  <a:lnTo>
                    <a:pt x="165783" y="32147"/>
                  </a:lnTo>
                  <a:lnTo>
                    <a:pt x="173403" y="8715"/>
                  </a:lnTo>
                  <a:lnTo>
                    <a:pt x="173403" y="4715"/>
                  </a:lnTo>
                  <a:lnTo>
                    <a:pt x="176165" y="3572"/>
                  </a:lnTo>
                  <a:lnTo>
                    <a:pt x="188261" y="17383"/>
                  </a:lnTo>
                  <a:lnTo>
                    <a:pt x="189881" y="21765"/>
                  </a:lnTo>
                  <a:lnTo>
                    <a:pt x="203883" y="41196"/>
                  </a:lnTo>
                  <a:lnTo>
                    <a:pt x="214646" y="51483"/>
                  </a:lnTo>
                  <a:lnTo>
                    <a:pt x="227028" y="57864"/>
                  </a:lnTo>
                  <a:lnTo>
                    <a:pt x="234267" y="61008"/>
                  </a:lnTo>
                  <a:lnTo>
                    <a:pt x="242268" y="61008"/>
                  </a:lnTo>
                  <a:lnTo>
                    <a:pt x="243030" y="57864"/>
                  </a:lnTo>
                  <a:lnTo>
                    <a:pt x="247412" y="56626"/>
                  </a:lnTo>
                  <a:lnTo>
                    <a:pt x="257032" y="58055"/>
                  </a:lnTo>
                  <a:lnTo>
                    <a:pt x="259223" y="60055"/>
                  </a:lnTo>
                  <a:lnTo>
                    <a:pt x="266557" y="61008"/>
                  </a:lnTo>
                  <a:lnTo>
                    <a:pt x="311325" y="80058"/>
                  </a:lnTo>
                  <a:lnTo>
                    <a:pt x="327708" y="82820"/>
                  </a:lnTo>
                  <a:lnTo>
                    <a:pt x="336852" y="88344"/>
                  </a:lnTo>
                  <a:lnTo>
                    <a:pt x="345043" y="87678"/>
                  </a:lnTo>
                  <a:lnTo>
                    <a:pt x="351520" y="88821"/>
                  </a:lnTo>
                  <a:lnTo>
                    <a:pt x="363617" y="98155"/>
                  </a:lnTo>
                  <a:lnTo>
                    <a:pt x="369522" y="100155"/>
                  </a:lnTo>
                  <a:lnTo>
                    <a:pt x="377428" y="100727"/>
                  </a:lnTo>
                  <a:lnTo>
                    <a:pt x="383810" y="110252"/>
                  </a:lnTo>
                  <a:lnTo>
                    <a:pt x="388096" y="109680"/>
                  </a:lnTo>
                  <a:lnTo>
                    <a:pt x="394192" y="114443"/>
                  </a:lnTo>
                  <a:lnTo>
                    <a:pt x="406194" y="138732"/>
                  </a:lnTo>
                  <a:lnTo>
                    <a:pt x="400288" y="140351"/>
                  </a:lnTo>
                  <a:lnTo>
                    <a:pt x="397716" y="142923"/>
                  </a:lnTo>
                  <a:lnTo>
                    <a:pt x="390382" y="157115"/>
                  </a:lnTo>
                  <a:lnTo>
                    <a:pt x="386477" y="159306"/>
                  </a:lnTo>
                  <a:lnTo>
                    <a:pt x="384095" y="166545"/>
                  </a:lnTo>
                  <a:lnTo>
                    <a:pt x="384095" y="166545"/>
                  </a:lnTo>
                  <a:lnTo>
                    <a:pt x="369618" y="172069"/>
                  </a:lnTo>
                  <a:lnTo>
                    <a:pt x="359140" y="182928"/>
                  </a:lnTo>
                  <a:lnTo>
                    <a:pt x="354949" y="185214"/>
                  </a:lnTo>
                  <a:lnTo>
                    <a:pt x="343519" y="183785"/>
                  </a:lnTo>
                  <a:lnTo>
                    <a:pt x="333137" y="178546"/>
                  </a:lnTo>
                  <a:lnTo>
                    <a:pt x="331518" y="175594"/>
                  </a:lnTo>
                  <a:lnTo>
                    <a:pt x="331518" y="172450"/>
                  </a:lnTo>
                  <a:lnTo>
                    <a:pt x="334470" y="167021"/>
                  </a:lnTo>
                  <a:lnTo>
                    <a:pt x="328755" y="154162"/>
                  </a:lnTo>
                  <a:lnTo>
                    <a:pt x="325041" y="153400"/>
                  </a:lnTo>
                  <a:lnTo>
                    <a:pt x="318183" y="155305"/>
                  </a:lnTo>
                  <a:lnTo>
                    <a:pt x="311515" y="160734"/>
                  </a:lnTo>
                  <a:lnTo>
                    <a:pt x="307800" y="159401"/>
                  </a:lnTo>
                  <a:lnTo>
                    <a:pt x="303514" y="154353"/>
                  </a:lnTo>
                  <a:lnTo>
                    <a:pt x="297990" y="151781"/>
                  </a:lnTo>
                  <a:lnTo>
                    <a:pt x="282369" y="147780"/>
                  </a:lnTo>
                  <a:lnTo>
                    <a:pt x="282369" y="147780"/>
                  </a:lnTo>
                  <a:lnTo>
                    <a:pt x="286369" y="143399"/>
                  </a:lnTo>
                  <a:lnTo>
                    <a:pt x="279035" y="132826"/>
                  </a:lnTo>
                  <a:lnTo>
                    <a:pt x="243983" y="123587"/>
                  </a:lnTo>
                  <a:lnTo>
                    <a:pt x="237411" y="123111"/>
                  </a:lnTo>
                  <a:lnTo>
                    <a:pt x="221790" y="128921"/>
                  </a:lnTo>
                  <a:lnTo>
                    <a:pt x="204359" y="139303"/>
                  </a:lnTo>
                  <a:lnTo>
                    <a:pt x="171688" y="163020"/>
                  </a:lnTo>
                  <a:lnTo>
                    <a:pt x="143494" y="180546"/>
                  </a:lnTo>
                  <a:lnTo>
                    <a:pt x="154353" y="209121"/>
                  </a:lnTo>
                  <a:lnTo>
                    <a:pt x="167021" y="218361"/>
                  </a:lnTo>
                  <a:lnTo>
                    <a:pt x="172545" y="220647"/>
                  </a:lnTo>
                  <a:lnTo>
                    <a:pt x="177498" y="229029"/>
                  </a:lnTo>
                  <a:lnTo>
                    <a:pt x="176069" y="237125"/>
                  </a:lnTo>
                  <a:lnTo>
                    <a:pt x="175308" y="270462"/>
                  </a:lnTo>
                  <a:lnTo>
                    <a:pt x="180737" y="283131"/>
                  </a:lnTo>
                  <a:lnTo>
                    <a:pt x="183785" y="304371"/>
                  </a:lnTo>
                  <a:lnTo>
                    <a:pt x="182547" y="309515"/>
                  </a:lnTo>
                  <a:lnTo>
                    <a:pt x="171498" y="327231"/>
                  </a:lnTo>
                  <a:lnTo>
                    <a:pt x="168259" y="336852"/>
                  </a:lnTo>
                  <a:lnTo>
                    <a:pt x="166544" y="368761"/>
                  </a:lnTo>
                  <a:lnTo>
                    <a:pt x="173879" y="378857"/>
                  </a:lnTo>
                  <a:lnTo>
                    <a:pt x="169021" y="414480"/>
                  </a:lnTo>
                  <a:lnTo>
                    <a:pt x="175403" y="431911"/>
                  </a:lnTo>
                  <a:lnTo>
                    <a:pt x="179784" y="462391"/>
                  </a:lnTo>
                  <a:lnTo>
                    <a:pt x="174641" y="479727"/>
                  </a:lnTo>
                  <a:lnTo>
                    <a:pt x="166068" y="488299"/>
                  </a:lnTo>
                  <a:lnTo>
                    <a:pt x="161115" y="491347"/>
                  </a:lnTo>
                  <a:lnTo>
                    <a:pt x="161020" y="513921"/>
                  </a:lnTo>
                  <a:lnTo>
                    <a:pt x="154067" y="540496"/>
                  </a:lnTo>
                  <a:lnTo>
                    <a:pt x="173498" y="573548"/>
                  </a:lnTo>
                  <a:lnTo>
                    <a:pt x="186547" y="617268"/>
                  </a:lnTo>
                  <a:lnTo>
                    <a:pt x="185309" y="619173"/>
                  </a:lnTo>
                  <a:lnTo>
                    <a:pt x="177403" y="616506"/>
                  </a:lnTo>
                  <a:lnTo>
                    <a:pt x="167783" y="601266"/>
                  </a:lnTo>
                  <a:lnTo>
                    <a:pt x="164354" y="599646"/>
                  </a:lnTo>
                  <a:lnTo>
                    <a:pt x="146542" y="604599"/>
                  </a:lnTo>
                  <a:lnTo>
                    <a:pt x="133874" y="611076"/>
                  </a:lnTo>
                  <a:lnTo>
                    <a:pt x="125968" y="613362"/>
                  </a:lnTo>
                  <a:lnTo>
                    <a:pt x="98250" y="607838"/>
                  </a:lnTo>
                  <a:lnTo>
                    <a:pt x="85868" y="618220"/>
                  </a:lnTo>
                  <a:lnTo>
                    <a:pt x="83486" y="625364"/>
                  </a:lnTo>
                  <a:lnTo>
                    <a:pt x="74724" y="631174"/>
                  </a:lnTo>
                  <a:lnTo>
                    <a:pt x="56340" y="630698"/>
                  </a:lnTo>
                  <a:lnTo>
                    <a:pt x="53388" y="628603"/>
                  </a:lnTo>
                  <a:lnTo>
                    <a:pt x="51102" y="623554"/>
                  </a:lnTo>
                  <a:lnTo>
                    <a:pt x="51578" y="620887"/>
                  </a:lnTo>
                  <a:lnTo>
                    <a:pt x="48435" y="617268"/>
                  </a:lnTo>
                  <a:lnTo>
                    <a:pt x="22145" y="608124"/>
                  </a:lnTo>
                  <a:lnTo>
                    <a:pt x="4048" y="581263"/>
                  </a:lnTo>
                  <a:lnTo>
                    <a:pt x="3572" y="570786"/>
                  </a:lnTo>
                  <a:lnTo>
                    <a:pt x="7953" y="545354"/>
                  </a:lnTo>
                  <a:lnTo>
                    <a:pt x="11573" y="537734"/>
                  </a:lnTo>
                  <a:lnTo>
                    <a:pt x="23003" y="522875"/>
                  </a:lnTo>
                  <a:lnTo>
                    <a:pt x="31290" y="502111"/>
                  </a:lnTo>
                  <a:lnTo>
                    <a:pt x="32052" y="494776"/>
                  </a:lnTo>
                  <a:lnTo>
                    <a:pt x="28432" y="485727"/>
                  </a:lnTo>
                  <a:lnTo>
                    <a:pt x="26622" y="472392"/>
                  </a:lnTo>
                  <a:lnTo>
                    <a:pt x="43672" y="444294"/>
                  </a:lnTo>
                  <a:lnTo>
                    <a:pt x="48339" y="405146"/>
                  </a:lnTo>
                  <a:lnTo>
                    <a:pt x="48816" y="382762"/>
                  </a:lnTo>
                  <a:lnTo>
                    <a:pt x="44148" y="347329"/>
                  </a:lnTo>
                  <a:lnTo>
                    <a:pt x="34052" y="331041"/>
                  </a:lnTo>
                  <a:lnTo>
                    <a:pt x="19478" y="302562"/>
                  </a:lnTo>
                  <a:lnTo>
                    <a:pt x="24717" y="289036"/>
                  </a:lnTo>
                  <a:lnTo>
                    <a:pt x="30623" y="280845"/>
                  </a:lnTo>
                  <a:lnTo>
                    <a:pt x="26241" y="267605"/>
                  </a:lnTo>
                  <a:lnTo>
                    <a:pt x="26241" y="267605"/>
                  </a:lnTo>
                  <a:lnTo>
                    <a:pt x="23003" y="249793"/>
                  </a:lnTo>
                  <a:lnTo>
                    <a:pt x="18240" y="238649"/>
                  </a:lnTo>
                  <a:lnTo>
                    <a:pt x="17478" y="229886"/>
                  </a:lnTo>
                  <a:lnTo>
                    <a:pt x="10716" y="223504"/>
                  </a:lnTo>
                  <a:lnTo>
                    <a:pt x="10716" y="219504"/>
                  </a:lnTo>
                  <a:lnTo>
                    <a:pt x="14335" y="216741"/>
                  </a:lnTo>
                  <a:lnTo>
                    <a:pt x="17955" y="216360"/>
                  </a:lnTo>
                  <a:lnTo>
                    <a:pt x="19955" y="219123"/>
                  </a:lnTo>
                  <a:lnTo>
                    <a:pt x="28337" y="216741"/>
                  </a:lnTo>
                  <a:lnTo>
                    <a:pt x="30718" y="214741"/>
                  </a:lnTo>
                  <a:lnTo>
                    <a:pt x="32718" y="209217"/>
                  </a:lnTo>
                  <a:lnTo>
                    <a:pt x="39100" y="206835"/>
                  </a:lnTo>
                  <a:lnTo>
                    <a:pt x="49101" y="207216"/>
                  </a:lnTo>
                  <a:lnTo>
                    <a:pt x="49482" y="203597"/>
                  </a:lnTo>
                  <a:lnTo>
                    <a:pt x="43863" y="197215"/>
                  </a:lnTo>
                  <a:lnTo>
                    <a:pt x="39100" y="186071"/>
                  </a:lnTo>
                  <a:lnTo>
                    <a:pt x="41862" y="179403"/>
                  </a:lnTo>
                  <a:lnTo>
                    <a:pt x="40910" y="173498"/>
                  </a:lnTo>
                  <a:lnTo>
                    <a:pt x="38433" y="170355"/>
                  </a:lnTo>
                  <a:lnTo>
                    <a:pt x="40338" y="161973"/>
                  </a:lnTo>
                  <a:lnTo>
                    <a:pt x="40338" y="152257"/>
                  </a:lnTo>
                  <a:lnTo>
                    <a:pt x="43386" y="145113"/>
                  </a:lnTo>
                  <a:lnTo>
                    <a:pt x="50530" y="147876"/>
                  </a:lnTo>
                  <a:lnTo>
                    <a:pt x="60531" y="143875"/>
                  </a:lnTo>
                  <a:lnTo>
                    <a:pt x="65294" y="143875"/>
                  </a:lnTo>
                  <a:lnTo>
                    <a:pt x="72057" y="136350"/>
                  </a:lnTo>
                  <a:lnTo>
                    <a:pt x="74057" y="129397"/>
                  </a:lnTo>
                  <a:lnTo>
                    <a:pt x="85963" y="120634"/>
                  </a:lnTo>
                  <a:lnTo>
                    <a:pt x="88154" y="115014"/>
                  </a:lnTo>
                  <a:lnTo>
                    <a:pt x="87201" y="107490"/>
                  </a:lnTo>
                  <a:lnTo>
                    <a:pt x="85296" y="104061"/>
                  </a:lnTo>
                  <a:lnTo>
                    <a:pt x="79962" y="100917"/>
                  </a:lnTo>
                  <a:lnTo>
                    <a:pt x="71199" y="99394"/>
                  </a:lnTo>
                  <a:lnTo>
                    <a:pt x="69675" y="97488"/>
                  </a:lnTo>
                  <a:lnTo>
                    <a:pt x="67199" y="92535"/>
                  </a:lnTo>
                  <a:lnTo>
                    <a:pt x="67199" y="84439"/>
                  </a:lnTo>
                  <a:lnTo>
                    <a:pt x="64341" y="81296"/>
                  </a:lnTo>
                  <a:lnTo>
                    <a:pt x="49863" y="74343"/>
                  </a:lnTo>
                  <a:lnTo>
                    <a:pt x="50244" y="61960"/>
                  </a:lnTo>
                  <a:lnTo>
                    <a:pt x="67199" y="49768"/>
                  </a:lnTo>
                  <a:lnTo>
                    <a:pt x="71580" y="45672"/>
                  </a:lnTo>
                  <a:lnTo>
                    <a:pt x="72819" y="42243"/>
                  </a:lnTo>
                  <a:lnTo>
                    <a:pt x="79677" y="41291"/>
                  </a:lnTo>
                  <a:lnTo>
                    <a:pt x="80915" y="38148"/>
                  </a:lnTo>
                  <a:lnTo>
                    <a:pt x="78343" y="29670"/>
                  </a:lnTo>
                  <a:lnTo>
                    <a:pt x="88059" y="25098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1CC31EF-EE48-41CB-8081-2AB07CF8455B}"/>
                </a:ext>
              </a:extLst>
            </p:cNvPr>
            <p:cNvSpPr/>
            <p:nvPr/>
          </p:nvSpPr>
          <p:spPr>
            <a:xfrm>
              <a:off x="9634540" y="4927263"/>
              <a:ext cx="351839" cy="826820"/>
            </a:xfrm>
            <a:custGeom>
              <a:avLst/>
              <a:gdLst>
                <a:gd name="connsiteX0" fmla="*/ 136064 w 190500"/>
                <a:gd name="connsiteY0" fmla="*/ 3572 h 447675"/>
                <a:gd name="connsiteX1" fmla="*/ 137112 w 190500"/>
                <a:gd name="connsiteY1" fmla="*/ 12144 h 447675"/>
                <a:gd name="connsiteX2" fmla="*/ 135017 w 190500"/>
                <a:gd name="connsiteY2" fmla="*/ 17478 h 447675"/>
                <a:gd name="connsiteX3" fmla="*/ 135112 w 190500"/>
                <a:gd name="connsiteY3" fmla="*/ 26527 h 447675"/>
                <a:gd name="connsiteX4" fmla="*/ 137493 w 190500"/>
                <a:gd name="connsiteY4" fmla="*/ 35004 h 447675"/>
                <a:gd name="connsiteX5" fmla="*/ 139017 w 190500"/>
                <a:gd name="connsiteY5" fmla="*/ 48244 h 447675"/>
                <a:gd name="connsiteX6" fmla="*/ 139875 w 190500"/>
                <a:gd name="connsiteY6" fmla="*/ 50625 h 447675"/>
                <a:gd name="connsiteX7" fmla="*/ 143494 w 190500"/>
                <a:gd name="connsiteY7" fmla="*/ 49863 h 447675"/>
                <a:gd name="connsiteX8" fmla="*/ 143780 w 190500"/>
                <a:gd name="connsiteY8" fmla="*/ 54721 h 447675"/>
                <a:gd name="connsiteX9" fmla="*/ 138541 w 190500"/>
                <a:gd name="connsiteY9" fmla="*/ 66246 h 447675"/>
                <a:gd name="connsiteX10" fmla="*/ 139017 w 190500"/>
                <a:gd name="connsiteY10" fmla="*/ 71485 h 447675"/>
                <a:gd name="connsiteX11" fmla="*/ 137208 w 190500"/>
                <a:gd name="connsiteY11" fmla="*/ 75105 h 447675"/>
                <a:gd name="connsiteX12" fmla="*/ 122444 w 190500"/>
                <a:gd name="connsiteY12" fmla="*/ 76914 h 447675"/>
                <a:gd name="connsiteX13" fmla="*/ 120634 w 190500"/>
                <a:gd name="connsiteY13" fmla="*/ 80439 h 447675"/>
                <a:gd name="connsiteX14" fmla="*/ 125873 w 190500"/>
                <a:gd name="connsiteY14" fmla="*/ 78629 h 447675"/>
                <a:gd name="connsiteX15" fmla="*/ 126920 w 190500"/>
                <a:gd name="connsiteY15" fmla="*/ 80915 h 447675"/>
                <a:gd name="connsiteX16" fmla="*/ 121491 w 190500"/>
                <a:gd name="connsiteY16" fmla="*/ 84058 h 447675"/>
                <a:gd name="connsiteX17" fmla="*/ 115300 w 190500"/>
                <a:gd name="connsiteY17" fmla="*/ 84820 h 447675"/>
                <a:gd name="connsiteX18" fmla="*/ 115395 w 190500"/>
                <a:gd name="connsiteY18" fmla="*/ 87297 h 447675"/>
                <a:gd name="connsiteX19" fmla="*/ 120062 w 190500"/>
                <a:gd name="connsiteY19" fmla="*/ 93297 h 447675"/>
                <a:gd name="connsiteX20" fmla="*/ 123111 w 190500"/>
                <a:gd name="connsiteY20" fmla="*/ 95298 h 447675"/>
                <a:gd name="connsiteX21" fmla="*/ 126444 w 190500"/>
                <a:gd name="connsiteY21" fmla="*/ 94726 h 447675"/>
                <a:gd name="connsiteX22" fmla="*/ 130064 w 190500"/>
                <a:gd name="connsiteY22" fmla="*/ 100060 h 447675"/>
                <a:gd name="connsiteX23" fmla="*/ 136160 w 190500"/>
                <a:gd name="connsiteY23" fmla="*/ 99393 h 447675"/>
                <a:gd name="connsiteX24" fmla="*/ 141589 w 190500"/>
                <a:gd name="connsiteY24" fmla="*/ 95012 h 447675"/>
                <a:gd name="connsiteX25" fmla="*/ 145018 w 190500"/>
                <a:gd name="connsiteY25" fmla="*/ 95012 h 447675"/>
                <a:gd name="connsiteX26" fmla="*/ 152257 w 190500"/>
                <a:gd name="connsiteY26" fmla="*/ 99203 h 447675"/>
                <a:gd name="connsiteX27" fmla="*/ 157686 w 190500"/>
                <a:gd name="connsiteY27" fmla="*/ 104442 h 447675"/>
                <a:gd name="connsiteX28" fmla="*/ 156924 w 190500"/>
                <a:gd name="connsiteY28" fmla="*/ 107013 h 447675"/>
                <a:gd name="connsiteX29" fmla="*/ 151686 w 190500"/>
                <a:gd name="connsiteY29" fmla="*/ 112347 h 447675"/>
                <a:gd name="connsiteX30" fmla="*/ 154448 w 190500"/>
                <a:gd name="connsiteY30" fmla="*/ 120444 h 447675"/>
                <a:gd name="connsiteX31" fmla="*/ 164354 w 190500"/>
                <a:gd name="connsiteY31" fmla="*/ 129778 h 447675"/>
                <a:gd name="connsiteX32" fmla="*/ 163592 w 190500"/>
                <a:gd name="connsiteY32" fmla="*/ 135779 h 447675"/>
                <a:gd name="connsiteX33" fmla="*/ 167306 w 190500"/>
                <a:gd name="connsiteY33" fmla="*/ 137017 h 447675"/>
                <a:gd name="connsiteX34" fmla="*/ 171497 w 190500"/>
                <a:gd name="connsiteY34" fmla="*/ 144256 h 447675"/>
                <a:gd name="connsiteX35" fmla="*/ 168354 w 190500"/>
                <a:gd name="connsiteY35" fmla="*/ 148066 h 447675"/>
                <a:gd name="connsiteX36" fmla="*/ 167306 w 190500"/>
                <a:gd name="connsiteY36" fmla="*/ 153210 h 447675"/>
                <a:gd name="connsiteX37" fmla="*/ 171117 w 190500"/>
                <a:gd name="connsiteY37" fmla="*/ 155781 h 447675"/>
                <a:gd name="connsiteX38" fmla="*/ 177022 w 190500"/>
                <a:gd name="connsiteY38" fmla="*/ 154924 h 447675"/>
                <a:gd name="connsiteX39" fmla="*/ 182261 w 190500"/>
                <a:gd name="connsiteY39" fmla="*/ 157210 h 447675"/>
                <a:gd name="connsiteX40" fmla="*/ 185213 w 190500"/>
                <a:gd name="connsiteY40" fmla="*/ 156067 h 447675"/>
                <a:gd name="connsiteX41" fmla="*/ 185690 w 190500"/>
                <a:gd name="connsiteY41" fmla="*/ 182356 h 447675"/>
                <a:gd name="connsiteX42" fmla="*/ 187023 w 190500"/>
                <a:gd name="connsiteY42" fmla="*/ 185595 h 447675"/>
                <a:gd name="connsiteX43" fmla="*/ 183594 w 190500"/>
                <a:gd name="connsiteY43" fmla="*/ 187595 h 447675"/>
                <a:gd name="connsiteX44" fmla="*/ 185880 w 190500"/>
                <a:gd name="connsiteY44" fmla="*/ 196072 h 447675"/>
                <a:gd name="connsiteX45" fmla="*/ 185880 w 190500"/>
                <a:gd name="connsiteY45" fmla="*/ 196072 h 447675"/>
                <a:gd name="connsiteX46" fmla="*/ 176165 w 190500"/>
                <a:gd name="connsiteY46" fmla="*/ 200454 h 447675"/>
                <a:gd name="connsiteX47" fmla="*/ 178641 w 190500"/>
                <a:gd name="connsiteY47" fmla="*/ 209026 h 447675"/>
                <a:gd name="connsiteX48" fmla="*/ 177403 w 190500"/>
                <a:gd name="connsiteY48" fmla="*/ 212169 h 447675"/>
                <a:gd name="connsiteX49" fmla="*/ 170545 w 190500"/>
                <a:gd name="connsiteY49" fmla="*/ 213027 h 447675"/>
                <a:gd name="connsiteX50" fmla="*/ 169307 w 190500"/>
                <a:gd name="connsiteY50" fmla="*/ 216456 h 447675"/>
                <a:gd name="connsiteX51" fmla="*/ 164830 w 190500"/>
                <a:gd name="connsiteY51" fmla="*/ 220551 h 447675"/>
                <a:gd name="connsiteX52" fmla="*/ 147971 w 190500"/>
                <a:gd name="connsiteY52" fmla="*/ 232743 h 447675"/>
                <a:gd name="connsiteX53" fmla="*/ 147590 w 190500"/>
                <a:gd name="connsiteY53" fmla="*/ 245126 h 447675"/>
                <a:gd name="connsiteX54" fmla="*/ 162068 w 190500"/>
                <a:gd name="connsiteY54" fmla="*/ 252079 h 447675"/>
                <a:gd name="connsiteX55" fmla="*/ 164830 w 190500"/>
                <a:gd name="connsiteY55" fmla="*/ 255127 h 447675"/>
                <a:gd name="connsiteX56" fmla="*/ 164830 w 190500"/>
                <a:gd name="connsiteY56" fmla="*/ 263223 h 447675"/>
                <a:gd name="connsiteX57" fmla="*/ 167402 w 190500"/>
                <a:gd name="connsiteY57" fmla="*/ 268272 h 447675"/>
                <a:gd name="connsiteX58" fmla="*/ 168926 w 190500"/>
                <a:gd name="connsiteY58" fmla="*/ 270081 h 447675"/>
                <a:gd name="connsiteX59" fmla="*/ 177689 w 190500"/>
                <a:gd name="connsiteY59" fmla="*/ 271701 h 447675"/>
                <a:gd name="connsiteX60" fmla="*/ 183023 w 190500"/>
                <a:gd name="connsiteY60" fmla="*/ 274844 h 447675"/>
                <a:gd name="connsiteX61" fmla="*/ 184928 w 190500"/>
                <a:gd name="connsiteY61" fmla="*/ 278273 h 447675"/>
                <a:gd name="connsiteX62" fmla="*/ 185880 w 190500"/>
                <a:gd name="connsiteY62" fmla="*/ 285702 h 447675"/>
                <a:gd name="connsiteX63" fmla="*/ 183689 w 190500"/>
                <a:gd name="connsiteY63" fmla="*/ 291322 h 447675"/>
                <a:gd name="connsiteX64" fmla="*/ 171783 w 190500"/>
                <a:gd name="connsiteY64" fmla="*/ 300085 h 447675"/>
                <a:gd name="connsiteX65" fmla="*/ 169783 w 190500"/>
                <a:gd name="connsiteY65" fmla="*/ 307038 h 447675"/>
                <a:gd name="connsiteX66" fmla="*/ 162925 w 190500"/>
                <a:gd name="connsiteY66" fmla="*/ 314563 h 447675"/>
                <a:gd name="connsiteX67" fmla="*/ 158162 w 190500"/>
                <a:gd name="connsiteY67" fmla="*/ 314563 h 447675"/>
                <a:gd name="connsiteX68" fmla="*/ 148161 w 190500"/>
                <a:gd name="connsiteY68" fmla="*/ 318564 h 447675"/>
                <a:gd name="connsiteX69" fmla="*/ 141018 w 190500"/>
                <a:gd name="connsiteY69" fmla="*/ 315801 h 447675"/>
                <a:gd name="connsiteX70" fmla="*/ 137874 w 190500"/>
                <a:gd name="connsiteY70" fmla="*/ 322945 h 447675"/>
                <a:gd name="connsiteX71" fmla="*/ 137874 w 190500"/>
                <a:gd name="connsiteY71" fmla="*/ 332661 h 447675"/>
                <a:gd name="connsiteX72" fmla="*/ 135969 w 190500"/>
                <a:gd name="connsiteY72" fmla="*/ 341043 h 447675"/>
                <a:gd name="connsiteX73" fmla="*/ 138541 w 190500"/>
                <a:gd name="connsiteY73" fmla="*/ 344186 h 447675"/>
                <a:gd name="connsiteX74" fmla="*/ 139494 w 190500"/>
                <a:gd name="connsiteY74" fmla="*/ 350091 h 447675"/>
                <a:gd name="connsiteX75" fmla="*/ 136636 w 190500"/>
                <a:gd name="connsiteY75" fmla="*/ 356759 h 447675"/>
                <a:gd name="connsiteX76" fmla="*/ 141398 w 190500"/>
                <a:gd name="connsiteY76" fmla="*/ 367903 h 447675"/>
                <a:gd name="connsiteX77" fmla="*/ 147018 w 190500"/>
                <a:gd name="connsiteY77" fmla="*/ 374190 h 447675"/>
                <a:gd name="connsiteX78" fmla="*/ 146542 w 190500"/>
                <a:gd name="connsiteY78" fmla="*/ 377809 h 447675"/>
                <a:gd name="connsiteX79" fmla="*/ 136541 w 190500"/>
                <a:gd name="connsiteY79" fmla="*/ 377428 h 447675"/>
                <a:gd name="connsiteX80" fmla="*/ 130159 w 190500"/>
                <a:gd name="connsiteY80" fmla="*/ 379809 h 447675"/>
                <a:gd name="connsiteX81" fmla="*/ 128159 w 190500"/>
                <a:gd name="connsiteY81" fmla="*/ 385334 h 447675"/>
                <a:gd name="connsiteX82" fmla="*/ 125778 w 190500"/>
                <a:gd name="connsiteY82" fmla="*/ 387334 h 447675"/>
                <a:gd name="connsiteX83" fmla="*/ 117395 w 190500"/>
                <a:gd name="connsiteY83" fmla="*/ 389715 h 447675"/>
                <a:gd name="connsiteX84" fmla="*/ 115395 w 190500"/>
                <a:gd name="connsiteY84" fmla="*/ 386953 h 447675"/>
                <a:gd name="connsiteX85" fmla="*/ 111776 w 190500"/>
                <a:gd name="connsiteY85" fmla="*/ 387334 h 447675"/>
                <a:gd name="connsiteX86" fmla="*/ 108252 w 190500"/>
                <a:gd name="connsiteY86" fmla="*/ 390096 h 447675"/>
                <a:gd name="connsiteX87" fmla="*/ 108252 w 190500"/>
                <a:gd name="connsiteY87" fmla="*/ 394097 h 447675"/>
                <a:gd name="connsiteX88" fmla="*/ 115014 w 190500"/>
                <a:gd name="connsiteY88" fmla="*/ 400479 h 447675"/>
                <a:gd name="connsiteX89" fmla="*/ 115776 w 190500"/>
                <a:gd name="connsiteY89" fmla="*/ 409242 h 447675"/>
                <a:gd name="connsiteX90" fmla="*/ 120634 w 190500"/>
                <a:gd name="connsiteY90" fmla="*/ 420386 h 447675"/>
                <a:gd name="connsiteX91" fmla="*/ 123872 w 190500"/>
                <a:gd name="connsiteY91" fmla="*/ 438198 h 447675"/>
                <a:gd name="connsiteX92" fmla="*/ 123872 w 190500"/>
                <a:gd name="connsiteY92" fmla="*/ 438198 h 447675"/>
                <a:gd name="connsiteX93" fmla="*/ 101108 w 190500"/>
                <a:gd name="connsiteY93" fmla="*/ 429435 h 447675"/>
                <a:gd name="connsiteX94" fmla="*/ 91487 w 190500"/>
                <a:gd name="connsiteY94" fmla="*/ 428101 h 447675"/>
                <a:gd name="connsiteX95" fmla="*/ 79486 w 190500"/>
                <a:gd name="connsiteY95" fmla="*/ 438579 h 447675"/>
                <a:gd name="connsiteX96" fmla="*/ 74723 w 190500"/>
                <a:gd name="connsiteY96" fmla="*/ 439436 h 447675"/>
                <a:gd name="connsiteX97" fmla="*/ 65389 w 190500"/>
                <a:gd name="connsiteY97" fmla="*/ 438007 h 447675"/>
                <a:gd name="connsiteX98" fmla="*/ 51768 w 190500"/>
                <a:gd name="connsiteY98" fmla="*/ 440769 h 447675"/>
                <a:gd name="connsiteX99" fmla="*/ 37195 w 190500"/>
                <a:gd name="connsiteY99" fmla="*/ 447246 h 447675"/>
                <a:gd name="connsiteX100" fmla="*/ 32813 w 190500"/>
                <a:gd name="connsiteY100" fmla="*/ 452866 h 447675"/>
                <a:gd name="connsiteX101" fmla="*/ 31004 w 190500"/>
                <a:gd name="connsiteY101" fmla="*/ 452009 h 447675"/>
                <a:gd name="connsiteX102" fmla="*/ 17669 w 190500"/>
                <a:gd name="connsiteY102" fmla="*/ 421529 h 447675"/>
                <a:gd name="connsiteX103" fmla="*/ 16430 w 190500"/>
                <a:gd name="connsiteY103" fmla="*/ 414195 h 447675"/>
                <a:gd name="connsiteX104" fmla="*/ 16050 w 190500"/>
                <a:gd name="connsiteY104" fmla="*/ 370380 h 447675"/>
                <a:gd name="connsiteX105" fmla="*/ 18526 w 190500"/>
                <a:gd name="connsiteY105" fmla="*/ 367998 h 447675"/>
                <a:gd name="connsiteX106" fmla="*/ 24908 w 190500"/>
                <a:gd name="connsiteY106" fmla="*/ 340471 h 447675"/>
                <a:gd name="connsiteX107" fmla="*/ 24051 w 190500"/>
                <a:gd name="connsiteY107" fmla="*/ 336852 h 447675"/>
                <a:gd name="connsiteX108" fmla="*/ 21193 w 190500"/>
                <a:gd name="connsiteY108" fmla="*/ 334089 h 447675"/>
                <a:gd name="connsiteX109" fmla="*/ 12144 w 190500"/>
                <a:gd name="connsiteY109" fmla="*/ 332470 h 447675"/>
                <a:gd name="connsiteX110" fmla="*/ 5381 w 190500"/>
                <a:gd name="connsiteY110" fmla="*/ 335613 h 447675"/>
                <a:gd name="connsiteX111" fmla="*/ 3572 w 190500"/>
                <a:gd name="connsiteY111" fmla="*/ 321040 h 447675"/>
                <a:gd name="connsiteX112" fmla="*/ 7191 w 190500"/>
                <a:gd name="connsiteY112" fmla="*/ 305324 h 447675"/>
                <a:gd name="connsiteX113" fmla="*/ 10620 w 190500"/>
                <a:gd name="connsiteY113" fmla="*/ 298656 h 447675"/>
                <a:gd name="connsiteX114" fmla="*/ 14144 w 190500"/>
                <a:gd name="connsiteY114" fmla="*/ 296466 h 447675"/>
                <a:gd name="connsiteX115" fmla="*/ 20812 w 190500"/>
                <a:gd name="connsiteY115" fmla="*/ 301800 h 447675"/>
                <a:gd name="connsiteX116" fmla="*/ 27575 w 190500"/>
                <a:gd name="connsiteY116" fmla="*/ 301800 h 447675"/>
                <a:gd name="connsiteX117" fmla="*/ 44148 w 190500"/>
                <a:gd name="connsiteY117" fmla="*/ 290846 h 447675"/>
                <a:gd name="connsiteX118" fmla="*/ 66913 w 190500"/>
                <a:gd name="connsiteY118" fmla="*/ 268367 h 447675"/>
                <a:gd name="connsiteX119" fmla="*/ 66913 w 190500"/>
                <a:gd name="connsiteY119" fmla="*/ 258842 h 447675"/>
                <a:gd name="connsiteX120" fmla="*/ 63484 w 190500"/>
                <a:gd name="connsiteY120" fmla="*/ 248745 h 447675"/>
                <a:gd name="connsiteX121" fmla="*/ 63865 w 190500"/>
                <a:gd name="connsiteY121" fmla="*/ 241030 h 447675"/>
                <a:gd name="connsiteX122" fmla="*/ 66151 w 190500"/>
                <a:gd name="connsiteY122" fmla="*/ 229219 h 447675"/>
                <a:gd name="connsiteX123" fmla="*/ 77391 w 190500"/>
                <a:gd name="connsiteY123" fmla="*/ 197691 h 447675"/>
                <a:gd name="connsiteX124" fmla="*/ 81677 w 190500"/>
                <a:gd name="connsiteY124" fmla="*/ 191881 h 447675"/>
                <a:gd name="connsiteX125" fmla="*/ 86058 w 190500"/>
                <a:gd name="connsiteY125" fmla="*/ 189500 h 447675"/>
                <a:gd name="connsiteX126" fmla="*/ 93011 w 190500"/>
                <a:gd name="connsiteY126" fmla="*/ 187214 h 447675"/>
                <a:gd name="connsiteX127" fmla="*/ 98536 w 190500"/>
                <a:gd name="connsiteY127" fmla="*/ 189786 h 447675"/>
                <a:gd name="connsiteX128" fmla="*/ 101584 w 190500"/>
                <a:gd name="connsiteY128" fmla="*/ 183690 h 447675"/>
                <a:gd name="connsiteX129" fmla="*/ 104156 w 190500"/>
                <a:gd name="connsiteY129" fmla="*/ 168069 h 447675"/>
                <a:gd name="connsiteX130" fmla="*/ 102822 w 190500"/>
                <a:gd name="connsiteY130" fmla="*/ 165211 h 447675"/>
                <a:gd name="connsiteX131" fmla="*/ 97964 w 190500"/>
                <a:gd name="connsiteY131" fmla="*/ 162544 h 447675"/>
                <a:gd name="connsiteX132" fmla="*/ 96821 w 190500"/>
                <a:gd name="connsiteY132" fmla="*/ 160258 h 447675"/>
                <a:gd name="connsiteX133" fmla="*/ 92345 w 190500"/>
                <a:gd name="connsiteY133" fmla="*/ 143875 h 447675"/>
                <a:gd name="connsiteX134" fmla="*/ 92535 w 190500"/>
                <a:gd name="connsiteY134" fmla="*/ 139017 h 447675"/>
                <a:gd name="connsiteX135" fmla="*/ 96631 w 190500"/>
                <a:gd name="connsiteY135" fmla="*/ 128826 h 447675"/>
                <a:gd name="connsiteX136" fmla="*/ 92250 w 190500"/>
                <a:gd name="connsiteY136" fmla="*/ 107871 h 447675"/>
                <a:gd name="connsiteX137" fmla="*/ 91297 w 190500"/>
                <a:gd name="connsiteY137" fmla="*/ 95774 h 447675"/>
                <a:gd name="connsiteX138" fmla="*/ 91583 w 190500"/>
                <a:gd name="connsiteY138" fmla="*/ 93393 h 447675"/>
                <a:gd name="connsiteX139" fmla="*/ 97869 w 190500"/>
                <a:gd name="connsiteY139" fmla="*/ 88725 h 447675"/>
                <a:gd name="connsiteX140" fmla="*/ 95964 w 190500"/>
                <a:gd name="connsiteY140" fmla="*/ 79677 h 447675"/>
                <a:gd name="connsiteX141" fmla="*/ 93773 w 190500"/>
                <a:gd name="connsiteY141" fmla="*/ 76629 h 447675"/>
                <a:gd name="connsiteX142" fmla="*/ 94154 w 190500"/>
                <a:gd name="connsiteY142" fmla="*/ 73866 h 447675"/>
                <a:gd name="connsiteX143" fmla="*/ 101203 w 190500"/>
                <a:gd name="connsiteY143" fmla="*/ 59674 h 447675"/>
                <a:gd name="connsiteX144" fmla="*/ 117872 w 190500"/>
                <a:gd name="connsiteY144" fmla="*/ 45291 h 447675"/>
                <a:gd name="connsiteX145" fmla="*/ 122063 w 190500"/>
                <a:gd name="connsiteY145" fmla="*/ 26337 h 447675"/>
                <a:gd name="connsiteX146" fmla="*/ 127111 w 190500"/>
                <a:gd name="connsiteY146" fmla="*/ 13287 h 447675"/>
                <a:gd name="connsiteX147" fmla="*/ 129778 w 190500"/>
                <a:gd name="connsiteY147" fmla="*/ 8144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190500" h="447675">
                  <a:moveTo>
                    <a:pt x="136064" y="3572"/>
                  </a:moveTo>
                  <a:lnTo>
                    <a:pt x="137112" y="12144"/>
                  </a:lnTo>
                  <a:lnTo>
                    <a:pt x="135017" y="17478"/>
                  </a:lnTo>
                  <a:lnTo>
                    <a:pt x="135112" y="26527"/>
                  </a:lnTo>
                  <a:lnTo>
                    <a:pt x="137493" y="35004"/>
                  </a:lnTo>
                  <a:lnTo>
                    <a:pt x="139017" y="48244"/>
                  </a:lnTo>
                  <a:lnTo>
                    <a:pt x="139875" y="50625"/>
                  </a:lnTo>
                  <a:lnTo>
                    <a:pt x="143494" y="49863"/>
                  </a:lnTo>
                  <a:lnTo>
                    <a:pt x="143780" y="54721"/>
                  </a:lnTo>
                  <a:lnTo>
                    <a:pt x="138541" y="66246"/>
                  </a:lnTo>
                  <a:lnTo>
                    <a:pt x="139017" y="71485"/>
                  </a:lnTo>
                  <a:lnTo>
                    <a:pt x="137208" y="75105"/>
                  </a:lnTo>
                  <a:lnTo>
                    <a:pt x="122444" y="76914"/>
                  </a:lnTo>
                  <a:lnTo>
                    <a:pt x="120634" y="80439"/>
                  </a:lnTo>
                  <a:lnTo>
                    <a:pt x="125873" y="78629"/>
                  </a:lnTo>
                  <a:lnTo>
                    <a:pt x="126920" y="80915"/>
                  </a:lnTo>
                  <a:lnTo>
                    <a:pt x="121491" y="84058"/>
                  </a:lnTo>
                  <a:lnTo>
                    <a:pt x="115300" y="84820"/>
                  </a:lnTo>
                  <a:lnTo>
                    <a:pt x="115395" y="87297"/>
                  </a:lnTo>
                  <a:lnTo>
                    <a:pt x="120062" y="93297"/>
                  </a:lnTo>
                  <a:lnTo>
                    <a:pt x="123111" y="95298"/>
                  </a:lnTo>
                  <a:lnTo>
                    <a:pt x="126444" y="94726"/>
                  </a:lnTo>
                  <a:lnTo>
                    <a:pt x="130064" y="100060"/>
                  </a:lnTo>
                  <a:lnTo>
                    <a:pt x="136160" y="99393"/>
                  </a:lnTo>
                  <a:lnTo>
                    <a:pt x="141589" y="95012"/>
                  </a:lnTo>
                  <a:lnTo>
                    <a:pt x="145018" y="95012"/>
                  </a:lnTo>
                  <a:lnTo>
                    <a:pt x="152257" y="99203"/>
                  </a:lnTo>
                  <a:lnTo>
                    <a:pt x="157686" y="104442"/>
                  </a:lnTo>
                  <a:lnTo>
                    <a:pt x="156924" y="107013"/>
                  </a:lnTo>
                  <a:lnTo>
                    <a:pt x="151686" y="112347"/>
                  </a:lnTo>
                  <a:lnTo>
                    <a:pt x="154448" y="120444"/>
                  </a:lnTo>
                  <a:lnTo>
                    <a:pt x="164354" y="129778"/>
                  </a:lnTo>
                  <a:lnTo>
                    <a:pt x="163592" y="135779"/>
                  </a:lnTo>
                  <a:lnTo>
                    <a:pt x="167306" y="137017"/>
                  </a:lnTo>
                  <a:lnTo>
                    <a:pt x="171497" y="144256"/>
                  </a:lnTo>
                  <a:lnTo>
                    <a:pt x="168354" y="148066"/>
                  </a:lnTo>
                  <a:lnTo>
                    <a:pt x="167306" y="153210"/>
                  </a:lnTo>
                  <a:lnTo>
                    <a:pt x="171117" y="155781"/>
                  </a:lnTo>
                  <a:lnTo>
                    <a:pt x="177022" y="154924"/>
                  </a:lnTo>
                  <a:lnTo>
                    <a:pt x="182261" y="157210"/>
                  </a:lnTo>
                  <a:lnTo>
                    <a:pt x="185213" y="156067"/>
                  </a:lnTo>
                  <a:lnTo>
                    <a:pt x="185690" y="182356"/>
                  </a:lnTo>
                  <a:lnTo>
                    <a:pt x="187023" y="185595"/>
                  </a:lnTo>
                  <a:lnTo>
                    <a:pt x="183594" y="187595"/>
                  </a:lnTo>
                  <a:lnTo>
                    <a:pt x="185880" y="196072"/>
                  </a:lnTo>
                  <a:lnTo>
                    <a:pt x="185880" y="196072"/>
                  </a:lnTo>
                  <a:lnTo>
                    <a:pt x="176165" y="200454"/>
                  </a:lnTo>
                  <a:lnTo>
                    <a:pt x="178641" y="209026"/>
                  </a:lnTo>
                  <a:lnTo>
                    <a:pt x="177403" y="212169"/>
                  </a:lnTo>
                  <a:lnTo>
                    <a:pt x="170545" y="213027"/>
                  </a:lnTo>
                  <a:lnTo>
                    <a:pt x="169307" y="216456"/>
                  </a:lnTo>
                  <a:lnTo>
                    <a:pt x="164830" y="220551"/>
                  </a:lnTo>
                  <a:lnTo>
                    <a:pt x="147971" y="232743"/>
                  </a:lnTo>
                  <a:lnTo>
                    <a:pt x="147590" y="245126"/>
                  </a:lnTo>
                  <a:lnTo>
                    <a:pt x="162068" y="252079"/>
                  </a:lnTo>
                  <a:lnTo>
                    <a:pt x="164830" y="255127"/>
                  </a:lnTo>
                  <a:lnTo>
                    <a:pt x="164830" y="263223"/>
                  </a:lnTo>
                  <a:lnTo>
                    <a:pt x="167402" y="268272"/>
                  </a:lnTo>
                  <a:lnTo>
                    <a:pt x="168926" y="270081"/>
                  </a:lnTo>
                  <a:lnTo>
                    <a:pt x="177689" y="271701"/>
                  </a:lnTo>
                  <a:lnTo>
                    <a:pt x="183023" y="274844"/>
                  </a:lnTo>
                  <a:lnTo>
                    <a:pt x="184928" y="278273"/>
                  </a:lnTo>
                  <a:lnTo>
                    <a:pt x="185880" y="285702"/>
                  </a:lnTo>
                  <a:lnTo>
                    <a:pt x="183689" y="291322"/>
                  </a:lnTo>
                  <a:lnTo>
                    <a:pt x="171783" y="300085"/>
                  </a:lnTo>
                  <a:lnTo>
                    <a:pt x="169783" y="307038"/>
                  </a:lnTo>
                  <a:lnTo>
                    <a:pt x="162925" y="314563"/>
                  </a:lnTo>
                  <a:lnTo>
                    <a:pt x="158162" y="314563"/>
                  </a:lnTo>
                  <a:lnTo>
                    <a:pt x="148161" y="318564"/>
                  </a:lnTo>
                  <a:lnTo>
                    <a:pt x="141018" y="315801"/>
                  </a:lnTo>
                  <a:lnTo>
                    <a:pt x="137874" y="322945"/>
                  </a:lnTo>
                  <a:lnTo>
                    <a:pt x="137874" y="332661"/>
                  </a:lnTo>
                  <a:lnTo>
                    <a:pt x="135969" y="341043"/>
                  </a:lnTo>
                  <a:lnTo>
                    <a:pt x="138541" y="344186"/>
                  </a:lnTo>
                  <a:lnTo>
                    <a:pt x="139494" y="350091"/>
                  </a:lnTo>
                  <a:lnTo>
                    <a:pt x="136636" y="356759"/>
                  </a:lnTo>
                  <a:lnTo>
                    <a:pt x="141398" y="367903"/>
                  </a:lnTo>
                  <a:lnTo>
                    <a:pt x="147018" y="374190"/>
                  </a:lnTo>
                  <a:lnTo>
                    <a:pt x="146542" y="377809"/>
                  </a:lnTo>
                  <a:lnTo>
                    <a:pt x="136541" y="377428"/>
                  </a:lnTo>
                  <a:lnTo>
                    <a:pt x="130159" y="379809"/>
                  </a:lnTo>
                  <a:lnTo>
                    <a:pt x="128159" y="385334"/>
                  </a:lnTo>
                  <a:lnTo>
                    <a:pt x="125778" y="387334"/>
                  </a:lnTo>
                  <a:lnTo>
                    <a:pt x="117395" y="389715"/>
                  </a:lnTo>
                  <a:lnTo>
                    <a:pt x="115395" y="386953"/>
                  </a:lnTo>
                  <a:lnTo>
                    <a:pt x="111776" y="387334"/>
                  </a:lnTo>
                  <a:lnTo>
                    <a:pt x="108252" y="390096"/>
                  </a:lnTo>
                  <a:lnTo>
                    <a:pt x="108252" y="394097"/>
                  </a:lnTo>
                  <a:lnTo>
                    <a:pt x="115014" y="400479"/>
                  </a:lnTo>
                  <a:lnTo>
                    <a:pt x="115776" y="409242"/>
                  </a:lnTo>
                  <a:lnTo>
                    <a:pt x="120634" y="420386"/>
                  </a:lnTo>
                  <a:lnTo>
                    <a:pt x="123872" y="438198"/>
                  </a:lnTo>
                  <a:lnTo>
                    <a:pt x="123872" y="438198"/>
                  </a:lnTo>
                  <a:lnTo>
                    <a:pt x="101108" y="429435"/>
                  </a:lnTo>
                  <a:lnTo>
                    <a:pt x="91487" y="428101"/>
                  </a:lnTo>
                  <a:lnTo>
                    <a:pt x="79486" y="438579"/>
                  </a:lnTo>
                  <a:lnTo>
                    <a:pt x="74723" y="439436"/>
                  </a:lnTo>
                  <a:lnTo>
                    <a:pt x="65389" y="438007"/>
                  </a:lnTo>
                  <a:lnTo>
                    <a:pt x="51768" y="440769"/>
                  </a:lnTo>
                  <a:lnTo>
                    <a:pt x="37195" y="447246"/>
                  </a:lnTo>
                  <a:lnTo>
                    <a:pt x="32813" y="452866"/>
                  </a:lnTo>
                  <a:lnTo>
                    <a:pt x="31004" y="452009"/>
                  </a:lnTo>
                  <a:lnTo>
                    <a:pt x="17669" y="421529"/>
                  </a:lnTo>
                  <a:lnTo>
                    <a:pt x="16430" y="414195"/>
                  </a:lnTo>
                  <a:lnTo>
                    <a:pt x="16050" y="370380"/>
                  </a:lnTo>
                  <a:lnTo>
                    <a:pt x="18526" y="367998"/>
                  </a:lnTo>
                  <a:lnTo>
                    <a:pt x="24908" y="340471"/>
                  </a:lnTo>
                  <a:lnTo>
                    <a:pt x="24051" y="336852"/>
                  </a:lnTo>
                  <a:lnTo>
                    <a:pt x="21193" y="334089"/>
                  </a:lnTo>
                  <a:lnTo>
                    <a:pt x="12144" y="332470"/>
                  </a:lnTo>
                  <a:lnTo>
                    <a:pt x="5381" y="335613"/>
                  </a:lnTo>
                  <a:lnTo>
                    <a:pt x="3572" y="321040"/>
                  </a:lnTo>
                  <a:lnTo>
                    <a:pt x="7191" y="305324"/>
                  </a:lnTo>
                  <a:lnTo>
                    <a:pt x="10620" y="298656"/>
                  </a:lnTo>
                  <a:lnTo>
                    <a:pt x="14144" y="296466"/>
                  </a:lnTo>
                  <a:lnTo>
                    <a:pt x="20812" y="301800"/>
                  </a:lnTo>
                  <a:lnTo>
                    <a:pt x="27575" y="301800"/>
                  </a:lnTo>
                  <a:lnTo>
                    <a:pt x="44148" y="290846"/>
                  </a:lnTo>
                  <a:lnTo>
                    <a:pt x="66913" y="268367"/>
                  </a:lnTo>
                  <a:lnTo>
                    <a:pt x="66913" y="258842"/>
                  </a:lnTo>
                  <a:lnTo>
                    <a:pt x="63484" y="248745"/>
                  </a:lnTo>
                  <a:lnTo>
                    <a:pt x="63865" y="241030"/>
                  </a:lnTo>
                  <a:lnTo>
                    <a:pt x="66151" y="229219"/>
                  </a:lnTo>
                  <a:lnTo>
                    <a:pt x="77391" y="197691"/>
                  </a:lnTo>
                  <a:lnTo>
                    <a:pt x="81677" y="191881"/>
                  </a:lnTo>
                  <a:lnTo>
                    <a:pt x="86058" y="189500"/>
                  </a:lnTo>
                  <a:lnTo>
                    <a:pt x="93011" y="187214"/>
                  </a:lnTo>
                  <a:lnTo>
                    <a:pt x="98536" y="189786"/>
                  </a:lnTo>
                  <a:lnTo>
                    <a:pt x="101584" y="183690"/>
                  </a:lnTo>
                  <a:lnTo>
                    <a:pt x="104156" y="168069"/>
                  </a:lnTo>
                  <a:lnTo>
                    <a:pt x="102822" y="165211"/>
                  </a:lnTo>
                  <a:lnTo>
                    <a:pt x="97964" y="162544"/>
                  </a:lnTo>
                  <a:lnTo>
                    <a:pt x="96821" y="160258"/>
                  </a:lnTo>
                  <a:lnTo>
                    <a:pt x="92345" y="143875"/>
                  </a:lnTo>
                  <a:lnTo>
                    <a:pt x="92535" y="139017"/>
                  </a:lnTo>
                  <a:lnTo>
                    <a:pt x="96631" y="128826"/>
                  </a:lnTo>
                  <a:lnTo>
                    <a:pt x="92250" y="107871"/>
                  </a:lnTo>
                  <a:lnTo>
                    <a:pt x="91297" y="95774"/>
                  </a:lnTo>
                  <a:lnTo>
                    <a:pt x="91583" y="93393"/>
                  </a:lnTo>
                  <a:lnTo>
                    <a:pt x="97869" y="88725"/>
                  </a:lnTo>
                  <a:lnTo>
                    <a:pt x="95964" y="79677"/>
                  </a:lnTo>
                  <a:lnTo>
                    <a:pt x="93773" y="76629"/>
                  </a:lnTo>
                  <a:lnTo>
                    <a:pt x="94154" y="73866"/>
                  </a:lnTo>
                  <a:lnTo>
                    <a:pt x="101203" y="59674"/>
                  </a:lnTo>
                  <a:lnTo>
                    <a:pt x="117872" y="45291"/>
                  </a:lnTo>
                  <a:lnTo>
                    <a:pt x="122063" y="26337"/>
                  </a:lnTo>
                  <a:lnTo>
                    <a:pt x="127111" y="13287"/>
                  </a:lnTo>
                  <a:lnTo>
                    <a:pt x="129778" y="8144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CE880A8-01AD-4063-84C1-37C5F90A284B}"/>
                </a:ext>
              </a:extLst>
            </p:cNvPr>
            <p:cNvSpPr/>
            <p:nvPr/>
          </p:nvSpPr>
          <p:spPr>
            <a:xfrm>
              <a:off x="4553120" y="5168095"/>
              <a:ext cx="1231433" cy="1020330"/>
            </a:xfrm>
            <a:custGeom>
              <a:avLst/>
              <a:gdLst>
                <a:gd name="connsiteX0" fmla="*/ 286274 w 666750"/>
                <a:gd name="connsiteY0" fmla="*/ 522018 h 552450"/>
                <a:gd name="connsiteX1" fmla="*/ 287036 w 666750"/>
                <a:gd name="connsiteY1" fmla="*/ 518874 h 552450"/>
                <a:gd name="connsiteX2" fmla="*/ 283607 w 666750"/>
                <a:gd name="connsiteY2" fmla="*/ 513159 h 552450"/>
                <a:gd name="connsiteX3" fmla="*/ 279797 w 666750"/>
                <a:gd name="connsiteY3" fmla="*/ 512969 h 552450"/>
                <a:gd name="connsiteX4" fmla="*/ 273891 w 666750"/>
                <a:gd name="connsiteY4" fmla="*/ 510207 h 552450"/>
                <a:gd name="connsiteX5" fmla="*/ 270462 w 666750"/>
                <a:gd name="connsiteY5" fmla="*/ 511064 h 552450"/>
                <a:gd name="connsiteX6" fmla="*/ 274177 w 666750"/>
                <a:gd name="connsiteY6" fmla="*/ 506397 h 552450"/>
                <a:gd name="connsiteX7" fmla="*/ 272463 w 666750"/>
                <a:gd name="connsiteY7" fmla="*/ 498015 h 552450"/>
                <a:gd name="connsiteX8" fmla="*/ 269605 w 666750"/>
                <a:gd name="connsiteY8" fmla="*/ 494014 h 552450"/>
                <a:gd name="connsiteX9" fmla="*/ 263509 w 666750"/>
                <a:gd name="connsiteY9" fmla="*/ 489252 h 552450"/>
                <a:gd name="connsiteX10" fmla="*/ 256080 w 666750"/>
                <a:gd name="connsiteY10" fmla="*/ 488871 h 552450"/>
                <a:gd name="connsiteX11" fmla="*/ 262842 w 666750"/>
                <a:gd name="connsiteY11" fmla="*/ 482965 h 552450"/>
                <a:gd name="connsiteX12" fmla="*/ 252460 w 666750"/>
                <a:gd name="connsiteY12" fmla="*/ 473059 h 552450"/>
                <a:gd name="connsiteX13" fmla="*/ 254937 w 666750"/>
                <a:gd name="connsiteY13" fmla="*/ 468106 h 552450"/>
                <a:gd name="connsiteX14" fmla="*/ 260366 w 666750"/>
                <a:gd name="connsiteY14" fmla="*/ 462963 h 552450"/>
                <a:gd name="connsiteX15" fmla="*/ 260271 w 666750"/>
                <a:gd name="connsiteY15" fmla="*/ 457533 h 552450"/>
                <a:gd name="connsiteX16" fmla="*/ 257318 w 666750"/>
                <a:gd name="connsiteY16" fmla="*/ 451342 h 552450"/>
                <a:gd name="connsiteX17" fmla="*/ 251984 w 666750"/>
                <a:gd name="connsiteY17" fmla="*/ 449628 h 552450"/>
                <a:gd name="connsiteX18" fmla="*/ 242649 w 666750"/>
                <a:gd name="connsiteY18" fmla="*/ 453057 h 552450"/>
                <a:gd name="connsiteX19" fmla="*/ 237411 w 666750"/>
                <a:gd name="connsiteY19" fmla="*/ 450199 h 552450"/>
                <a:gd name="connsiteX20" fmla="*/ 234172 w 666750"/>
                <a:gd name="connsiteY20" fmla="*/ 444389 h 552450"/>
                <a:gd name="connsiteX21" fmla="*/ 230362 w 666750"/>
                <a:gd name="connsiteY21" fmla="*/ 445246 h 552450"/>
                <a:gd name="connsiteX22" fmla="*/ 224933 w 666750"/>
                <a:gd name="connsiteY22" fmla="*/ 443246 h 552450"/>
                <a:gd name="connsiteX23" fmla="*/ 217980 w 666750"/>
                <a:gd name="connsiteY23" fmla="*/ 443151 h 552450"/>
                <a:gd name="connsiteX24" fmla="*/ 211026 w 666750"/>
                <a:gd name="connsiteY24" fmla="*/ 438960 h 552450"/>
                <a:gd name="connsiteX25" fmla="*/ 206359 w 666750"/>
                <a:gd name="connsiteY25" fmla="*/ 433626 h 552450"/>
                <a:gd name="connsiteX26" fmla="*/ 188166 w 666750"/>
                <a:gd name="connsiteY26" fmla="*/ 430673 h 552450"/>
                <a:gd name="connsiteX27" fmla="*/ 188071 w 666750"/>
                <a:gd name="connsiteY27" fmla="*/ 415147 h 552450"/>
                <a:gd name="connsiteX28" fmla="*/ 183690 w 666750"/>
                <a:gd name="connsiteY28" fmla="*/ 408765 h 552450"/>
                <a:gd name="connsiteX29" fmla="*/ 178927 w 666750"/>
                <a:gd name="connsiteY29" fmla="*/ 395716 h 552450"/>
                <a:gd name="connsiteX30" fmla="*/ 175117 w 666750"/>
                <a:gd name="connsiteY30" fmla="*/ 395240 h 552450"/>
                <a:gd name="connsiteX31" fmla="*/ 172355 w 666750"/>
                <a:gd name="connsiteY31" fmla="*/ 392954 h 552450"/>
                <a:gd name="connsiteX32" fmla="*/ 163401 w 666750"/>
                <a:gd name="connsiteY32" fmla="*/ 394287 h 552450"/>
                <a:gd name="connsiteX33" fmla="*/ 151400 w 666750"/>
                <a:gd name="connsiteY33" fmla="*/ 393716 h 552450"/>
                <a:gd name="connsiteX34" fmla="*/ 149400 w 666750"/>
                <a:gd name="connsiteY34" fmla="*/ 392573 h 552450"/>
                <a:gd name="connsiteX35" fmla="*/ 146923 w 666750"/>
                <a:gd name="connsiteY35" fmla="*/ 387715 h 552450"/>
                <a:gd name="connsiteX36" fmla="*/ 143113 w 666750"/>
                <a:gd name="connsiteY36" fmla="*/ 386191 h 552450"/>
                <a:gd name="connsiteX37" fmla="*/ 137303 w 666750"/>
                <a:gd name="connsiteY37" fmla="*/ 388953 h 552450"/>
                <a:gd name="connsiteX38" fmla="*/ 130064 w 666750"/>
                <a:gd name="connsiteY38" fmla="*/ 387048 h 552450"/>
                <a:gd name="connsiteX39" fmla="*/ 123587 w 666750"/>
                <a:gd name="connsiteY39" fmla="*/ 383334 h 552450"/>
                <a:gd name="connsiteX40" fmla="*/ 115491 w 666750"/>
                <a:gd name="connsiteY40" fmla="*/ 373047 h 552450"/>
                <a:gd name="connsiteX41" fmla="*/ 107013 w 666750"/>
                <a:gd name="connsiteY41" fmla="*/ 368189 h 552450"/>
                <a:gd name="connsiteX42" fmla="*/ 105394 w 666750"/>
                <a:gd name="connsiteY42" fmla="*/ 364379 h 552450"/>
                <a:gd name="connsiteX43" fmla="*/ 101584 w 666750"/>
                <a:gd name="connsiteY43" fmla="*/ 360569 h 552450"/>
                <a:gd name="connsiteX44" fmla="*/ 95202 w 666750"/>
                <a:gd name="connsiteY44" fmla="*/ 358664 h 552450"/>
                <a:gd name="connsiteX45" fmla="*/ 99679 w 666750"/>
                <a:gd name="connsiteY45" fmla="*/ 356949 h 552450"/>
                <a:gd name="connsiteX46" fmla="*/ 101870 w 666750"/>
                <a:gd name="connsiteY46" fmla="*/ 353520 h 552450"/>
                <a:gd name="connsiteX47" fmla="*/ 114538 w 666750"/>
                <a:gd name="connsiteY47" fmla="*/ 349044 h 552450"/>
                <a:gd name="connsiteX48" fmla="*/ 115681 w 666750"/>
                <a:gd name="connsiteY48" fmla="*/ 338185 h 552450"/>
                <a:gd name="connsiteX49" fmla="*/ 121682 w 666750"/>
                <a:gd name="connsiteY49" fmla="*/ 330946 h 552450"/>
                <a:gd name="connsiteX50" fmla="*/ 126349 w 666750"/>
                <a:gd name="connsiteY50" fmla="*/ 327993 h 552450"/>
                <a:gd name="connsiteX51" fmla="*/ 127016 w 666750"/>
                <a:gd name="connsiteY51" fmla="*/ 314182 h 552450"/>
                <a:gd name="connsiteX52" fmla="*/ 128540 w 666750"/>
                <a:gd name="connsiteY52" fmla="*/ 313801 h 552450"/>
                <a:gd name="connsiteX53" fmla="*/ 133588 w 666750"/>
                <a:gd name="connsiteY53" fmla="*/ 316659 h 552450"/>
                <a:gd name="connsiteX54" fmla="*/ 138636 w 666750"/>
                <a:gd name="connsiteY54" fmla="*/ 321993 h 552450"/>
                <a:gd name="connsiteX55" fmla="*/ 142065 w 666750"/>
                <a:gd name="connsiteY55" fmla="*/ 328089 h 552450"/>
                <a:gd name="connsiteX56" fmla="*/ 143685 w 666750"/>
                <a:gd name="connsiteY56" fmla="*/ 328565 h 552450"/>
                <a:gd name="connsiteX57" fmla="*/ 150543 w 666750"/>
                <a:gd name="connsiteY57" fmla="*/ 321516 h 552450"/>
                <a:gd name="connsiteX58" fmla="*/ 153591 w 666750"/>
                <a:gd name="connsiteY58" fmla="*/ 314658 h 552450"/>
                <a:gd name="connsiteX59" fmla="*/ 156734 w 666750"/>
                <a:gd name="connsiteY59" fmla="*/ 313801 h 552450"/>
                <a:gd name="connsiteX60" fmla="*/ 157020 w 666750"/>
                <a:gd name="connsiteY60" fmla="*/ 312468 h 552450"/>
                <a:gd name="connsiteX61" fmla="*/ 158448 w 666750"/>
                <a:gd name="connsiteY61" fmla="*/ 303609 h 552450"/>
                <a:gd name="connsiteX62" fmla="*/ 158067 w 666750"/>
                <a:gd name="connsiteY62" fmla="*/ 295704 h 552450"/>
                <a:gd name="connsiteX63" fmla="*/ 159782 w 666750"/>
                <a:gd name="connsiteY63" fmla="*/ 292370 h 552450"/>
                <a:gd name="connsiteX64" fmla="*/ 157782 w 666750"/>
                <a:gd name="connsiteY64" fmla="*/ 288084 h 552450"/>
                <a:gd name="connsiteX65" fmla="*/ 150257 w 666750"/>
                <a:gd name="connsiteY65" fmla="*/ 287226 h 552450"/>
                <a:gd name="connsiteX66" fmla="*/ 142446 w 666750"/>
                <a:gd name="connsiteY66" fmla="*/ 290274 h 552450"/>
                <a:gd name="connsiteX67" fmla="*/ 140446 w 666750"/>
                <a:gd name="connsiteY67" fmla="*/ 288369 h 552450"/>
                <a:gd name="connsiteX68" fmla="*/ 139779 w 666750"/>
                <a:gd name="connsiteY68" fmla="*/ 283035 h 552450"/>
                <a:gd name="connsiteX69" fmla="*/ 141303 w 666750"/>
                <a:gd name="connsiteY69" fmla="*/ 281988 h 552450"/>
                <a:gd name="connsiteX70" fmla="*/ 135969 w 666750"/>
                <a:gd name="connsiteY70" fmla="*/ 284369 h 552450"/>
                <a:gd name="connsiteX71" fmla="*/ 130635 w 666750"/>
                <a:gd name="connsiteY71" fmla="*/ 281892 h 552450"/>
                <a:gd name="connsiteX72" fmla="*/ 128064 w 666750"/>
                <a:gd name="connsiteY72" fmla="*/ 283035 h 552450"/>
                <a:gd name="connsiteX73" fmla="*/ 125301 w 666750"/>
                <a:gd name="connsiteY73" fmla="*/ 278559 h 552450"/>
                <a:gd name="connsiteX74" fmla="*/ 125016 w 666750"/>
                <a:gd name="connsiteY74" fmla="*/ 275320 h 552450"/>
                <a:gd name="connsiteX75" fmla="*/ 122634 w 666750"/>
                <a:gd name="connsiteY75" fmla="*/ 274272 h 552450"/>
                <a:gd name="connsiteX76" fmla="*/ 114062 w 666750"/>
                <a:gd name="connsiteY76" fmla="*/ 279606 h 552450"/>
                <a:gd name="connsiteX77" fmla="*/ 105870 w 666750"/>
                <a:gd name="connsiteY77" fmla="*/ 279892 h 552450"/>
                <a:gd name="connsiteX78" fmla="*/ 98346 w 666750"/>
                <a:gd name="connsiteY78" fmla="*/ 285226 h 552450"/>
                <a:gd name="connsiteX79" fmla="*/ 95964 w 666750"/>
                <a:gd name="connsiteY79" fmla="*/ 282845 h 552450"/>
                <a:gd name="connsiteX80" fmla="*/ 89964 w 666750"/>
                <a:gd name="connsiteY80" fmla="*/ 281892 h 552450"/>
                <a:gd name="connsiteX81" fmla="*/ 74057 w 666750"/>
                <a:gd name="connsiteY81" fmla="*/ 267414 h 552450"/>
                <a:gd name="connsiteX82" fmla="*/ 75962 w 666750"/>
                <a:gd name="connsiteY82" fmla="*/ 262652 h 552450"/>
                <a:gd name="connsiteX83" fmla="*/ 73771 w 666750"/>
                <a:gd name="connsiteY83" fmla="*/ 261223 h 552450"/>
                <a:gd name="connsiteX84" fmla="*/ 74819 w 666750"/>
                <a:gd name="connsiteY84" fmla="*/ 249603 h 552450"/>
                <a:gd name="connsiteX85" fmla="*/ 72057 w 666750"/>
                <a:gd name="connsiteY85" fmla="*/ 242554 h 552450"/>
                <a:gd name="connsiteX86" fmla="*/ 66056 w 666750"/>
                <a:gd name="connsiteY86" fmla="*/ 237030 h 552450"/>
                <a:gd name="connsiteX87" fmla="*/ 56817 w 666750"/>
                <a:gd name="connsiteY87" fmla="*/ 234934 h 552450"/>
                <a:gd name="connsiteX88" fmla="*/ 45863 w 666750"/>
                <a:gd name="connsiteY88" fmla="*/ 238744 h 552450"/>
                <a:gd name="connsiteX89" fmla="*/ 41386 w 666750"/>
                <a:gd name="connsiteY89" fmla="*/ 234553 h 552450"/>
                <a:gd name="connsiteX90" fmla="*/ 35481 w 666750"/>
                <a:gd name="connsiteY90" fmla="*/ 233220 h 552450"/>
                <a:gd name="connsiteX91" fmla="*/ 31671 w 666750"/>
                <a:gd name="connsiteY91" fmla="*/ 227124 h 552450"/>
                <a:gd name="connsiteX92" fmla="*/ 28813 w 666750"/>
                <a:gd name="connsiteY92" fmla="*/ 215789 h 552450"/>
                <a:gd name="connsiteX93" fmla="*/ 24622 w 666750"/>
                <a:gd name="connsiteY93" fmla="*/ 214360 h 552450"/>
                <a:gd name="connsiteX94" fmla="*/ 23384 w 666750"/>
                <a:gd name="connsiteY94" fmla="*/ 211693 h 552450"/>
                <a:gd name="connsiteX95" fmla="*/ 15002 w 666750"/>
                <a:gd name="connsiteY95" fmla="*/ 206645 h 552450"/>
                <a:gd name="connsiteX96" fmla="*/ 13668 w 666750"/>
                <a:gd name="connsiteY96" fmla="*/ 199882 h 552450"/>
                <a:gd name="connsiteX97" fmla="*/ 5572 w 666750"/>
                <a:gd name="connsiteY97" fmla="*/ 194739 h 552450"/>
                <a:gd name="connsiteX98" fmla="*/ 3572 w 666750"/>
                <a:gd name="connsiteY98" fmla="*/ 189119 h 552450"/>
                <a:gd name="connsiteX99" fmla="*/ 3572 w 666750"/>
                <a:gd name="connsiteY99" fmla="*/ 189119 h 552450"/>
                <a:gd name="connsiteX100" fmla="*/ 8525 w 666750"/>
                <a:gd name="connsiteY100" fmla="*/ 190548 h 552450"/>
                <a:gd name="connsiteX101" fmla="*/ 8525 w 666750"/>
                <a:gd name="connsiteY101" fmla="*/ 190548 h 552450"/>
                <a:gd name="connsiteX102" fmla="*/ 12335 w 666750"/>
                <a:gd name="connsiteY102" fmla="*/ 183594 h 552450"/>
                <a:gd name="connsiteX103" fmla="*/ 18145 w 666750"/>
                <a:gd name="connsiteY103" fmla="*/ 182070 h 552450"/>
                <a:gd name="connsiteX104" fmla="*/ 20050 w 666750"/>
                <a:gd name="connsiteY104" fmla="*/ 180165 h 552450"/>
                <a:gd name="connsiteX105" fmla="*/ 27765 w 666750"/>
                <a:gd name="connsiteY105" fmla="*/ 179022 h 552450"/>
                <a:gd name="connsiteX106" fmla="*/ 31671 w 666750"/>
                <a:gd name="connsiteY106" fmla="*/ 174831 h 552450"/>
                <a:gd name="connsiteX107" fmla="*/ 32433 w 666750"/>
                <a:gd name="connsiteY107" fmla="*/ 167878 h 552450"/>
                <a:gd name="connsiteX108" fmla="*/ 37767 w 666750"/>
                <a:gd name="connsiteY108" fmla="*/ 165592 h 552450"/>
                <a:gd name="connsiteX109" fmla="*/ 45863 w 666750"/>
                <a:gd name="connsiteY109" fmla="*/ 170545 h 552450"/>
                <a:gd name="connsiteX110" fmla="*/ 48625 w 666750"/>
                <a:gd name="connsiteY110" fmla="*/ 170545 h 552450"/>
                <a:gd name="connsiteX111" fmla="*/ 50530 w 666750"/>
                <a:gd name="connsiteY111" fmla="*/ 168640 h 552450"/>
                <a:gd name="connsiteX112" fmla="*/ 55483 w 666750"/>
                <a:gd name="connsiteY112" fmla="*/ 171402 h 552450"/>
                <a:gd name="connsiteX113" fmla="*/ 60912 w 666750"/>
                <a:gd name="connsiteY113" fmla="*/ 176736 h 552450"/>
                <a:gd name="connsiteX114" fmla="*/ 67485 w 666750"/>
                <a:gd name="connsiteY114" fmla="*/ 178260 h 552450"/>
                <a:gd name="connsiteX115" fmla="*/ 74724 w 666750"/>
                <a:gd name="connsiteY115" fmla="*/ 178260 h 552450"/>
                <a:gd name="connsiteX116" fmla="*/ 75581 w 666750"/>
                <a:gd name="connsiteY116" fmla="*/ 179784 h 552450"/>
                <a:gd name="connsiteX117" fmla="*/ 81296 w 666750"/>
                <a:gd name="connsiteY117" fmla="*/ 175593 h 552450"/>
                <a:gd name="connsiteX118" fmla="*/ 85201 w 666750"/>
                <a:gd name="connsiteY118" fmla="*/ 174831 h 552450"/>
                <a:gd name="connsiteX119" fmla="*/ 89773 w 666750"/>
                <a:gd name="connsiteY119" fmla="*/ 176736 h 552450"/>
                <a:gd name="connsiteX120" fmla="*/ 95583 w 666750"/>
                <a:gd name="connsiteY120" fmla="*/ 170545 h 552450"/>
                <a:gd name="connsiteX121" fmla="*/ 95583 w 666750"/>
                <a:gd name="connsiteY121" fmla="*/ 167497 h 552450"/>
                <a:gd name="connsiteX122" fmla="*/ 97488 w 666750"/>
                <a:gd name="connsiteY122" fmla="*/ 165592 h 552450"/>
                <a:gd name="connsiteX123" fmla="*/ 104823 w 666750"/>
                <a:gd name="connsiteY123" fmla="*/ 162544 h 552450"/>
                <a:gd name="connsiteX124" fmla="*/ 113681 w 666750"/>
                <a:gd name="connsiteY124" fmla="*/ 155305 h 552450"/>
                <a:gd name="connsiteX125" fmla="*/ 116348 w 666750"/>
                <a:gd name="connsiteY125" fmla="*/ 156829 h 552450"/>
                <a:gd name="connsiteX126" fmla="*/ 119015 w 666750"/>
                <a:gd name="connsiteY126" fmla="*/ 156448 h 552450"/>
                <a:gd name="connsiteX127" fmla="*/ 123301 w 666750"/>
                <a:gd name="connsiteY127" fmla="*/ 153019 h 552450"/>
                <a:gd name="connsiteX128" fmla="*/ 133302 w 666750"/>
                <a:gd name="connsiteY128" fmla="*/ 136160 h 552450"/>
                <a:gd name="connsiteX129" fmla="*/ 137970 w 666750"/>
                <a:gd name="connsiteY129" fmla="*/ 132636 h 552450"/>
                <a:gd name="connsiteX130" fmla="*/ 132159 w 666750"/>
                <a:gd name="connsiteY130" fmla="*/ 123111 h 552450"/>
                <a:gd name="connsiteX131" fmla="*/ 137589 w 666750"/>
                <a:gd name="connsiteY131" fmla="*/ 115110 h 552450"/>
                <a:gd name="connsiteX132" fmla="*/ 144447 w 666750"/>
                <a:gd name="connsiteY132" fmla="*/ 117777 h 552450"/>
                <a:gd name="connsiteX133" fmla="*/ 162544 w 666750"/>
                <a:gd name="connsiteY133" fmla="*/ 120825 h 552450"/>
                <a:gd name="connsiteX134" fmla="*/ 165306 w 666750"/>
                <a:gd name="connsiteY134" fmla="*/ 115872 h 552450"/>
                <a:gd name="connsiteX135" fmla="*/ 167211 w 666750"/>
                <a:gd name="connsiteY135" fmla="*/ 116253 h 552450"/>
                <a:gd name="connsiteX136" fmla="*/ 167973 w 666750"/>
                <a:gd name="connsiteY136" fmla="*/ 118539 h 552450"/>
                <a:gd name="connsiteX137" fmla="*/ 178737 w 666750"/>
                <a:gd name="connsiteY137" fmla="*/ 121968 h 552450"/>
                <a:gd name="connsiteX138" fmla="*/ 193405 w 666750"/>
                <a:gd name="connsiteY138" fmla="*/ 116253 h 552450"/>
                <a:gd name="connsiteX139" fmla="*/ 191881 w 666750"/>
                <a:gd name="connsiteY139" fmla="*/ 109299 h 552450"/>
                <a:gd name="connsiteX140" fmla="*/ 185309 w 666750"/>
                <a:gd name="connsiteY140" fmla="*/ 102822 h 552450"/>
                <a:gd name="connsiteX141" fmla="*/ 187595 w 666750"/>
                <a:gd name="connsiteY141" fmla="*/ 97107 h 552450"/>
                <a:gd name="connsiteX142" fmla="*/ 189500 w 666750"/>
                <a:gd name="connsiteY142" fmla="*/ 94345 h 552450"/>
                <a:gd name="connsiteX143" fmla="*/ 192643 w 666750"/>
                <a:gd name="connsiteY143" fmla="*/ 93202 h 552450"/>
                <a:gd name="connsiteX144" fmla="*/ 194167 w 666750"/>
                <a:gd name="connsiteY144" fmla="*/ 89011 h 552450"/>
                <a:gd name="connsiteX145" fmla="*/ 196834 w 666750"/>
                <a:gd name="connsiteY145" fmla="*/ 86725 h 552450"/>
                <a:gd name="connsiteX146" fmla="*/ 201501 w 666750"/>
                <a:gd name="connsiteY146" fmla="*/ 87487 h 552450"/>
                <a:gd name="connsiteX147" fmla="*/ 204549 w 666750"/>
                <a:gd name="connsiteY147" fmla="*/ 90916 h 552450"/>
                <a:gd name="connsiteX148" fmla="*/ 205311 w 666750"/>
                <a:gd name="connsiteY148" fmla="*/ 98250 h 552450"/>
                <a:gd name="connsiteX149" fmla="*/ 211503 w 666750"/>
                <a:gd name="connsiteY149" fmla="*/ 103584 h 552450"/>
                <a:gd name="connsiteX150" fmla="*/ 213027 w 666750"/>
                <a:gd name="connsiteY150" fmla="*/ 107775 h 552450"/>
                <a:gd name="connsiteX151" fmla="*/ 220742 w 666750"/>
                <a:gd name="connsiteY151" fmla="*/ 111966 h 552450"/>
                <a:gd name="connsiteX152" fmla="*/ 224171 w 666750"/>
                <a:gd name="connsiteY152" fmla="*/ 118158 h 552450"/>
                <a:gd name="connsiteX153" fmla="*/ 229219 w 666750"/>
                <a:gd name="connsiteY153" fmla="*/ 119301 h 552450"/>
                <a:gd name="connsiteX154" fmla="*/ 231124 w 666750"/>
                <a:gd name="connsiteY154" fmla="*/ 122730 h 552450"/>
                <a:gd name="connsiteX155" fmla="*/ 232648 w 666750"/>
                <a:gd name="connsiteY155" fmla="*/ 122349 h 552450"/>
                <a:gd name="connsiteX156" fmla="*/ 231505 w 666750"/>
                <a:gd name="connsiteY156" fmla="*/ 115110 h 552450"/>
                <a:gd name="connsiteX157" fmla="*/ 233410 w 666750"/>
                <a:gd name="connsiteY157" fmla="*/ 113109 h 552450"/>
                <a:gd name="connsiteX158" fmla="*/ 231505 w 666750"/>
                <a:gd name="connsiteY158" fmla="*/ 98250 h 552450"/>
                <a:gd name="connsiteX159" fmla="*/ 232267 w 666750"/>
                <a:gd name="connsiteY159" fmla="*/ 94345 h 552450"/>
                <a:gd name="connsiteX160" fmla="*/ 242649 w 666750"/>
                <a:gd name="connsiteY160" fmla="*/ 91678 h 552450"/>
                <a:gd name="connsiteX161" fmla="*/ 249222 w 666750"/>
                <a:gd name="connsiteY161" fmla="*/ 87106 h 552450"/>
                <a:gd name="connsiteX162" fmla="*/ 243888 w 666750"/>
                <a:gd name="connsiteY162" fmla="*/ 82534 h 552450"/>
                <a:gd name="connsiteX163" fmla="*/ 243888 w 666750"/>
                <a:gd name="connsiteY163" fmla="*/ 69866 h 552450"/>
                <a:gd name="connsiteX164" fmla="*/ 245793 w 666750"/>
                <a:gd name="connsiteY164" fmla="*/ 66056 h 552450"/>
                <a:gd name="connsiteX165" fmla="*/ 245031 w 666750"/>
                <a:gd name="connsiteY165" fmla="*/ 63008 h 552450"/>
                <a:gd name="connsiteX166" fmla="*/ 246936 w 666750"/>
                <a:gd name="connsiteY166" fmla="*/ 55769 h 552450"/>
                <a:gd name="connsiteX167" fmla="*/ 246936 w 666750"/>
                <a:gd name="connsiteY167" fmla="*/ 48054 h 552450"/>
                <a:gd name="connsiteX168" fmla="*/ 257318 w 666750"/>
                <a:gd name="connsiteY168" fmla="*/ 38910 h 552450"/>
                <a:gd name="connsiteX169" fmla="*/ 278082 w 666750"/>
                <a:gd name="connsiteY169" fmla="*/ 31194 h 552450"/>
                <a:gd name="connsiteX170" fmla="*/ 293894 w 666750"/>
                <a:gd name="connsiteY170" fmla="*/ 30432 h 552450"/>
                <a:gd name="connsiteX171" fmla="*/ 296656 w 666750"/>
                <a:gd name="connsiteY171" fmla="*/ 25479 h 552450"/>
                <a:gd name="connsiteX172" fmla="*/ 303514 w 666750"/>
                <a:gd name="connsiteY172" fmla="*/ 22050 h 552450"/>
                <a:gd name="connsiteX173" fmla="*/ 307800 w 666750"/>
                <a:gd name="connsiteY173" fmla="*/ 22812 h 552450"/>
                <a:gd name="connsiteX174" fmla="*/ 317421 w 666750"/>
                <a:gd name="connsiteY174" fmla="*/ 27765 h 552450"/>
                <a:gd name="connsiteX175" fmla="*/ 322183 w 666750"/>
                <a:gd name="connsiteY175" fmla="*/ 26051 h 552450"/>
                <a:gd name="connsiteX176" fmla="*/ 329327 w 666750"/>
                <a:gd name="connsiteY176" fmla="*/ 26051 h 552450"/>
                <a:gd name="connsiteX177" fmla="*/ 339614 w 666750"/>
                <a:gd name="connsiteY177" fmla="*/ 28623 h 552450"/>
                <a:gd name="connsiteX178" fmla="*/ 352473 w 666750"/>
                <a:gd name="connsiteY178" fmla="*/ 25575 h 552450"/>
                <a:gd name="connsiteX179" fmla="*/ 361236 w 666750"/>
                <a:gd name="connsiteY179" fmla="*/ 21479 h 552450"/>
                <a:gd name="connsiteX180" fmla="*/ 370475 w 666750"/>
                <a:gd name="connsiteY180" fmla="*/ 22527 h 552450"/>
                <a:gd name="connsiteX181" fmla="*/ 380190 w 666750"/>
                <a:gd name="connsiteY181" fmla="*/ 19955 h 552450"/>
                <a:gd name="connsiteX182" fmla="*/ 383238 w 666750"/>
                <a:gd name="connsiteY182" fmla="*/ 15859 h 552450"/>
                <a:gd name="connsiteX183" fmla="*/ 382286 w 666750"/>
                <a:gd name="connsiteY183" fmla="*/ 8715 h 552450"/>
                <a:gd name="connsiteX184" fmla="*/ 383810 w 666750"/>
                <a:gd name="connsiteY184" fmla="*/ 6144 h 552450"/>
                <a:gd name="connsiteX185" fmla="*/ 386858 w 666750"/>
                <a:gd name="connsiteY185" fmla="*/ 4620 h 552450"/>
                <a:gd name="connsiteX186" fmla="*/ 392001 w 666750"/>
                <a:gd name="connsiteY186" fmla="*/ 3572 h 552450"/>
                <a:gd name="connsiteX187" fmla="*/ 404193 w 666750"/>
                <a:gd name="connsiteY187" fmla="*/ 8525 h 552450"/>
                <a:gd name="connsiteX188" fmla="*/ 404193 w 666750"/>
                <a:gd name="connsiteY188" fmla="*/ 8525 h 552450"/>
                <a:gd name="connsiteX189" fmla="*/ 410289 w 666750"/>
                <a:gd name="connsiteY189" fmla="*/ 17955 h 552450"/>
                <a:gd name="connsiteX190" fmla="*/ 411813 w 666750"/>
                <a:gd name="connsiteY190" fmla="*/ 26527 h 552450"/>
                <a:gd name="connsiteX191" fmla="*/ 410289 w 666750"/>
                <a:gd name="connsiteY191" fmla="*/ 31480 h 552450"/>
                <a:gd name="connsiteX192" fmla="*/ 405717 w 666750"/>
                <a:gd name="connsiteY192" fmla="*/ 35100 h 552450"/>
                <a:gd name="connsiteX193" fmla="*/ 402574 w 666750"/>
                <a:gd name="connsiteY193" fmla="*/ 42053 h 552450"/>
                <a:gd name="connsiteX194" fmla="*/ 402574 w 666750"/>
                <a:gd name="connsiteY194" fmla="*/ 48911 h 552450"/>
                <a:gd name="connsiteX195" fmla="*/ 404765 w 666750"/>
                <a:gd name="connsiteY195" fmla="*/ 52911 h 552450"/>
                <a:gd name="connsiteX196" fmla="*/ 406956 w 666750"/>
                <a:gd name="connsiteY196" fmla="*/ 52054 h 552450"/>
                <a:gd name="connsiteX197" fmla="*/ 411623 w 666750"/>
                <a:gd name="connsiteY197" fmla="*/ 40719 h 552450"/>
                <a:gd name="connsiteX198" fmla="*/ 415528 w 666750"/>
                <a:gd name="connsiteY198" fmla="*/ 41386 h 552450"/>
                <a:gd name="connsiteX199" fmla="*/ 427625 w 666750"/>
                <a:gd name="connsiteY199" fmla="*/ 51673 h 552450"/>
                <a:gd name="connsiteX200" fmla="*/ 447342 w 666750"/>
                <a:gd name="connsiteY200" fmla="*/ 63770 h 552450"/>
                <a:gd name="connsiteX201" fmla="*/ 460391 w 666750"/>
                <a:gd name="connsiteY201" fmla="*/ 64341 h 552450"/>
                <a:gd name="connsiteX202" fmla="*/ 467439 w 666750"/>
                <a:gd name="connsiteY202" fmla="*/ 70723 h 552450"/>
                <a:gd name="connsiteX203" fmla="*/ 469440 w 666750"/>
                <a:gd name="connsiteY203" fmla="*/ 75200 h 552450"/>
                <a:gd name="connsiteX204" fmla="*/ 472392 w 666750"/>
                <a:gd name="connsiteY204" fmla="*/ 90154 h 552450"/>
                <a:gd name="connsiteX205" fmla="*/ 471916 w 666750"/>
                <a:gd name="connsiteY205" fmla="*/ 94631 h 552450"/>
                <a:gd name="connsiteX206" fmla="*/ 469440 w 666750"/>
                <a:gd name="connsiteY206" fmla="*/ 98155 h 552450"/>
                <a:gd name="connsiteX207" fmla="*/ 465344 w 666750"/>
                <a:gd name="connsiteY207" fmla="*/ 99108 h 552450"/>
                <a:gd name="connsiteX208" fmla="*/ 461915 w 666750"/>
                <a:gd name="connsiteY208" fmla="*/ 105108 h 552450"/>
                <a:gd name="connsiteX209" fmla="*/ 458867 w 666750"/>
                <a:gd name="connsiteY209" fmla="*/ 104537 h 552450"/>
                <a:gd name="connsiteX210" fmla="*/ 453247 w 666750"/>
                <a:gd name="connsiteY210" fmla="*/ 109109 h 552450"/>
                <a:gd name="connsiteX211" fmla="*/ 442579 w 666750"/>
                <a:gd name="connsiteY211" fmla="*/ 126159 h 552450"/>
                <a:gd name="connsiteX212" fmla="*/ 450961 w 666750"/>
                <a:gd name="connsiteY212" fmla="*/ 127587 h 552450"/>
                <a:gd name="connsiteX213" fmla="*/ 453533 w 666750"/>
                <a:gd name="connsiteY213" fmla="*/ 126159 h 552450"/>
                <a:gd name="connsiteX214" fmla="*/ 463344 w 666750"/>
                <a:gd name="connsiteY214" fmla="*/ 112157 h 552450"/>
                <a:gd name="connsiteX215" fmla="*/ 473345 w 666750"/>
                <a:gd name="connsiteY215" fmla="*/ 109966 h 552450"/>
                <a:gd name="connsiteX216" fmla="*/ 477536 w 666750"/>
                <a:gd name="connsiteY216" fmla="*/ 117586 h 552450"/>
                <a:gd name="connsiteX217" fmla="*/ 488299 w 666750"/>
                <a:gd name="connsiteY217" fmla="*/ 118158 h 552450"/>
                <a:gd name="connsiteX218" fmla="*/ 492966 w 666750"/>
                <a:gd name="connsiteY218" fmla="*/ 121777 h 552450"/>
                <a:gd name="connsiteX219" fmla="*/ 507540 w 666750"/>
                <a:gd name="connsiteY219" fmla="*/ 125492 h 552450"/>
                <a:gd name="connsiteX220" fmla="*/ 521637 w 666750"/>
                <a:gd name="connsiteY220" fmla="*/ 117586 h 552450"/>
                <a:gd name="connsiteX221" fmla="*/ 544592 w 666750"/>
                <a:gd name="connsiteY221" fmla="*/ 125587 h 552450"/>
                <a:gd name="connsiteX222" fmla="*/ 573738 w 666750"/>
                <a:gd name="connsiteY222" fmla="*/ 128826 h 552450"/>
                <a:gd name="connsiteX223" fmla="*/ 589264 w 666750"/>
                <a:gd name="connsiteY223" fmla="*/ 128635 h 552450"/>
                <a:gd name="connsiteX224" fmla="*/ 591931 w 666750"/>
                <a:gd name="connsiteY224" fmla="*/ 134350 h 552450"/>
                <a:gd name="connsiteX225" fmla="*/ 587550 w 666750"/>
                <a:gd name="connsiteY225" fmla="*/ 150828 h 552450"/>
                <a:gd name="connsiteX226" fmla="*/ 590121 w 666750"/>
                <a:gd name="connsiteY226" fmla="*/ 164449 h 552450"/>
                <a:gd name="connsiteX227" fmla="*/ 591645 w 666750"/>
                <a:gd name="connsiteY227" fmla="*/ 168069 h 552450"/>
                <a:gd name="connsiteX228" fmla="*/ 598599 w 666750"/>
                <a:gd name="connsiteY228" fmla="*/ 174165 h 552450"/>
                <a:gd name="connsiteX229" fmla="*/ 605171 w 666750"/>
                <a:gd name="connsiteY229" fmla="*/ 176070 h 552450"/>
                <a:gd name="connsiteX230" fmla="*/ 612886 w 666750"/>
                <a:gd name="connsiteY230" fmla="*/ 175784 h 552450"/>
                <a:gd name="connsiteX231" fmla="*/ 616125 w 666750"/>
                <a:gd name="connsiteY231" fmla="*/ 177308 h 552450"/>
                <a:gd name="connsiteX232" fmla="*/ 618125 w 666750"/>
                <a:gd name="connsiteY232" fmla="*/ 183213 h 552450"/>
                <a:gd name="connsiteX233" fmla="*/ 616315 w 666750"/>
                <a:gd name="connsiteY233" fmla="*/ 202263 h 552450"/>
                <a:gd name="connsiteX234" fmla="*/ 622316 w 666750"/>
                <a:gd name="connsiteY234" fmla="*/ 214551 h 552450"/>
                <a:gd name="connsiteX235" fmla="*/ 629079 w 666750"/>
                <a:gd name="connsiteY235" fmla="*/ 220456 h 552450"/>
                <a:gd name="connsiteX236" fmla="*/ 638794 w 666750"/>
                <a:gd name="connsiteY236" fmla="*/ 221313 h 552450"/>
                <a:gd name="connsiteX237" fmla="*/ 645843 w 666750"/>
                <a:gd name="connsiteY237" fmla="*/ 219408 h 552450"/>
                <a:gd name="connsiteX238" fmla="*/ 648700 w 666750"/>
                <a:gd name="connsiteY238" fmla="*/ 219980 h 552450"/>
                <a:gd name="connsiteX239" fmla="*/ 656320 w 666750"/>
                <a:gd name="connsiteY239" fmla="*/ 223218 h 552450"/>
                <a:gd name="connsiteX240" fmla="*/ 660511 w 666750"/>
                <a:gd name="connsiteY240" fmla="*/ 227028 h 552450"/>
                <a:gd name="connsiteX241" fmla="*/ 661940 w 666750"/>
                <a:gd name="connsiteY241" fmla="*/ 236268 h 552450"/>
                <a:gd name="connsiteX242" fmla="*/ 660702 w 666750"/>
                <a:gd name="connsiteY242" fmla="*/ 248174 h 552450"/>
                <a:gd name="connsiteX243" fmla="*/ 668131 w 666750"/>
                <a:gd name="connsiteY243" fmla="*/ 263128 h 552450"/>
                <a:gd name="connsiteX244" fmla="*/ 668131 w 666750"/>
                <a:gd name="connsiteY244" fmla="*/ 266938 h 552450"/>
                <a:gd name="connsiteX245" fmla="*/ 665178 w 666750"/>
                <a:gd name="connsiteY245" fmla="*/ 270939 h 552450"/>
                <a:gd name="connsiteX246" fmla="*/ 648986 w 666750"/>
                <a:gd name="connsiteY246" fmla="*/ 279321 h 552450"/>
                <a:gd name="connsiteX247" fmla="*/ 638413 w 666750"/>
                <a:gd name="connsiteY247" fmla="*/ 290370 h 552450"/>
                <a:gd name="connsiteX248" fmla="*/ 627174 w 666750"/>
                <a:gd name="connsiteY248" fmla="*/ 314277 h 552450"/>
                <a:gd name="connsiteX249" fmla="*/ 623935 w 666750"/>
                <a:gd name="connsiteY249" fmla="*/ 324945 h 552450"/>
                <a:gd name="connsiteX250" fmla="*/ 622506 w 666750"/>
                <a:gd name="connsiteY250" fmla="*/ 335709 h 552450"/>
                <a:gd name="connsiteX251" fmla="*/ 624792 w 666750"/>
                <a:gd name="connsiteY251" fmla="*/ 344281 h 552450"/>
                <a:gd name="connsiteX252" fmla="*/ 629079 w 666750"/>
                <a:gd name="connsiteY252" fmla="*/ 348758 h 552450"/>
                <a:gd name="connsiteX253" fmla="*/ 641461 w 666750"/>
                <a:gd name="connsiteY253" fmla="*/ 355711 h 552450"/>
                <a:gd name="connsiteX254" fmla="*/ 645366 w 666750"/>
                <a:gd name="connsiteY254" fmla="*/ 364950 h 552450"/>
                <a:gd name="connsiteX255" fmla="*/ 643366 w 666750"/>
                <a:gd name="connsiteY255" fmla="*/ 373047 h 552450"/>
                <a:gd name="connsiteX256" fmla="*/ 634794 w 666750"/>
                <a:gd name="connsiteY256" fmla="*/ 386382 h 552450"/>
                <a:gd name="connsiteX257" fmla="*/ 628983 w 666750"/>
                <a:gd name="connsiteY257" fmla="*/ 398574 h 552450"/>
                <a:gd name="connsiteX258" fmla="*/ 626888 w 666750"/>
                <a:gd name="connsiteY258" fmla="*/ 414290 h 552450"/>
                <a:gd name="connsiteX259" fmla="*/ 624221 w 666750"/>
                <a:gd name="connsiteY259" fmla="*/ 417719 h 552450"/>
                <a:gd name="connsiteX260" fmla="*/ 624221 w 666750"/>
                <a:gd name="connsiteY260" fmla="*/ 417719 h 552450"/>
                <a:gd name="connsiteX261" fmla="*/ 621363 w 666750"/>
                <a:gd name="connsiteY261" fmla="*/ 412480 h 552450"/>
                <a:gd name="connsiteX262" fmla="*/ 616506 w 666750"/>
                <a:gd name="connsiteY262" fmla="*/ 409908 h 552450"/>
                <a:gd name="connsiteX263" fmla="*/ 614505 w 666750"/>
                <a:gd name="connsiteY263" fmla="*/ 410385 h 552450"/>
                <a:gd name="connsiteX264" fmla="*/ 613934 w 666750"/>
                <a:gd name="connsiteY264" fmla="*/ 412956 h 552450"/>
                <a:gd name="connsiteX265" fmla="*/ 611172 w 666750"/>
                <a:gd name="connsiteY265" fmla="*/ 414290 h 552450"/>
                <a:gd name="connsiteX266" fmla="*/ 603933 w 666750"/>
                <a:gd name="connsiteY266" fmla="*/ 413528 h 552450"/>
                <a:gd name="connsiteX267" fmla="*/ 602218 w 666750"/>
                <a:gd name="connsiteY267" fmla="*/ 412194 h 552450"/>
                <a:gd name="connsiteX268" fmla="*/ 603171 w 666750"/>
                <a:gd name="connsiteY268" fmla="*/ 407908 h 552450"/>
                <a:gd name="connsiteX269" fmla="*/ 600694 w 666750"/>
                <a:gd name="connsiteY269" fmla="*/ 406860 h 552450"/>
                <a:gd name="connsiteX270" fmla="*/ 600408 w 666750"/>
                <a:gd name="connsiteY270" fmla="*/ 404574 h 552450"/>
                <a:gd name="connsiteX271" fmla="*/ 594217 w 666750"/>
                <a:gd name="connsiteY271" fmla="*/ 404574 h 552450"/>
                <a:gd name="connsiteX272" fmla="*/ 594217 w 666750"/>
                <a:gd name="connsiteY272" fmla="*/ 402288 h 552450"/>
                <a:gd name="connsiteX273" fmla="*/ 597075 w 666750"/>
                <a:gd name="connsiteY273" fmla="*/ 399431 h 552450"/>
                <a:gd name="connsiteX274" fmla="*/ 596313 w 666750"/>
                <a:gd name="connsiteY274" fmla="*/ 398955 h 552450"/>
                <a:gd name="connsiteX275" fmla="*/ 591931 w 666750"/>
                <a:gd name="connsiteY275" fmla="*/ 399431 h 552450"/>
                <a:gd name="connsiteX276" fmla="*/ 589645 w 666750"/>
                <a:gd name="connsiteY276" fmla="*/ 398193 h 552450"/>
                <a:gd name="connsiteX277" fmla="*/ 589645 w 666750"/>
                <a:gd name="connsiteY277" fmla="*/ 400764 h 552450"/>
                <a:gd name="connsiteX278" fmla="*/ 587359 w 666750"/>
                <a:gd name="connsiteY278" fmla="*/ 400193 h 552450"/>
                <a:gd name="connsiteX279" fmla="*/ 587835 w 666750"/>
                <a:gd name="connsiteY279" fmla="*/ 397431 h 552450"/>
                <a:gd name="connsiteX280" fmla="*/ 591645 w 666750"/>
                <a:gd name="connsiteY280" fmla="*/ 392287 h 552450"/>
                <a:gd name="connsiteX281" fmla="*/ 588883 w 666750"/>
                <a:gd name="connsiteY281" fmla="*/ 389239 h 552450"/>
                <a:gd name="connsiteX282" fmla="*/ 588883 w 666750"/>
                <a:gd name="connsiteY282" fmla="*/ 386953 h 552450"/>
                <a:gd name="connsiteX283" fmla="*/ 584502 w 666750"/>
                <a:gd name="connsiteY283" fmla="*/ 383334 h 552450"/>
                <a:gd name="connsiteX284" fmla="*/ 588121 w 666750"/>
                <a:gd name="connsiteY284" fmla="*/ 383334 h 552450"/>
                <a:gd name="connsiteX285" fmla="*/ 587073 w 666750"/>
                <a:gd name="connsiteY285" fmla="*/ 380286 h 552450"/>
                <a:gd name="connsiteX286" fmla="*/ 586026 w 666750"/>
                <a:gd name="connsiteY286" fmla="*/ 379524 h 552450"/>
                <a:gd name="connsiteX287" fmla="*/ 582978 w 666750"/>
                <a:gd name="connsiteY287" fmla="*/ 381333 h 552450"/>
                <a:gd name="connsiteX288" fmla="*/ 580692 w 666750"/>
                <a:gd name="connsiteY288" fmla="*/ 379524 h 552450"/>
                <a:gd name="connsiteX289" fmla="*/ 581168 w 666750"/>
                <a:gd name="connsiteY289" fmla="*/ 375237 h 552450"/>
                <a:gd name="connsiteX290" fmla="*/ 577834 w 666750"/>
                <a:gd name="connsiteY290" fmla="*/ 372666 h 552450"/>
                <a:gd name="connsiteX291" fmla="*/ 576024 w 666750"/>
                <a:gd name="connsiteY291" fmla="*/ 374190 h 552450"/>
                <a:gd name="connsiteX292" fmla="*/ 572691 w 666750"/>
                <a:gd name="connsiteY292" fmla="*/ 372666 h 552450"/>
                <a:gd name="connsiteX293" fmla="*/ 574024 w 666750"/>
                <a:gd name="connsiteY293" fmla="*/ 364950 h 552450"/>
                <a:gd name="connsiteX294" fmla="*/ 568309 w 666750"/>
                <a:gd name="connsiteY294" fmla="*/ 364950 h 552450"/>
                <a:gd name="connsiteX295" fmla="*/ 566595 w 666750"/>
                <a:gd name="connsiteY295" fmla="*/ 362474 h 552450"/>
                <a:gd name="connsiteX296" fmla="*/ 559165 w 666750"/>
                <a:gd name="connsiteY296" fmla="*/ 362950 h 552450"/>
                <a:gd name="connsiteX297" fmla="*/ 558117 w 666750"/>
                <a:gd name="connsiteY297" fmla="*/ 356092 h 552450"/>
                <a:gd name="connsiteX298" fmla="*/ 555069 w 666750"/>
                <a:gd name="connsiteY298" fmla="*/ 355330 h 552450"/>
                <a:gd name="connsiteX299" fmla="*/ 549926 w 666750"/>
                <a:gd name="connsiteY299" fmla="*/ 356283 h 552450"/>
                <a:gd name="connsiteX300" fmla="*/ 546783 w 666750"/>
                <a:gd name="connsiteY300" fmla="*/ 358569 h 552450"/>
                <a:gd name="connsiteX301" fmla="*/ 544020 w 666750"/>
                <a:gd name="connsiteY301" fmla="*/ 348377 h 552450"/>
                <a:gd name="connsiteX302" fmla="*/ 541925 w 666750"/>
                <a:gd name="connsiteY302" fmla="*/ 347139 h 552450"/>
                <a:gd name="connsiteX303" fmla="*/ 538591 w 666750"/>
                <a:gd name="connsiteY303" fmla="*/ 351425 h 552450"/>
                <a:gd name="connsiteX304" fmla="*/ 537543 w 666750"/>
                <a:gd name="connsiteY304" fmla="*/ 356854 h 552450"/>
                <a:gd name="connsiteX305" fmla="*/ 533733 w 666750"/>
                <a:gd name="connsiteY305" fmla="*/ 359902 h 552450"/>
                <a:gd name="connsiteX306" fmla="*/ 536305 w 666750"/>
                <a:gd name="connsiteY306" fmla="*/ 365712 h 552450"/>
                <a:gd name="connsiteX307" fmla="*/ 534305 w 666750"/>
                <a:gd name="connsiteY307" fmla="*/ 370380 h 552450"/>
                <a:gd name="connsiteX308" fmla="*/ 527637 w 666750"/>
                <a:gd name="connsiteY308" fmla="*/ 376476 h 552450"/>
                <a:gd name="connsiteX309" fmla="*/ 521160 w 666750"/>
                <a:gd name="connsiteY309" fmla="*/ 374190 h 552450"/>
                <a:gd name="connsiteX310" fmla="*/ 516017 w 666750"/>
                <a:gd name="connsiteY310" fmla="*/ 376761 h 552450"/>
                <a:gd name="connsiteX311" fmla="*/ 515064 w 666750"/>
                <a:gd name="connsiteY311" fmla="*/ 381619 h 552450"/>
                <a:gd name="connsiteX312" fmla="*/ 513540 w 666750"/>
                <a:gd name="connsiteY312" fmla="*/ 382381 h 552450"/>
                <a:gd name="connsiteX313" fmla="*/ 511445 w 666750"/>
                <a:gd name="connsiteY313" fmla="*/ 381048 h 552450"/>
                <a:gd name="connsiteX314" fmla="*/ 508873 w 666750"/>
                <a:gd name="connsiteY314" fmla="*/ 391239 h 552450"/>
                <a:gd name="connsiteX315" fmla="*/ 504777 w 666750"/>
                <a:gd name="connsiteY315" fmla="*/ 395335 h 552450"/>
                <a:gd name="connsiteX316" fmla="*/ 507635 w 666750"/>
                <a:gd name="connsiteY316" fmla="*/ 398669 h 552450"/>
                <a:gd name="connsiteX317" fmla="*/ 504015 w 666750"/>
                <a:gd name="connsiteY317" fmla="*/ 399145 h 552450"/>
                <a:gd name="connsiteX318" fmla="*/ 501158 w 666750"/>
                <a:gd name="connsiteY318" fmla="*/ 402288 h 552450"/>
                <a:gd name="connsiteX319" fmla="*/ 498110 w 666750"/>
                <a:gd name="connsiteY319" fmla="*/ 411432 h 552450"/>
                <a:gd name="connsiteX320" fmla="*/ 492204 w 666750"/>
                <a:gd name="connsiteY320" fmla="*/ 415528 h 552450"/>
                <a:gd name="connsiteX321" fmla="*/ 488680 w 666750"/>
                <a:gd name="connsiteY321" fmla="*/ 420386 h 552450"/>
                <a:gd name="connsiteX322" fmla="*/ 482775 w 666750"/>
                <a:gd name="connsiteY322" fmla="*/ 420100 h 552450"/>
                <a:gd name="connsiteX323" fmla="*/ 476869 w 666750"/>
                <a:gd name="connsiteY323" fmla="*/ 422386 h 552450"/>
                <a:gd name="connsiteX324" fmla="*/ 466106 w 666750"/>
                <a:gd name="connsiteY324" fmla="*/ 427815 h 552450"/>
                <a:gd name="connsiteX325" fmla="*/ 465344 w 666750"/>
                <a:gd name="connsiteY325" fmla="*/ 431054 h 552450"/>
                <a:gd name="connsiteX326" fmla="*/ 451247 w 666750"/>
                <a:gd name="connsiteY326" fmla="*/ 433435 h 552450"/>
                <a:gd name="connsiteX327" fmla="*/ 430197 w 666750"/>
                <a:gd name="connsiteY327" fmla="*/ 432387 h 552450"/>
                <a:gd name="connsiteX328" fmla="*/ 428101 w 666750"/>
                <a:gd name="connsiteY328" fmla="*/ 431911 h 552450"/>
                <a:gd name="connsiteX329" fmla="*/ 424291 w 666750"/>
                <a:gd name="connsiteY329" fmla="*/ 427053 h 552450"/>
                <a:gd name="connsiteX330" fmla="*/ 417909 w 666750"/>
                <a:gd name="connsiteY330" fmla="*/ 432387 h 552450"/>
                <a:gd name="connsiteX331" fmla="*/ 406384 w 666750"/>
                <a:gd name="connsiteY331" fmla="*/ 436959 h 552450"/>
                <a:gd name="connsiteX332" fmla="*/ 400479 w 666750"/>
                <a:gd name="connsiteY332" fmla="*/ 441817 h 552450"/>
                <a:gd name="connsiteX333" fmla="*/ 394573 w 666750"/>
                <a:gd name="connsiteY333" fmla="*/ 441341 h 552450"/>
                <a:gd name="connsiteX334" fmla="*/ 389715 w 666750"/>
                <a:gd name="connsiteY334" fmla="*/ 446961 h 552450"/>
                <a:gd name="connsiteX335" fmla="*/ 382095 w 666750"/>
                <a:gd name="connsiteY335" fmla="*/ 452295 h 552450"/>
                <a:gd name="connsiteX336" fmla="*/ 381333 w 666750"/>
                <a:gd name="connsiteY336" fmla="*/ 455914 h 552450"/>
                <a:gd name="connsiteX337" fmla="*/ 378762 w 666750"/>
                <a:gd name="connsiteY337" fmla="*/ 456676 h 552450"/>
                <a:gd name="connsiteX338" fmla="*/ 376190 w 666750"/>
                <a:gd name="connsiteY338" fmla="*/ 464582 h 552450"/>
                <a:gd name="connsiteX339" fmla="*/ 379047 w 666750"/>
                <a:gd name="connsiteY339" fmla="*/ 490299 h 552450"/>
                <a:gd name="connsiteX340" fmla="*/ 372856 w 666750"/>
                <a:gd name="connsiteY340" fmla="*/ 496491 h 552450"/>
                <a:gd name="connsiteX341" fmla="*/ 370284 w 666750"/>
                <a:gd name="connsiteY341" fmla="*/ 503825 h 552450"/>
                <a:gd name="connsiteX342" fmla="*/ 375428 w 666750"/>
                <a:gd name="connsiteY342" fmla="*/ 506968 h 552450"/>
                <a:gd name="connsiteX343" fmla="*/ 375999 w 666750"/>
                <a:gd name="connsiteY343" fmla="*/ 514874 h 552450"/>
                <a:gd name="connsiteX344" fmla="*/ 382381 w 666750"/>
                <a:gd name="connsiteY344" fmla="*/ 520684 h 552450"/>
                <a:gd name="connsiteX345" fmla="*/ 383429 w 666750"/>
                <a:gd name="connsiteY345" fmla="*/ 524018 h 552450"/>
                <a:gd name="connsiteX346" fmla="*/ 383143 w 666750"/>
                <a:gd name="connsiteY346" fmla="*/ 527352 h 552450"/>
                <a:gd name="connsiteX347" fmla="*/ 376190 w 666750"/>
                <a:gd name="connsiteY347" fmla="*/ 536305 h 552450"/>
                <a:gd name="connsiteX348" fmla="*/ 372856 w 666750"/>
                <a:gd name="connsiteY348" fmla="*/ 537353 h 552450"/>
                <a:gd name="connsiteX349" fmla="*/ 369046 w 666750"/>
                <a:gd name="connsiteY349" fmla="*/ 533733 h 552450"/>
                <a:gd name="connsiteX350" fmla="*/ 366189 w 666750"/>
                <a:gd name="connsiteY350" fmla="*/ 535543 h 552450"/>
                <a:gd name="connsiteX351" fmla="*/ 362379 w 666750"/>
                <a:gd name="connsiteY351" fmla="*/ 535543 h 552450"/>
                <a:gd name="connsiteX352" fmla="*/ 357997 w 666750"/>
                <a:gd name="connsiteY352" fmla="*/ 532971 h 552450"/>
                <a:gd name="connsiteX353" fmla="*/ 354473 w 666750"/>
                <a:gd name="connsiteY353" fmla="*/ 533733 h 552450"/>
                <a:gd name="connsiteX354" fmla="*/ 353139 w 666750"/>
                <a:gd name="connsiteY354" fmla="*/ 537353 h 552450"/>
                <a:gd name="connsiteX355" fmla="*/ 343614 w 666750"/>
                <a:gd name="connsiteY355" fmla="*/ 542401 h 552450"/>
                <a:gd name="connsiteX356" fmla="*/ 334947 w 666750"/>
                <a:gd name="connsiteY356" fmla="*/ 539925 h 552450"/>
                <a:gd name="connsiteX357" fmla="*/ 334185 w 666750"/>
                <a:gd name="connsiteY357" fmla="*/ 537543 h 552450"/>
                <a:gd name="connsiteX358" fmla="*/ 332375 w 666750"/>
                <a:gd name="connsiteY358" fmla="*/ 537067 h 552450"/>
                <a:gd name="connsiteX359" fmla="*/ 330089 w 666750"/>
                <a:gd name="connsiteY359" fmla="*/ 539163 h 552450"/>
                <a:gd name="connsiteX360" fmla="*/ 316754 w 666750"/>
                <a:gd name="connsiteY360" fmla="*/ 540687 h 552450"/>
                <a:gd name="connsiteX361" fmla="*/ 311896 w 666750"/>
                <a:gd name="connsiteY361" fmla="*/ 537067 h 552450"/>
                <a:gd name="connsiteX362" fmla="*/ 310372 w 666750"/>
                <a:gd name="connsiteY362" fmla="*/ 545544 h 552450"/>
                <a:gd name="connsiteX363" fmla="*/ 307515 w 666750"/>
                <a:gd name="connsiteY363" fmla="*/ 548878 h 552450"/>
                <a:gd name="connsiteX364" fmla="*/ 300371 w 666750"/>
                <a:gd name="connsiteY364" fmla="*/ 542211 h 552450"/>
                <a:gd name="connsiteX365" fmla="*/ 297037 w 666750"/>
                <a:gd name="connsiteY365" fmla="*/ 541925 h 552450"/>
                <a:gd name="connsiteX366" fmla="*/ 297037 w 666750"/>
                <a:gd name="connsiteY366" fmla="*/ 539925 h 552450"/>
                <a:gd name="connsiteX367" fmla="*/ 301133 w 666750"/>
                <a:gd name="connsiteY367" fmla="*/ 536019 h 552450"/>
                <a:gd name="connsiteX368" fmla="*/ 301133 w 666750"/>
                <a:gd name="connsiteY368" fmla="*/ 530971 h 552450"/>
                <a:gd name="connsiteX369" fmla="*/ 297513 w 666750"/>
                <a:gd name="connsiteY369" fmla="*/ 526304 h 552450"/>
                <a:gd name="connsiteX370" fmla="*/ 293418 w 666750"/>
                <a:gd name="connsiteY370" fmla="*/ 526113 h 552450"/>
                <a:gd name="connsiteX371" fmla="*/ 292941 w 666750"/>
                <a:gd name="connsiteY371" fmla="*/ 521256 h 552450"/>
                <a:gd name="connsiteX372" fmla="*/ 286750 w 666750"/>
                <a:gd name="connsiteY372" fmla="*/ 521732 h 552450"/>
                <a:gd name="connsiteX373" fmla="*/ 286750 w 666750"/>
                <a:gd name="connsiteY373" fmla="*/ 521732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</a:cxnLst>
              <a:rect l="l" t="t" r="r" b="b"/>
              <a:pathLst>
                <a:path w="666750" h="552450">
                  <a:moveTo>
                    <a:pt x="286274" y="522018"/>
                  </a:moveTo>
                  <a:lnTo>
                    <a:pt x="287036" y="518874"/>
                  </a:lnTo>
                  <a:lnTo>
                    <a:pt x="283607" y="513159"/>
                  </a:lnTo>
                  <a:lnTo>
                    <a:pt x="279797" y="512969"/>
                  </a:lnTo>
                  <a:lnTo>
                    <a:pt x="273891" y="510207"/>
                  </a:lnTo>
                  <a:lnTo>
                    <a:pt x="270462" y="511064"/>
                  </a:lnTo>
                  <a:lnTo>
                    <a:pt x="274177" y="506397"/>
                  </a:lnTo>
                  <a:lnTo>
                    <a:pt x="272463" y="498015"/>
                  </a:lnTo>
                  <a:lnTo>
                    <a:pt x="269605" y="494014"/>
                  </a:lnTo>
                  <a:lnTo>
                    <a:pt x="263509" y="489252"/>
                  </a:lnTo>
                  <a:lnTo>
                    <a:pt x="256080" y="488871"/>
                  </a:lnTo>
                  <a:lnTo>
                    <a:pt x="262842" y="482965"/>
                  </a:lnTo>
                  <a:lnTo>
                    <a:pt x="252460" y="473059"/>
                  </a:lnTo>
                  <a:lnTo>
                    <a:pt x="254937" y="468106"/>
                  </a:lnTo>
                  <a:lnTo>
                    <a:pt x="260366" y="462963"/>
                  </a:lnTo>
                  <a:lnTo>
                    <a:pt x="260271" y="457533"/>
                  </a:lnTo>
                  <a:lnTo>
                    <a:pt x="257318" y="451342"/>
                  </a:lnTo>
                  <a:lnTo>
                    <a:pt x="251984" y="449628"/>
                  </a:lnTo>
                  <a:lnTo>
                    <a:pt x="242649" y="453057"/>
                  </a:lnTo>
                  <a:lnTo>
                    <a:pt x="237411" y="450199"/>
                  </a:lnTo>
                  <a:lnTo>
                    <a:pt x="234172" y="444389"/>
                  </a:lnTo>
                  <a:lnTo>
                    <a:pt x="230362" y="445246"/>
                  </a:lnTo>
                  <a:lnTo>
                    <a:pt x="224933" y="443246"/>
                  </a:lnTo>
                  <a:lnTo>
                    <a:pt x="217980" y="443151"/>
                  </a:lnTo>
                  <a:lnTo>
                    <a:pt x="211026" y="438960"/>
                  </a:lnTo>
                  <a:lnTo>
                    <a:pt x="206359" y="433626"/>
                  </a:lnTo>
                  <a:lnTo>
                    <a:pt x="188166" y="430673"/>
                  </a:lnTo>
                  <a:lnTo>
                    <a:pt x="188071" y="415147"/>
                  </a:lnTo>
                  <a:lnTo>
                    <a:pt x="183690" y="408765"/>
                  </a:lnTo>
                  <a:lnTo>
                    <a:pt x="178927" y="395716"/>
                  </a:lnTo>
                  <a:lnTo>
                    <a:pt x="175117" y="395240"/>
                  </a:lnTo>
                  <a:lnTo>
                    <a:pt x="172355" y="392954"/>
                  </a:lnTo>
                  <a:lnTo>
                    <a:pt x="163401" y="394287"/>
                  </a:lnTo>
                  <a:lnTo>
                    <a:pt x="151400" y="393716"/>
                  </a:lnTo>
                  <a:lnTo>
                    <a:pt x="149400" y="392573"/>
                  </a:lnTo>
                  <a:lnTo>
                    <a:pt x="146923" y="387715"/>
                  </a:lnTo>
                  <a:lnTo>
                    <a:pt x="143113" y="386191"/>
                  </a:lnTo>
                  <a:lnTo>
                    <a:pt x="137303" y="388953"/>
                  </a:lnTo>
                  <a:lnTo>
                    <a:pt x="130064" y="387048"/>
                  </a:lnTo>
                  <a:lnTo>
                    <a:pt x="123587" y="383334"/>
                  </a:lnTo>
                  <a:lnTo>
                    <a:pt x="115491" y="373047"/>
                  </a:lnTo>
                  <a:lnTo>
                    <a:pt x="107013" y="368189"/>
                  </a:lnTo>
                  <a:lnTo>
                    <a:pt x="105394" y="364379"/>
                  </a:lnTo>
                  <a:lnTo>
                    <a:pt x="101584" y="360569"/>
                  </a:lnTo>
                  <a:lnTo>
                    <a:pt x="95202" y="358664"/>
                  </a:lnTo>
                  <a:lnTo>
                    <a:pt x="99679" y="356949"/>
                  </a:lnTo>
                  <a:lnTo>
                    <a:pt x="101870" y="353520"/>
                  </a:lnTo>
                  <a:lnTo>
                    <a:pt x="114538" y="349044"/>
                  </a:lnTo>
                  <a:lnTo>
                    <a:pt x="115681" y="338185"/>
                  </a:lnTo>
                  <a:lnTo>
                    <a:pt x="121682" y="330946"/>
                  </a:lnTo>
                  <a:lnTo>
                    <a:pt x="126349" y="327993"/>
                  </a:lnTo>
                  <a:lnTo>
                    <a:pt x="127016" y="314182"/>
                  </a:lnTo>
                  <a:lnTo>
                    <a:pt x="128540" y="313801"/>
                  </a:lnTo>
                  <a:lnTo>
                    <a:pt x="133588" y="316659"/>
                  </a:lnTo>
                  <a:lnTo>
                    <a:pt x="138636" y="321993"/>
                  </a:lnTo>
                  <a:lnTo>
                    <a:pt x="142065" y="328089"/>
                  </a:lnTo>
                  <a:lnTo>
                    <a:pt x="143685" y="328565"/>
                  </a:lnTo>
                  <a:lnTo>
                    <a:pt x="150543" y="321516"/>
                  </a:lnTo>
                  <a:lnTo>
                    <a:pt x="153591" y="314658"/>
                  </a:lnTo>
                  <a:lnTo>
                    <a:pt x="156734" y="313801"/>
                  </a:lnTo>
                  <a:lnTo>
                    <a:pt x="157020" y="312468"/>
                  </a:lnTo>
                  <a:lnTo>
                    <a:pt x="158448" y="303609"/>
                  </a:lnTo>
                  <a:lnTo>
                    <a:pt x="158067" y="295704"/>
                  </a:lnTo>
                  <a:lnTo>
                    <a:pt x="159782" y="292370"/>
                  </a:lnTo>
                  <a:lnTo>
                    <a:pt x="157782" y="288084"/>
                  </a:lnTo>
                  <a:lnTo>
                    <a:pt x="150257" y="287226"/>
                  </a:lnTo>
                  <a:lnTo>
                    <a:pt x="142446" y="290274"/>
                  </a:lnTo>
                  <a:lnTo>
                    <a:pt x="140446" y="288369"/>
                  </a:lnTo>
                  <a:lnTo>
                    <a:pt x="139779" y="283035"/>
                  </a:lnTo>
                  <a:lnTo>
                    <a:pt x="141303" y="281988"/>
                  </a:lnTo>
                  <a:lnTo>
                    <a:pt x="135969" y="284369"/>
                  </a:lnTo>
                  <a:lnTo>
                    <a:pt x="130635" y="281892"/>
                  </a:lnTo>
                  <a:lnTo>
                    <a:pt x="128064" y="283035"/>
                  </a:lnTo>
                  <a:lnTo>
                    <a:pt x="125301" y="278559"/>
                  </a:lnTo>
                  <a:lnTo>
                    <a:pt x="125016" y="275320"/>
                  </a:lnTo>
                  <a:lnTo>
                    <a:pt x="122634" y="274272"/>
                  </a:lnTo>
                  <a:lnTo>
                    <a:pt x="114062" y="279606"/>
                  </a:lnTo>
                  <a:lnTo>
                    <a:pt x="105870" y="279892"/>
                  </a:lnTo>
                  <a:lnTo>
                    <a:pt x="98346" y="285226"/>
                  </a:lnTo>
                  <a:lnTo>
                    <a:pt x="95964" y="282845"/>
                  </a:lnTo>
                  <a:lnTo>
                    <a:pt x="89964" y="281892"/>
                  </a:lnTo>
                  <a:lnTo>
                    <a:pt x="74057" y="267414"/>
                  </a:lnTo>
                  <a:lnTo>
                    <a:pt x="75962" y="262652"/>
                  </a:lnTo>
                  <a:lnTo>
                    <a:pt x="73771" y="261223"/>
                  </a:lnTo>
                  <a:lnTo>
                    <a:pt x="74819" y="249603"/>
                  </a:lnTo>
                  <a:lnTo>
                    <a:pt x="72057" y="242554"/>
                  </a:lnTo>
                  <a:lnTo>
                    <a:pt x="66056" y="237030"/>
                  </a:lnTo>
                  <a:lnTo>
                    <a:pt x="56817" y="234934"/>
                  </a:lnTo>
                  <a:lnTo>
                    <a:pt x="45863" y="238744"/>
                  </a:lnTo>
                  <a:lnTo>
                    <a:pt x="41386" y="234553"/>
                  </a:lnTo>
                  <a:lnTo>
                    <a:pt x="35481" y="233220"/>
                  </a:lnTo>
                  <a:lnTo>
                    <a:pt x="31671" y="227124"/>
                  </a:lnTo>
                  <a:lnTo>
                    <a:pt x="28813" y="215789"/>
                  </a:lnTo>
                  <a:lnTo>
                    <a:pt x="24622" y="214360"/>
                  </a:lnTo>
                  <a:lnTo>
                    <a:pt x="23384" y="211693"/>
                  </a:lnTo>
                  <a:lnTo>
                    <a:pt x="15002" y="206645"/>
                  </a:lnTo>
                  <a:lnTo>
                    <a:pt x="13668" y="199882"/>
                  </a:lnTo>
                  <a:lnTo>
                    <a:pt x="5572" y="194739"/>
                  </a:lnTo>
                  <a:lnTo>
                    <a:pt x="3572" y="189119"/>
                  </a:lnTo>
                  <a:lnTo>
                    <a:pt x="3572" y="189119"/>
                  </a:lnTo>
                  <a:lnTo>
                    <a:pt x="8525" y="190548"/>
                  </a:lnTo>
                  <a:lnTo>
                    <a:pt x="8525" y="190548"/>
                  </a:lnTo>
                  <a:lnTo>
                    <a:pt x="12335" y="183594"/>
                  </a:lnTo>
                  <a:lnTo>
                    <a:pt x="18145" y="182070"/>
                  </a:lnTo>
                  <a:lnTo>
                    <a:pt x="20050" y="180165"/>
                  </a:lnTo>
                  <a:lnTo>
                    <a:pt x="27765" y="179022"/>
                  </a:lnTo>
                  <a:lnTo>
                    <a:pt x="31671" y="174831"/>
                  </a:lnTo>
                  <a:lnTo>
                    <a:pt x="32433" y="167878"/>
                  </a:lnTo>
                  <a:lnTo>
                    <a:pt x="37767" y="165592"/>
                  </a:lnTo>
                  <a:lnTo>
                    <a:pt x="45863" y="170545"/>
                  </a:lnTo>
                  <a:lnTo>
                    <a:pt x="48625" y="170545"/>
                  </a:lnTo>
                  <a:lnTo>
                    <a:pt x="50530" y="168640"/>
                  </a:lnTo>
                  <a:lnTo>
                    <a:pt x="55483" y="171402"/>
                  </a:lnTo>
                  <a:lnTo>
                    <a:pt x="60912" y="176736"/>
                  </a:lnTo>
                  <a:lnTo>
                    <a:pt x="67485" y="178260"/>
                  </a:lnTo>
                  <a:lnTo>
                    <a:pt x="74724" y="178260"/>
                  </a:lnTo>
                  <a:lnTo>
                    <a:pt x="75581" y="179784"/>
                  </a:lnTo>
                  <a:lnTo>
                    <a:pt x="81296" y="175593"/>
                  </a:lnTo>
                  <a:lnTo>
                    <a:pt x="85201" y="174831"/>
                  </a:lnTo>
                  <a:lnTo>
                    <a:pt x="89773" y="176736"/>
                  </a:lnTo>
                  <a:lnTo>
                    <a:pt x="95583" y="170545"/>
                  </a:lnTo>
                  <a:lnTo>
                    <a:pt x="95583" y="167497"/>
                  </a:lnTo>
                  <a:lnTo>
                    <a:pt x="97488" y="165592"/>
                  </a:lnTo>
                  <a:lnTo>
                    <a:pt x="104823" y="162544"/>
                  </a:lnTo>
                  <a:lnTo>
                    <a:pt x="113681" y="155305"/>
                  </a:lnTo>
                  <a:lnTo>
                    <a:pt x="116348" y="156829"/>
                  </a:lnTo>
                  <a:lnTo>
                    <a:pt x="119015" y="156448"/>
                  </a:lnTo>
                  <a:lnTo>
                    <a:pt x="123301" y="153019"/>
                  </a:lnTo>
                  <a:lnTo>
                    <a:pt x="133302" y="136160"/>
                  </a:lnTo>
                  <a:lnTo>
                    <a:pt x="137970" y="132636"/>
                  </a:lnTo>
                  <a:lnTo>
                    <a:pt x="132159" y="123111"/>
                  </a:lnTo>
                  <a:lnTo>
                    <a:pt x="137589" y="115110"/>
                  </a:lnTo>
                  <a:lnTo>
                    <a:pt x="144447" y="117777"/>
                  </a:lnTo>
                  <a:lnTo>
                    <a:pt x="162544" y="120825"/>
                  </a:lnTo>
                  <a:lnTo>
                    <a:pt x="165306" y="115872"/>
                  </a:lnTo>
                  <a:lnTo>
                    <a:pt x="167211" y="116253"/>
                  </a:lnTo>
                  <a:lnTo>
                    <a:pt x="167973" y="118539"/>
                  </a:lnTo>
                  <a:lnTo>
                    <a:pt x="178737" y="121968"/>
                  </a:lnTo>
                  <a:lnTo>
                    <a:pt x="193405" y="116253"/>
                  </a:lnTo>
                  <a:lnTo>
                    <a:pt x="191881" y="109299"/>
                  </a:lnTo>
                  <a:lnTo>
                    <a:pt x="185309" y="102822"/>
                  </a:lnTo>
                  <a:lnTo>
                    <a:pt x="187595" y="97107"/>
                  </a:lnTo>
                  <a:lnTo>
                    <a:pt x="189500" y="94345"/>
                  </a:lnTo>
                  <a:lnTo>
                    <a:pt x="192643" y="93202"/>
                  </a:lnTo>
                  <a:lnTo>
                    <a:pt x="194167" y="89011"/>
                  </a:lnTo>
                  <a:lnTo>
                    <a:pt x="196834" y="86725"/>
                  </a:lnTo>
                  <a:lnTo>
                    <a:pt x="201501" y="87487"/>
                  </a:lnTo>
                  <a:lnTo>
                    <a:pt x="204549" y="90916"/>
                  </a:lnTo>
                  <a:lnTo>
                    <a:pt x="205311" y="98250"/>
                  </a:lnTo>
                  <a:lnTo>
                    <a:pt x="211503" y="103584"/>
                  </a:lnTo>
                  <a:lnTo>
                    <a:pt x="213027" y="107775"/>
                  </a:lnTo>
                  <a:lnTo>
                    <a:pt x="220742" y="111966"/>
                  </a:lnTo>
                  <a:lnTo>
                    <a:pt x="224171" y="118158"/>
                  </a:lnTo>
                  <a:lnTo>
                    <a:pt x="229219" y="119301"/>
                  </a:lnTo>
                  <a:lnTo>
                    <a:pt x="231124" y="122730"/>
                  </a:lnTo>
                  <a:lnTo>
                    <a:pt x="232648" y="122349"/>
                  </a:lnTo>
                  <a:lnTo>
                    <a:pt x="231505" y="115110"/>
                  </a:lnTo>
                  <a:lnTo>
                    <a:pt x="233410" y="113109"/>
                  </a:lnTo>
                  <a:lnTo>
                    <a:pt x="231505" y="98250"/>
                  </a:lnTo>
                  <a:lnTo>
                    <a:pt x="232267" y="94345"/>
                  </a:lnTo>
                  <a:lnTo>
                    <a:pt x="242649" y="91678"/>
                  </a:lnTo>
                  <a:lnTo>
                    <a:pt x="249222" y="87106"/>
                  </a:lnTo>
                  <a:lnTo>
                    <a:pt x="243888" y="82534"/>
                  </a:lnTo>
                  <a:lnTo>
                    <a:pt x="243888" y="69866"/>
                  </a:lnTo>
                  <a:lnTo>
                    <a:pt x="245793" y="66056"/>
                  </a:lnTo>
                  <a:lnTo>
                    <a:pt x="245031" y="63008"/>
                  </a:lnTo>
                  <a:lnTo>
                    <a:pt x="246936" y="55769"/>
                  </a:lnTo>
                  <a:lnTo>
                    <a:pt x="246936" y="48054"/>
                  </a:lnTo>
                  <a:lnTo>
                    <a:pt x="257318" y="38910"/>
                  </a:lnTo>
                  <a:lnTo>
                    <a:pt x="278082" y="31194"/>
                  </a:lnTo>
                  <a:lnTo>
                    <a:pt x="293894" y="30432"/>
                  </a:lnTo>
                  <a:lnTo>
                    <a:pt x="296656" y="25479"/>
                  </a:lnTo>
                  <a:lnTo>
                    <a:pt x="303514" y="22050"/>
                  </a:lnTo>
                  <a:lnTo>
                    <a:pt x="307800" y="22812"/>
                  </a:lnTo>
                  <a:lnTo>
                    <a:pt x="317421" y="27765"/>
                  </a:lnTo>
                  <a:lnTo>
                    <a:pt x="322183" y="26051"/>
                  </a:lnTo>
                  <a:lnTo>
                    <a:pt x="329327" y="26051"/>
                  </a:lnTo>
                  <a:lnTo>
                    <a:pt x="339614" y="28623"/>
                  </a:lnTo>
                  <a:lnTo>
                    <a:pt x="352473" y="25575"/>
                  </a:lnTo>
                  <a:lnTo>
                    <a:pt x="361236" y="21479"/>
                  </a:lnTo>
                  <a:lnTo>
                    <a:pt x="370475" y="22527"/>
                  </a:lnTo>
                  <a:lnTo>
                    <a:pt x="380190" y="19955"/>
                  </a:lnTo>
                  <a:lnTo>
                    <a:pt x="383238" y="15859"/>
                  </a:lnTo>
                  <a:lnTo>
                    <a:pt x="382286" y="8715"/>
                  </a:lnTo>
                  <a:lnTo>
                    <a:pt x="383810" y="6144"/>
                  </a:lnTo>
                  <a:lnTo>
                    <a:pt x="386858" y="4620"/>
                  </a:lnTo>
                  <a:lnTo>
                    <a:pt x="392001" y="3572"/>
                  </a:lnTo>
                  <a:lnTo>
                    <a:pt x="404193" y="8525"/>
                  </a:lnTo>
                  <a:lnTo>
                    <a:pt x="404193" y="8525"/>
                  </a:lnTo>
                  <a:lnTo>
                    <a:pt x="410289" y="17955"/>
                  </a:lnTo>
                  <a:lnTo>
                    <a:pt x="411813" y="26527"/>
                  </a:lnTo>
                  <a:lnTo>
                    <a:pt x="410289" y="31480"/>
                  </a:lnTo>
                  <a:lnTo>
                    <a:pt x="405717" y="35100"/>
                  </a:lnTo>
                  <a:lnTo>
                    <a:pt x="402574" y="42053"/>
                  </a:lnTo>
                  <a:lnTo>
                    <a:pt x="402574" y="48911"/>
                  </a:lnTo>
                  <a:lnTo>
                    <a:pt x="404765" y="52911"/>
                  </a:lnTo>
                  <a:lnTo>
                    <a:pt x="406956" y="52054"/>
                  </a:lnTo>
                  <a:lnTo>
                    <a:pt x="411623" y="40719"/>
                  </a:lnTo>
                  <a:lnTo>
                    <a:pt x="415528" y="41386"/>
                  </a:lnTo>
                  <a:lnTo>
                    <a:pt x="427625" y="51673"/>
                  </a:lnTo>
                  <a:lnTo>
                    <a:pt x="447342" y="63770"/>
                  </a:lnTo>
                  <a:lnTo>
                    <a:pt x="460391" y="64341"/>
                  </a:lnTo>
                  <a:lnTo>
                    <a:pt x="467439" y="70723"/>
                  </a:lnTo>
                  <a:lnTo>
                    <a:pt x="469440" y="75200"/>
                  </a:lnTo>
                  <a:lnTo>
                    <a:pt x="472392" y="90154"/>
                  </a:lnTo>
                  <a:lnTo>
                    <a:pt x="471916" y="94631"/>
                  </a:lnTo>
                  <a:lnTo>
                    <a:pt x="469440" y="98155"/>
                  </a:lnTo>
                  <a:lnTo>
                    <a:pt x="465344" y="99108"/>
                  </a:lnTo>
                  <a:lnTo>
                    <a:pt x="461915" y="105108"/>
                  </a:lnTo>
                  <a:lnTo>
                    <a:pt x="458867" y="104537"/>
                  </a:lnTo>
                  <a:lnTo>
                    <a:pt x="453247" y="109109"/>
                  </a:lnTo>
                  <a:lnTo>
                    <a:pt x="442579" y="126159"/>
                  </a:lnTo>
                  <a:lnTo>
                    <a:pt x="450961" y="127587"/>
                  </a:lnTo>
                  <a:lnTo>
                    <a:pt x="453533" y="126159"/>
                  </a:lnTo>
                  <a:lnTo>
                    <a:pt x="463344" y="112157"/>
                  </a:lnTo>
                  <a:lnTo>
                    <a:pt x="473345" y="109966"/>
                  </a:lnTo>
                  <a:lnTo>
                    <a:pt x="477536" y="117586"/>
                  </a:lnTo>
                  <a:lnTo>
                    <a:pt x="488299" y="118158"/>
                  </a:lnTo>
                  <a:lnTo>
                    <a:pt x="492966" y="121777"/>
                  </a:lnTo>
                  <a:lnTo>
                    <a:pt x="507540" y="125492"/>
                  </a:lnTo>
                  <a:lnTo>
                    <a:pt x="521637" y="117586"/>
                  </a:lnTo>
                  <a:lnTo>
                    <a:pt x="544592" y="125587"/>
                  </a:lnTo>
                  <a:lnTo>
                    <a:pt x="573738" y="128826"/>
                  </a:lnTo>
                  <a:lnTo>
                    <a:pt x="589264" y="128635"/>
                  </a:lnTo>
                  <a:lnTo>
                    <a:pt x="591931" y="134350"/>
                  </a:lnTo>
                  <a:lnTo>
                    <a:pt x="587550" y="150828"/>
                  </a:lnTo>
                  <a:lnTo>
                    <a:pt x="590121" y="164449"/>
                  </a:lnTo>
                  <a:lnTo>
                    <a:pt x="591645" y="168069"/>
                  </a:lnTo>
                  <a:lnTo>
                    <a:pt x="598599" y="174165"/>
                  </a:lnTo>
                  <a:lnTo>
                    <a:pt x="605171" y="176070"/>
                  </a:lnTo>
                  <a:lnTo>
                    <a:pt x="612886" y="175784"/>
                  </a:lnTo>
                  <a:lnTo>
                    <a:pt x="616125" y="177308"/>
                  </a:lnTo>
                  <a:lnTo>
                    <a:pt x="618125" y="183213"/>
                  </a:lnTo>
                  <a:lnTo>
                    <a:pt x="616315" y="202263"/>
                  </a:lnTo>
                  <a:lnTo>
                    <a:pt x="622316" y="214551"/>
                  </a:lnTo>
                  <a:lnTo>
                    <a:pt x="629079" y="220456"/>
                  </a:lnTo>
                  <a:lnTo>
                    <a:pt x="638794" y="221313"/>
                  </a:lnTo>
                  <a:lnTo>
                    <a:pt x="645843" y="219408"/>
                  </a:lnTo>
                  <a:lnTo>
                    <a:pt x="648700" y="219980"/>
                  </a:lnTo>
                  <a:lnTo>
                    <a:pt x="656320" y="223218"/>
                  </a:lnTo>
                  <a:lnTo>
                    <a:pt x="660511" y="227028"/>
                  </a:lnTo>
                  <a:lnTo>
                    <a:pt x="661940" y="236268"/>
                  </a:lnTo>
                  <a:lnTo>
                    <a:pt x="660702" y="248174"/>
                  </a:lnTo>
                  <a:lnTo>
                    <a:pt x="668131" y="263128"/>
                  </a:lnTo>
                  <a:lnTo>
                    <a:pt x="668131" y="266938"/>
                  </a:lnTo>
                  <a:lnTo>
                    <a:pt x="665178" y="270939"/>
                  </a:lnTo>
                  <a:lnTo>
                    <a:pt x="648986" y="279321"/>
                  </a:lnTo>
                  <a:lnTo>
                    <a:pt x="638413" y="290370"/>
                  </a:lnTo>
                  <a:lnTo>
                    <a:pt x="627174" y="314277"/>
                  </a:lnTo>
                  <a:lnTo>
                    <a:pt x="623935" y="324945"/>
                  </a:lnTo>
                  <a:lnTo>
                    <a:pt x="622506" y="335709"/>
                  </a:lnTo>
                  <a:lnTo>
                    <a:pt x="624792" y="344281"/>
                  </a:lnTo>
                  <a:lnTo>
                    <a:pt x="629079" y="348758"/>
                  </a:lnTo>
                  <a:lnTo>
                    <a:pt x="641461" y="355711"/>
                  </a:lnTo>
                  <a:lnTo>
                    <a:pt x="645366" y="364950"/>
                  </a:lnTo>
                  <a:lnTo>
                    <a:pt x="643366" y="373047"/>
                  </a:lnTo>
                  <a:lnTo>
                    <a:pt x="634794" y="386382"/>
                  </a:lnTo>
                  <a:lnTo>
                    <a:pt x="628983" y="398574"/>
                  </a:lnTo>
                  <a:lnTo>
                    <a:pt x="626888" y="414290"/>
                  </a:lnTo>
                  <a:lnTo>
                    <a:pt x="624221" y="417719"/>
                  </a:lnTo>
                  <a:lnTo>
                    <a:pt x="624221" y="417719"/>
                  </a:lnTo>
                  <a:lnTo>
                    <a:pt x="621363" y="412480"/>
                  </a:lnTo>
                  <a:lnTo>
                    <a:pt x="616506" y="409908"/>
                  </a:lnTo>
                  <a:lnTo>
                    <a:pt x="614505" y="410385"/>
                  </a:lnTo>
                  <a:lnTo>
                    <a:pt x="613934" y="412956"/>
                  </a:lnTo>
                  <a:lnTo>
                    <a:pt x="611172" y="414290"/>
                  </a:lnTo>
                  <a:lnTo>
                    <a:pt x="603933" y="413528"/>
                  </a:lnTo>
                  <a:lnTo>
                    <a:pt x="602218" y="412194"/>
                  </a:lnTo>
                  <a:lnTo>
                    <a:pt x="603171" y="407908"/>
                  </a:lnTo>
                  <a:lnTo>
                    <a:pt x="600694" y="406860"/>
                  </a:lnTo>
                  <a:lnTo>
                    <a:pt x="600408" y="404574"/>
                  </a:lnTo>
                  <a:lnTo>
                    <a:pt x="594217" y="404574"/>
                  </a:lnTo>
                  <a:lnTo>
                    <a:pt x="594217" y="402288"/>
                  </a:lnTo>
                  <a:lnTo>
                    <a:pt x="597075" y="399431"/>
                  </a:lnTo>
                  <a:lnTo>
                    <a:pt x="596313" y="398955"/>
                  </a:lnTo>
                  <a:lnTo>
                    <a:pt x="591931" y="399431"/>
                  </a:lnTo>
                  <a:lnTo>
                    <a:pt x="589645" y="398193"/>
                  </a:lnTo>
                  <a:lnTo>
                    <a:pt x="589645" y="400764"/>
                  </a:lnTo>
                  <a:lnTo>
                    <a:pt x="587359" y="400193"/>
                  </a:lnTo>
                  <a:lnTo>
                    <a:pt x="587835" y="397431"/>
                  </a:lnTo>
                  <a:lnTo>
                    <a:pt x="591645" y="392287"/>
                  </a:lnTo>
                  <a:lnTo>
                    <a:pt x="588883" y="389239"/>
                  </a:lnTo>
                  <a:lnTo>
                    <a:pt x="588883" y="386953"/>
                  </a:lnTo>
                  <a:lnTo>
                    <a:pt x="584502" y="383334"/>
                  </a:lnTo>
                  <a:lnTo>
                    <a:pt x="588121" y="383334"/>
                  </a:lnTo>
                  <a:lnTo>
                    <a:pt x="587073" y="380286"/>
                  </a:lnTo>
                  <a:lnTo>
                    <a:pt x="586026" y="379524"/>
                  </a:lnTo>
                  <a:lnTo>
                    <a:pt x="582978" y="381333"/>
                  </a:lnTo>
                  <a:lnTo>
                    <a:pt x="580692" y="379524"/>
                  </a:lnTo>
                  <a:lnTo>
                    <a:pt x="581168" y="375237"/>
                  </a:lnTo>
                  <a:lnTo>
                    <a:pt x="577834" y="372666"/>
                  </a:lnTo>
                  <a:lnTo>
                    <a:pt x="576024" y="374190"/>
                  </a:lnTo>
                  <a:lnTo>
                    <a:pt x="572691" y="372666"/>
                  </a:lnTo>
                  <a:lnTo>
                    <a:pt x="574024" y="364950"/>
                  </a:lnTo>
                  <a:lnTo>
                    <a:pt x="568309" y="364950"/>
                  </a:lnTo>
                  <a:lnTo>
                    <a:pt x="566595" y="362474"/>
                  </a:lnTo>
                  <a:lnTo>
                    <a:pt x="559165" y="362950"/>
                  </a:lnTo>
                  <a:lnTo>
                    <a:pt x="558117" y="356092"/>
                  </a:lnTo>
                  <a:lnTo>
                    <a:pt x="555069" y="355330"/>
                  </a:lnTo>
                  <a:lnTo>
                    <a:pt x="549926" y="356283"/>
                  </a:lnTo>
                  <a:lnTo>
                    <a:pt x="546783" y="358569"/>
                  </a:lnTo>
                  <a:lnTo>
                    <a:pt x="544020" y="348377"/>
                  </a:lnTo>
                  <a:lnTo>
                    <a:pt x="541925" y="347139"/>
                  </a:lnTo>
                  <a:lnTo>
                    <a:pt x="538591" y="351425"/>
                  </a:lnTo>
                  <a:lnTo>
                    <a:pt x="537543" y="356854"/>
                  </a:lnTo>
                  <a:lnTo>
                    <a:pt x="533733" y="359902"/>
                  </a:lnTo>
                  <a:lnTo>
                    <a:pt x="536305" y="365712"/>
                  </a:lnTo>
                  <a:lnTo>
                    <a:pt x="534305" y="370380"/>
                  </a:lnTo>
                  <a:lnTo>
                    <a:pt x="527637" y="376476"/>
                  </a:lnTo>
                  <a:lnTo>
                    <a:pt x="521160" y="374190"/>
                  </a:lnTo>
                  <a:lnTo>
                    <a:pt x="516017" y="376761"/>
                  </a:lnTo>
                  <a:lnTo>
                    <a:pt x="515064" y="381619"/>
                  </a:lnTo>
                  <a:lnTo>
                    <a:pt x="513540" y="382381"/>
                  </a:lnTo>
                  <a:lnTo>
                    <a:pt x="511445" y="381048"/>
                  </a:lnTo>
                  <a:lnTo>
                    <a:pt x="508873" y="391239"/>
                  </a:lnTo>
                  <a:lnTo>
                    <a:pt x="504777" y="395335"/>
                  </a:lnTo>
                  <a:lnTo>
                    <a:pt x="507635" y="398669"/>
                  </a:lnTo>
                  <a:lnTo>
                    <a:pt x="504015" y="399145"/>
                  </a:lnTo>
                  <a:lnTo>
                    <a:pt x="501158" y="402288"/>
                  </a:lnTo>
                  <a:lnTo>
                    <a:pt x="498110" y="411432"/>
                  </a:lnTo>
                  <a:lnTo>
                    <a:pt x="492204" y="415528"/>
                  </a:lnTo>
                  <a:lnTo>
                    <a:pt x="488680" y="420386"/>
                  </a:lnTo>
                  <a:lnTo>
                    <a:pt x="482775" y="420100"/>
                  </a:lnTo>
                  <a:lnTo>
                    <a:pt x="476869" y="422386"/>
                  </a:lnTo>
                  <a:lnTo>
                    <a:pt x="466106" y="427815"/>
                  </a:lnTo>
                  <a:lnTo>
                    <a:pt x="465344" y="431054"/>
                  </a:lnTo>
                  <a:lnTo>
                    <a:pt x="451247" y="433435"/>
                  </a:lnTo>
                  <a:lnTo>
                    <a:pt x="430197" y="432387"/>
                  </a:lnTo>
                  <a:lnTo>
                    <a:pt x="428101" y="431911"/>
                  </a:lnTo>
                  <a:lnTo>
                    <a:pt x="424291" y="427053"/>
                  </a:lnTo>
                  <a:lnTo>
                    <a:pt x="417909" y="432387"/>
                  </a:lnTo>
                  <a:lnTo>
                    <a:pt x="406384" y="436959"/>
                  </a:lnTo>
                  <a:lnTo>
                    <a:pt x="400479" y="441817"/>
                  </a:lnTo>
                  <a:lnTo>
                    <a:pt x="394573" y="441341"/>
                  </a:lnTo>
                  <a:lnTo>
                    <a:pt x="389715" y="446961"/>
                  </a:lnTo>
                  <a:lnTo>
                    <a:pt x="382095" y="452295"/>
                  </a:lnTo>
                  <a:lnTo>
                    <a:pt x="381333" y="455914"/>
                  </a:lnTo>
                  <a:lnTo>
                    <a:pt x="378762" y="456676"/>
                  </a:lnTo>
                  <a:lnTo>
                    <a:pt x="376190" y="464582"/>
                  </a:lnTo>
                  <a:lnTo>
                    <a:pt x="379047" y="490299"/>
                  </a:lnTo>
                  <a:lnTo>
                    <a:pt x="372856" y="496491"/>
                  </a:lnTo>
                  <a:lnTo>
                    <a:pt x="370284" y="503825"/>
                  </a:lnTo>
                  <a:lnTo>
                    <a:pt x="375428" y="506968"/>
                  </a:lnTo>
                  <a:lnTo>
                    <a:pt x="375999" y="514874"/>
                  </a:lnTo>
                  <a:lnTo>
                    <a:pt x="382381" y="520684"/>
                  </a:lnTo>
                  <a:lnTo>
                    <a:pt x="383429" y="524018"/>
                  </a:lnTo>
                  <a:lnTo>
                    <a:pt x="383143" y="527352"/>
                  </a:lnTo>
                  <a:lnTo>
                    <a:pt x="376190" y="536305"/>
                  </a:lnTo>
                  <a:lnTo>
                    <a:pt x="372856" y="537353"/>
                  </a:lnTo>
                  <a:lnTo>
                    <a:pt x="369046" y="533733"/>
                  </a:lnTo>
                  <a:lnTo>
                    <a:pt x="366189" y="535543"/>
                  </a:lnTo>
                  <a:lnTo>
                    <a:pt x="362379" y="535543"/>
                  </a:lnTo>
                  <a:lnTo>
                    <a:pt x="357997" y="532971"/>
                  </a:lnTo>
                  <a:lnTo>
                    <a:pt x="354473" y="533733"/>
                  </a:lnTo>
                  <a:lnTo>
                    <a:pt x="353139" y="537353"/>
                  </a:lnTo>
                  <a:lnTo>
                    <a:pt x="343614" y="542401"/>
                  </a:lnTo>
                  <a:lnTo>
                    <a:pt x="334947" y="539925"/>
                  </a:lnTo>
                  <a:lnTo>
                    <a:pt x="334185" y="537543"/>
                  </a:lnTo>
                  <a:lnTo>
                    <a:pt x="332375" y="537067"/>
                  </a:lnTo>
                  <a:lnTo>
                    <a:pt x="330089" y="539163"/>
                  </a:lnTo>
                  <a:lnTo>
                    <a:pt x="316754" y="540687"/>
                  </a:lnTo>
                  <a:lnTo>
                    <a:pt x="311896" y="537067"/>
                  </a:lnTo>
                  <a:lnTo>
                    <a:pt x="310372" y="545544"/>
                  </a:lnTo>
                  <a:lnTo>
                    <a:pt x="307515" y="548878"/>
                  </a:lnTo>
                  <a:lnTo>
                    <a:pt x="300371" y="542211"/>
                  </a:lnTo>
                  <a:lnTo>
                    <a:pt x="297037" y="541925"/>
                  </a:lnTo>
                  <a:lnTo>
                    <a:pt x="297037" y="539925"/>
                  </a:lnTo>
                  <a:lnTo>
                    <a:pt x="301133" y="536019"/>
                  </a:lnTo>
                  <a:lnTo>
                    <a:pt x="301133" y="530971"/>
                  </a:lnTo>
                  <a:lnTo>
                    <a:pt x="297513" y="526304"/>
                  </a:lnTo>
                  <a:lnTo>
                    <a:pt x="293418" y="526113"/>
                  </a:lnTo>
                  <a:lnTo>
                    <a:pt x="292941" y="521256"/>
                  </a:lnTo>
                  <a:lnTo>
                    <a:pt x="286750" y="521732"/>
                  </a:lnTo>
                  <a:lnTo>
                    <a:pt x="286750" y="521732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877E55B-287B-46B8-9B21-07509AF97914}"/>
                </a:ext>
              </a:extLst>
            </p:cNvPr>
            <p:cNvSpPr/>
            <p:nvPr/>
          </p:nvSpPr>
          <p:spPr>
            <a:xfrm>
              <a:off x="9840188" y="4271085"/>
              <a:ext cx="1284209" cy="2128619"/>
            </a:xfrm>
            <a:custGeom>
              <a:avLst/>
              <a:gdLst>
                <a:gd name="connsiteX0" fmla="*/ 695278 w 695325"/>
                <a:gd name="connsiteY0" fmla="*/ 1102852 h 1152525"/>
                <a:gd name="connsiteX1" fmla="*/ 684133 w 695325"/>
                <a:gd name="connsiteY1" fmla="*/ 1101995 h 1152525"/>
                <a:gd name="connsiteX2" fmla="*/ 677942 w 695325"/>
                <a:gd name="connsiteY2" fmla="*/ 1090279 h 1152525"/>
                <a:gd name="connsiteX3" fmla="*/ 677180 w 695325"/>
                <a:gd name="connsiteY3" fmla="*/ 1082659 h 1152525"/>
                <a:gd name="connsiteX4" fmla="*/ 689658 w 695325"/>
                <a:gd name="connsiteY4" fmla="*/ 1084088 h 1152525"/>
                <a:gd name="connsiteX5" fmla="*/ 694325 w 695325"/>
                <a:gd name="connsiteY5" fmla="*/ 1087898 h 1152525"/>
                <a:gd name="connsiteX6" fmla="*/ 695944 w 695325"/>
                <a:gd name="connsiteY6" fmla="*/ 1091327 h 1152525"/>
                <a:gd name="connsiteX7" fmla="*/ 695278 w 695325"/>
                <a:gd name="connsiteY7" fmla="*/ 1102852 h 1152525"/>
                <a:gd name="connsiteX8" fmla="*/ 429435 w 695325"/>
                <a:gd name="connsiteY8" fmla="*/ 1119330 h 1152525"/>
                <a:gd name="connsiteX9" fmla="*/ 419910 w 695325"/>
                <a:gd name="connsiteY9" fmla="*/ 1119902 h 1152525"/>
                <a:gd name="connsiteX10" fmla="*/ 403908 w 695325"/>
                <a:gd name="connsiteY10" fmla="*/ 1100661 h 1152525"/>
                <a:gd name="connsiteX11" fmla="*/ 394573 w 695325"/>
                <a:gd name="connsiteY11" fmla="*/ 1085802 h 1152525"/>
                <a:gd name="connsiteX12" fmla="*/ 395240 w 695325"/>
                <a:gd name="connsiteY12" fmla="*/ 1078087 h 1152525"/>
                <a:gd name="connsiteX13" fmla="*/ 403336 w 695325"/>
                <a:gd name="connsiteY13" fmla="*/ 1056656 h 1152525"/>
                <a:gd name="connsiteX14" fmla="*/ 411432 w 695325"/>
                <a:gd name="connsiteY14" fmla="*/ 1051227 h 1152525"/>
                <a:gd name="connsiteX15" fmla="*/ 421243 w 695325"/>
                <a:gd name="connsiteY15" fmla="*/ 1053227 h 1152525"/>
                <a:gd name="connsiteX16" fmla="*/ 423148 w 695325"/>
                <a:gd name="connsiteY16" fmla="*/ 1054846 h 1152525"/>
                <a:gd name="connsiteX17" fmla="*/ 436102 w 695325"/>
                <a:gd name="connsiteY17" fmla="*/ 1079611 h 1152525"/>
                <a:gd name="connsiteX18" fmla="*/ 435055 w 695325"/>
                <a:gd name="connsiteY18" fmla="*/ 1111329 h 1152525"/>
                <a:gd name="connsiteX19" fmla="*/ 433435 w 695325"/>
                <a:gd name="connsiteY19" fmla="*/ 1117140 h 1152525"/>
                <a:gd name="connsiteX20" fmla="*/ 429435 w 695325"/>
                <a:gd name="connsiteY20" fmla="*/ 1119330 h 1152525"/>
                <a:gd name="connsiteX21" fmla="*/ 544592 w 695325"/>
                <a:gd name="connsiteY21" fmla="*/ 981885 h 1152525"/>
                <a:gd name="connsiteX22" fmla="*/ 550307 w 695325"/>
                <a:gd name="connsiteY22" fmla="*/ 1019889 h 1152525"/>
                <a:gd name="connsiteX23" fmla="*/ 552307 w 695325"/>
                <a:gd name="connsiteY23" fmla="*/ 1023509 h 1152525"/>
                <a:gd name="connsiteX24" fmla="*/ 551545 w 695325"/>
                <a:gd name="connsiteY24" fmla="*/ 1033129 h 1152525"/>
                <a:gd name="connsiteX25" fmla="*/ 530305 w 695325"/>
                <a:gd name="connsiteY25" fmla="*/ 1051512 h 1152525"/>
                <a:gd name="connsiteX26" fmla="*/ 522684 w 695325"/>
                <a:gd name="connsiteY26" fmla="*/ 1068086 h 1152525"/>
                <a:gd name="connsiteX27" fmla="*/ 523351 w 695325"/>
                <a:gd name="connsiteY27" fmla="*/ 1072563 h 1152525"/>
                <a:gd name="connsiteX28" fmla="*/ 527828 w 695325"/>
                <a:gd name="connsiteY28" fmla="*/ 1076087 h 1152525"/>
                <a:gd name="connsiteX29" fmla="*/ 532019 w 695325"/>
                <a:gd name="connsiteY29" fmla="*/ 1085802 h 1152525"/>
                <a:gd name="connsiteX30" fmla="*/ 529733 w 695325"/>
                <a:gd name="connsiteY30" fmla="*/ 1098375 h 1152525"/>
                <a:gd name="connsiteX31" fmla="*/ 522970 w 695325"/>
                <a:gd name="connsiteY31" fmla="*/ 1109901 h 1152525"/>
                <a:gd name="connsiteX32" fmla="*/ 514017 w 695325"/>
                <a:gd name="connsiteY32" fmla="*/ 1112377 h 1152525"/>
                <a:gd name="connsiteX33" fmla="*/ 498491 w 695325"/>
                <a:gd name="connsiteY33" fmla="*/ 1106853 h 1152525"/>
                <a:gd name="connsiteX34" fmla="*/ 474964 w 695325"/>
                <a:gd name="connsiteY34" fmla="*/ 1104948 h 1152525"/>
                <a:gd name="connsiteX35" fmla="*/ 470488 w 695325"/>
                <a:gd name="connsiteY35" fmla="*/ 1103233 h 1152525"/>
                <a:gd name="connsiteX36" fmla="*/ 468678 w 695325"/>
                <a:gd name="connsiteY36" fmla="*/ 1094375 h 1152525"/>
                <a:gd name="connsiteX37" fmla="*/ 476679 w 695325"/>
                <a:gd name="connsiteY37" fmla="*/ 1065705 h 1152525"/>
                <a:gd name="connsiteX38" fmla="*/ 479155 w 695325"/>
                <a:gd name="connsiteY38" fmla="*/ 1059894 h 1152525"/>
                <a:gd name="connsiteX39" fmla="*/ 487442 w 695325"/>
                <a:gd name="connsiteY39" fmla="*/ 1054941 h 1152525"/>
                <a:gd name="connsiteX40" fmla="*/ 488871 w 695325"/>
                <a:gd name="connsiteY40" fmla="*/ 1051703 h 1152525"/>
                <a:gd name="connsiteX41" fmla="*/ 487632 w 695325"/>
                <a:gd name="connsiteY41" fmla="*/ 1037796 h 1152525"/>
                <a:gd name="connsiteX42" fmla="*/ 478012 w 695325"/>
                <a:gd name="connsiteY42" fmla="*/ 1015698 h 1152525"/>
                <a:gd name="connsiteX43" fmla="*/ 485061 w 695325"/>
                <a:gd name="connsiteY43" fmla="*/ 1000363 h 1152525"/>
                <a:gd name="connsiteX44" fmla="*/ 488680 w 695325"/>
                <a:gd name="connsiteY44" fmla="*/ 998363 h 1152525"/>
                <a:gd name="connsiteX45" fmla="*/ 498491 w 695325"/>
                <a:gd name="connsiteY45" fmla="*/ 997887 h 1152525"/>
                <a:gd name="connsiteX46" fmla="*/ 509349 w 695325"/>
                <a:gd name="connsiteY46" fmla="*/ 994839 h 1152525"/>
                <a:gd name="connsiteX47" fmla="*/ 522970 w 695325"/>
                <a:gd name="connsiteY47" fmla="*/ 984171 h 1152525"/>
                <a:gd name="connsiteX48" fmla="*/ 538496 w 695325"/>
                <a:gd name="connsiteY48" fmla="*/ 976646 h 1152525"/>
                <a:gd name="connsiteX49" fmla="*/ 544592 w 695325"/>
                <a:gd name="connsiteY49" fmla="*/ 981885 h 1152525"/>
                <a:gd name="connsiteX50" fmla="*/ 626031 w 695325"/>
                <a:gd name="connsiteY50" fmla="*/ 991791 h 1152525"/>
                <a:gd name="connsiteX51" fmla="*/ 626412 w 695325"/>
                <a:gd name="connsiteY51" fmla="*/ 1012174 h 1152525"/>
                <a:gd name="connsiteX52" fmla="*/ 624507 w 695325"/>
                <a:gd name="connsiteY52" fmla="*/ 1020270 h 1152525"/>
                <a:gd name="connsiteX53" fmla="*/ 618697 w 695325"/>
                <a:gd name="connsiteY53" fmla="*/ 1013984 h 1152525"/>
                <a:gd name="connsiteX54" fmla="*/ 620125 w 695325"/>
                <a:gd name="connsiteY54" fmla="*/ 1004268 h 1152525"/>
                <a:gd name="connsiteX55" fmla="*/ 613172 w 695325"/>
                <a:gd name="connsiteY55" fmla="*/ 993791 h 1152525"/>
                <a:gd name="connsiteX56" fmla="*/ 609362 w 695325"/>
                <a:gd name="connsiteY56" fmla="*/ 995791 h 1152525"/>
                <a:gd name="connsiteX57" fmla="*/ 610886 w 695325"/>
                <a:gd name="connsiteY57" fmla="*/ 1015508 h 1152525"/>
                <a:gd name="connsiteX58" fmla="*/ 607457 w 695325"/>
                <a:gd name="connsiteY58" fmla="*/ 1017889 h 1152525"/>
                <a:gd name="connsiteX59" fmla="*/ 601647 w 695325"/>
                <a:gd name="connsiteY59" fmla="*/ 1015508 h 1152525"/>
                <a:gd name="connsiteX60" fmla="*/ 600218 w 695325"/>
                <a:gd name="connsiteY60" fmla="*/ 1013127 h 1152525"/>
                <a:gd name="connsiteX61" fmla="*/ 600694 w 695325"/>
                <a:gd name="connsiteY61" fmla="*/ 1009221 h 1152525"/>
                <a:gd name="connsiteX62" fmla="*/ 604123 w 695325"/>
                <a:gd name="connsiteY62" fmla="*/ 1004364 h 1152525"/>
                <a:gd name="connsiteX63" fmla="*/ 603647 w 695325"/>
                <a:gd name="connsiteY63" fmla="*/ 1001030 h 1152525"/>
                <a:gd name="connsiteX64" fmla="*/ 602314 w 695325"/>
                <a:gd name="connsiteY64" fmla="*/ 999601 h 1152525"/>
                <a:gd name="connsiteX65" fmla="*/ 598313 w 695325"/>
                <a:gd name="connsiteY65" fmla="*/ 1001697 h 1152525"/>
                <a:gd name="connsiteX66" fmla="*/ 593170 w 695325"/>
                <a:gd name="connsiteY66" fmla="*/ 1014460 h 1152525"/>
                <a:gd name="connsiteX67" fmla="*/ 589074 w 695325"/>
                <a:gd name="connsiteY67" fmla="*/ 1032748 h 1152525"/>
                <a:gd name="connsiteX68" fmla="*/ 587359 w 695325"/>
                <a:gd name="connsiteY68" fmla="*/ 1059132 h 1152525"/>
                <a:gd name="connsiteX69" fmla="*/ 594313 w 695325"/>
                <a:gd name="connsiteY69" fmla="*/ 1065038 h 1152525"/>
                <a:gd name="connsiteX70" fmla="*/ 597837 w 695325"/>
                <a:gd name="connsiteY70" fmla="*/ 1064276 h 1152525"/>
                <a:gd name="connsiteX71" fmla="*/ 625745 w 695325"/>
                <a:gd name="connsiteY71" fmla="*/ 1086279 h 1152525"/>
                <a:gd name="connsiteX72" fmla="*/ 626031 w 695325"/>
                <a:gd name="connsiteY72" fmla="*/ 1089803 h 1152525"/>
                <a:gd name="connsiteX73" fmla="*/ 614220 w 695325"/>
                <a:gd name="connsiteY73" fmla="*/ 1104948 h 1152525"/>
                <a:gd name="connsiteX74" fmla="*/ 598884 w 695325"/>
                <a:gd name="connsiteY74" fmla="*/ 1111615 h 1152525"/>
                <a:gd name="connsiteX75" fmla="*/ 595646 w 695325"/>
                <a:gd name="connsiteY75" fmla="*/ 1110758 h 1152525"/>
                <a:gd name="connsiteX76" fmla="*/ 590217 w 695325"/>
                <a:gd name="connsiteY76" fmla="*/ 1106472 h 1152525"/>
                <a:gd name="connsiteX77" fmla="*/ 574310 w 695325"/>
                <a:gd name="connsiteY77" fmla="*/ 1113711 h 1152525"/>
                <a:gd name="connsiteX78" fmla="*/ 570024 w 695325"/>
                <a:gd name="connsiteY78" fmla="*/ 1117806 h 1152525"/>
                <a:gd name="connsiteX79" fmla="*/ 567833 w 695325"/>
                <a:gd name="connsiteY79" fmla="*/ 1124379 h 1152525"/>
                <a:gd name="connsiteX80" fmla="*/ 574310 w 695325"/>
                <a:gd name="connsiteY80" fmla="*/ 1124855 h 1152525"/>
                <a:gd name="connsiteX81" fmla="*/ 576501 w 695325"/>
                <a:gd name="connsiteY81" fmla="*/ 1127998 h 1152525"/>
                <a:gd name="connsiteX82" fmla="*/ 574500 w 695325"/>
                <a:gd name="connsiteY82" fmla="*/ 1133523 h 1152525"/>
                <a:gd name="connsiteX83" fmla="*/ 562404 w 695325"/>
                <a:gd name="connsiteY83" fmla="*/ 1152668 h 1152525"/>
                <a:gd name="connsiteX84" fmla="*/ 558213 w 695325"/>
                <a:gd name="connsiteY84" fmla="*/ 1155240 h 1152525"/>
                <a:gd name="connsiteX85" fmla="*/ 533829 w 695325"/>
                <a:gd name="connsiteY85" fmla="*/ 1154097 h 1152525"/>
                <a:gd name="connsiteX86" fmla="*/ 525256 w 695325"/>
                <a:gd name="connsiteY86" fmla="*/ 1139714 h 1152525"/>
                <a:gd name="connsiteX87" fmla="*/ 519446 w 695325"/>
                <a:gd name="connsiteY87" fmla="*/ 1124760 h 1152525"/>
                <a:gd name="connsiteX88" fmla="*/ 546783 w 695325"/>
                <a:gd name="connsiteY88" fmla="*/ 1083231 h 1152525"/>
                <a:gd name="connsiteX89" fmla="*/ 554403 w 695325"/>
                <a:gd name="connsiteY89" fmla="*/ 1062752 h 1152525"/>
                <a:gd name="connsiteX90" fmla="*/ 566309 w 695325"/>
                <a:gd name="connsiteY90" fmla="*/ 1010364 h 1152525"/>
                <a:gd name="connsiteX91" fmla="*/ 564785 w 695325"/>
                <a:gd name="connsiteY91" fmla="*/ 983694 h 1152525"/>
                <a:gd name="connsiteX92" fmla="*/ 568119 w 695325"/>
                <a:gd name="connsiteY92" fmla="*/ 971312 h 1152525"/>
                <a:gd name="connsiteX93" fmla="*/ 576406 w 695325"/>
                <a:gd name="connsiteY93" fmla="*/ 954643 h 1152525"/>
                <a:gd name="connsiteX94" fmla="*/ 595837 w 695325"/>
                <a:gd name="connsiteY94" fmla="*/ 940927 h 1152525"/>
                <a:gd name="connsiteX95" fmla="*/ 600218 w 695325"/>
                <a:gd name="connsiteY95" fmla="*/ 939689 h 1152525"/>
                <a:gd name="connsiteX96" fmla="*/ 603647 w 695325"/>
                <a:gd name="connsiteY96" fmla="*/ 940927 h 1152525"/>
                <a:gd name="connsiteX97" fmla="*/ 600790 w 695325"/>
                <a:gd name="connsiteY97" fmla="*/ 945880 h 1152525"/>
                <a:gd name="connsiteX98" fmla="*/ 603075 w 695325"/>
                <a:gd name="connsiteY98" fmla="*/ 953119 h 1152525"/>
                <a:gd name="connsiteX99" fmla="*/ 612696 w 695325"/>
                <a:gd name="connsiteY99" fmla="*/ 958453 h 1152525"/>
                <a:gd name="connsiteX100" fmla="*/ 622221 w 695325"/>
                <a:gd name="connsiteY100" fmla="*/ 971788 h 1152525"/>
                <a:gd name="connsiteX101" fmla="*/ 626031 w 695325"/>
                <a:gd name="connsiteY101" fmla="*/ 991791 h 1152525"/>
                <a:gd name="connsiteX102" fmla="*/ 604123 w 695325"/>
                <a:gd name="connsiteY102" fmla="*/ 880634 h 1152525"/>
                <a:gd name="connsiteX103" fmla="*/ 607552 w 695325"/>
                <a:gd name="connsiteY103" fmla="*/ 881205 h 1152525"/>
                <a:gd name="connsiteX104" fmla="*/ 621649 w 695325"/>
                <a:gd name="connsiteY104" fmla="*/ 877872 h 1152525"/>
                <a:gd name="connsiteX105" fmla="*/ 628507 w 695325"/>
                <a:gd name="connsiteY105" fmla="*/ 884444 h 1152525"/>
                <a:gd name="connsiteX106" fmla="*/ 631841 w 695325"/>
                <a:gd name="connsiteY106" fmla="*/ 891302 h 1152525"/>
                <a:gd name="connsiteX107" fmla="*/ 630984 w 695325"/>
                <a:gd name="connsiteY107" fmla="*/ 898160 h 1152525"/>
                <a:gd name="connsiteX108" fmla="*/ 616030 w 695325"/>
                <a:gd name="connsiteY108" fmla="*/ 917781 h 1152525"/>
                <a:gd name="connsiteX109" fmla="*/ 613648 w 695325"/>
                <a:gd name="connsiteY109" fmla="*/ 919020 h 1152525"/>
                <a:gd name="connsiteX110" fmla="*/ 600694 w 695325"/>
                <a:gd name="connsiteY110" fmla="*/ 918258 h 1152525"/>
                <a:gd name="connsiteX111" fmla="*/ 592312 w 695325"/>
                <a:gd name="connsiteY111" fmla="*/ 909780 h 1152525"/>
                <a:gd name="connsiteX112" fmla="*/ 583930 w 695325"/>
                <a:gd name="connsiteY112" fmla="*/ 898350 h 1152525"/>
                <a:gd name="connsiteX113" fmla="*/ 582216 w 695325"/>
                <a:gd name="connsiteY113" fmla="*/ 893874 h 1152525"/>
                <a:gd name="connsiteX114" fmla="*/ 582025 w 695325"/>
                <a:gd name="connsiteY114" fmla="*/ 886920 h 1152525"/>
                <a:gd name="connsiteX115" fmla="*/ 590979 w 695325"/>
                <a:gd name="connsiteY115" fmla="*/ 877014 h 1152525"/>
                <a:gd name="connsiteX116" fmla="*/ 597265 w 695325"/>
                <a:gd name="connsiteY116" fmla="*/ 875681 h 1152525"/>
                <a:gd name="connsiteX117" fmla="*/ 604123 w 695325"/>
                <a:gd name="connsiteY117" fmla="*/ 880634 h 1152525"/>
                <a:gd name="connsiteX118" fmla="*/ 624697 w 695325"/>
                <a:gd name="connsiteY118" fmla="*/ 414290 h 1152525"/>
                <a:gd name="connsiteX119" fmla="*/ 629269 w 695325"/>
                <a:gd name="connsiteY119" fmla="*/ 423720 h 1152525"/>
                <a:gd name="connsiteX120" fmla="*/ 622602 w 695325"/>
                <a:gd name="connsiteY120" fmla="*/ 434578 h 1152525"/>
                <a:gd name="connsiteX121" fmla="*/ 630698 w 695325"/>
                <a:gd name="connsiteY121" fmla="*/ 449628 h 1152525"/>
                <a:gd name="connsiteX122" fmla="*/ 634889 w 695325"/>
                <a:gd name="connsiteY122" fmla="*/ 448961 h 1152525"/>
                <a:gd name="connsiteX123" fmla="*/ 638794 w 695325"/>
                <a:gd name="connsiteY123" fmla="*/ 439531 h 1152525"/>
                <a:gd name="connsiteX124" fmla="*/ 643366 w 695325"/>
                <a:gd name="connsiteY124" fmla="*/ 436007 h 1152525"/>
                <a:gd name="connsiteX125" fmla="*/ 645081 w 695325"/>
                <a:gd name="connsiteY125" fmla="*/ 431435 h 1152525"/>
                <a:gd name="connsiteX126" fmla="*/ 650700 w 695325"/>
                <a:gd name="connsiteY126" fmla="*/ 425148 h 1152525"/>
                <a:gd name="connsiteX127" fmla="*/ 658416 w 695325"/>
                <a:gd name="connsiteY127" fmla="*/ 421624 h 1152525"/>
                <a:gd name="connsiteX128" fmla="*/ 682323 w 695325"/>
                <a:gd name="connsiteY128" fmla="*/ 432864 h 1152525"/>
                <a:gd name="connsiteX129" fmla="*/ 678132 w 695325"/>
                <a:gd name="connsiteY129" fmla="*/ 459153 h 1152525"/>
                <a:gd name="connsiteX130" fmla="*/ 671751 w 695325"/>
                <a:gd name="connsiteY130" fmla="*/ 462963 h 1152525"/>
                <a:gd name="connsiteX131" fmla="*/ 666131 w 695325"/>
                <a:gd name="connsiteY131" fmla="*/ 471059 h 1152525"/>
                <a:gd name="connsiteX132" fmla="*/ 661178 w 695325"/>
                <a:gd name="connsiteY132" fmla="*/ 471440 h 1152525"/>
                <a:gd name="connsiteX133" fmla="*/ 649939 w 695325"/>
                <a:gd name="connsiteY133" fmla="*/ 466201 h 1152525"/>
                <a:gd name="connsiteX134" fmla="*/ 647462 w 695325"/>
                <a:gd name="connsiteY134" fmla="*/ 460581 h 1152525"/>
                <a:gd name="connsiteX135" fmla="*/ 641080 w 695325"/>
                <a:gd name="connsiteY135" fmla="*/ 454295 h 1152525"/>
                <a:gd name="connsiteX136" fmla="*/ 636127 w 695325"/>
                <a:gd name="connsiteY136" fmla="*/ 456390 h 1152525"/>
                <a:gd name="connsiteX137" fmla="*/ 633651 w 695325"/>
                <a:gd name="connsiteY137" fmla="*/ 460962 h 1152525"/>
                <a:gd name="connsiteX138" fmla="*/ 631936 w 695325"/>
                <a:gd name="connsiteY138" fmla="*/ 466582 h 1152525"/>
                <a:gd name="connsiteX139" fmla="*/ 630889 w 695325"/>
                <a:gd name="connsiteY139" fmla="*/ 482679 h 1152525"/>
                <a:gd name="connsiteX140" fmla="*/ 629174 w 695325"/>
                <a:gd name="connsiteY140" fmla="*/ 485442 h 1152525"/>
                <a:gd name="connsiteX141" fmla="*/ 626031 w 695325"/>
                <a:gd name="connsiteY141" fmla="*/ 485442 h 1152525"/>
                <a:gd name="connsiteX142" fmla="*/ 621459 w 695325"/>
                <a:gd name="connsiteY142" fmla="*/ 488585 h 1152525"/>
                <a:gd name="connsiteX143" fmla="*/ 616506 w 695325"/>
                <a:gd name="connsiteY143" fmla="*/ 486108 h 1152525"/>
                <a:gd name="connsiteX144" fmla="*/ 612315 w 695325"/>
                <a:gd name="connsiteY144" fmla="*/ 486108 h 1152525"/>
                <a:gd name="connsiteX145" fmla="*/ 609172 w 695325"/>
                <a:gd name="connsiteY145" fmla="*/ 484680 h 1152525"/>
                <a:gd name="connsiteX146" fmla="*/ 608505 w 695325"/>
                <a:gd name="connsiteY146" fmla="*/ 480870 h 1152525"/>
                <a:gd name="connsiteX147" fmla="*/ 610219 w 695325"/>
                <a:gd name="connsiteY147" fmla="*/ 478393 h 1152525"/>
                <a:gd name="connsiteX148" fmla="*/ 613744 w 695325"/>
                <a:gd name="connsiteY148" fmla="*/ 478012 h 1152525"/>
                <a:gd name="connsiteX149" fmla="*/ 621459 w 695325"/>
                <a:gd name="connsiteY149" fmla="*/ 469249 h 1152525"/>
                <a:gd name="connsiteX150" fmla="*/ 618601 w 695325"/>
                <a:gd name="connsiteY150" fmla="*/ 459057 h 1152525"/>
                <a:gd name="connsiteX151" fmla="*/ 616125 w 695325"/>
                <a:gd name="connsiteY151" fmla="*/ 438388 h 1152525"/>
                <a:gd name="connsiteX152" fmla="*/ 614315 w 695325"/>
                <a:gd name="connsiteY152" fmla="*/ 435245 h 1152525"/>
                <a:gd name="connsiteX153" fmla="*/ 610410 w 695325"/>
                <a:gd name="connsiteY153" fmla="*/ 437721 h 1152525"/>
                <a:gd name="connsiteX154" fmla="*/ 599170 w 695325"/>
                <a:gd name="connsiteY154" fmla="*/ 450294 h 1152525"/>
                <a:gd name="connsiteX155" fmla="*/ 596694 w 695325"/>
                <a:gd name="connsiteY155" fmla="*/ 460486 h 1152525"/>
                <a:gd name="connsiteX156" fmla="*/ 589645 w 695325"/>
                <a:gd name="connsiteY156" fmla="*/ 469249 h 1152525"/>
                <a:gd name="connsiteX157" fmla="*/ 589264 w 695325"/>
                <a:gd name="connsiteY157" fmla="*/ 472011 h 1152525"/>
                <a:gd name="connsiteX158" fmla="*/ 578025 w 695325"/>
                <a:gd name="connsiteY158" fmla="*/ 482203 h 1152525"/>
                <a:gd name="connsiteX159" fmla="*/ 574120 w 695325"/>
                <a:gd name="connsiteY159" fmla="*/ 483918 h 1152525"/>
                <a:gd name="connsiteX160" fmla="*/ 568881 w 695325"/>
                <a:gd name="connsiteY160" fmla="*/ 482870 h 1152525"/>
                <a:gd name="connsiteX161" fmla="*/ 562213 w 695325"/>
                <a:gd name="connsiteY161" fmla="*/ 467439 h 1152525"/>
                <a:gd name="connsiteX162" fmla="*/ 556974 w 695325"/>
                <a:gd name="connsiteY162" fmla="*/ 465344 h 1152525"/>
                <a:gd name="connsiteX163" fmla="*/ 555260 w 695325"/>
                <a:gd name="connsiteY163" fmla="*/ 462201 h 1152525"/>
                <a:gd name="connsiteX164" fmla="*/ 555260 w 695325"/>
                <a:gd name="connsiteY164" fmla="*/ 454104 h 1152525"/>
                <a:gd name="connsiteX165" fmla="*/ 559832 w 695325"/>
                <a:gd name="connsiteY165" fmla="*/ 436578 h 1152525"/>
                <a:gd name="connsiteX166" fmla="*/ 569357 w 695325"/>
                <a:gd name="connsiteY166" fmla="*/ 425053 h 1152525"/>
                <a:gd name="connsiteX167" fmla="*/ 571833 w 695325"/>
                <a:gd name="connsiteY167" fmla="*/ 420195 h 1152525"/>
                <a:gd name="connsiteX168" fmla="*/ 574977 w 695325"/>
                <a:gd name="connsiteY168" fmla="*/ 416385 h 1152525"/>
                <a:gd name="connsiteX169" fmla="*/ 579168 w 695325"/>
                <a:gd name="connsiteY169" fmla="*/ 416004 h 1152525"/>
                <a:gd name="connsiteX170" fmla="*/ 586216 w 695325"/>
                <a:gd name="connsiteY170" fmla="*/ 420195 h 1152525"/>
                <a:gd name="connsiteX171" fmla="*/ 589740 w 695325"/>
                <a:gd name="connsiteY171" fmla="*/ 417719 h 1152525"/>
                <a:gd name="connsiteX172" fmla="*/ 608409 w 695325"/>
                <a:gd name="connsiteY172" fmla="*/ 412099 h 1152525"/>
                <a:gd name="connsiteX173" fmla="*/ 614410 w 695325"/>
                <a:gd name="connsiteY173" fmla="*/ 418767 h 1152525"/>
                <a:gd name="connsiteX174" fmla="*/ 618601 w 695325"/>
                <a:gd name="connsiteY174" fmla="*/ 410385 h 1152525"/>
                <a:gd name="connsiteX175" fmla="*/ 621459 w 695325"/>
                <a:gd name="connsiteY175" fmla="*/ 410385 h 1152525"/>
                <a:gd name="connsiteX176" fmla="*/ 624697 w 695325"/>
                <a:gd name="connsiteY176" fmla="*/ 414290 h 1152525"/>
                <a:gd name="connsiteX177" fmla="*/ 301323 w 695325"/>
                <a:gd name="connsiteY177" fmla="*/ 20241 h 1152525"/>
                <a:gd name="connsiteX178" fmla="*/ 305324 w 695325"/>
                <a:gd name="connsiteY178" fmla="*/ 20812 h 1152525"/>
                <a:gd name="connsiteX179" fmla="*/ 324660 w 695325"/>
                <a:gd name="connsiteY179" fmla="*/ 17859 h 1152525"/>
                <a:gd name="connsiteX180" fmla="*/ 333613 w 695325"/>
                <a:gd name="connsiteY180" fmla="*/ 10049 h 1152525"/>
                <a:gd name="connsiteX181" fmla="*/ 336471 w 695325"/>
                <a:gd name="connsiteY181" fmla="*/ 10049 h 1152525"/>
                <a:gd name="connsiteX182" fmla="*/ 339519 w 695325"/>
                <a:gd name="connsiteY182" fmla="*/ 12144 h 1152525"/>
                <a:gd name="connsiteX183" fmla="*/ 339519 w 695325"/>
                <a:gd name="connsiteY183" fmla="*/ 16145 h 1152525"/>
                <a:gd name="connsiteX184" fmla="*/ 337614 w 695325"/>
                <a:gd name="connsiteY184" fmla="*/ 18907 h 1152525"/>
                <a:gd name="connsiteX185" fmla="*/ 331994 w 695325"/>
                <a:gd name="connsiteY185" fmla="*/ 19098 h 1152525"/>
                <a:gd name="connsiteX186" fmla="*/ 329708 w 695325"/>
                <a:gd name="connsiteY186" fmla="*/ 20526 h 1152525"/>
                <a:gd name="connsiteX187" fmla="*/ 331708 w 695325"/>
                <a:gd name="connsiteY187" fmla="*/ 21574 h 1152525"/>
                <a:gd name="connsiteX188" fmla="*/ 333328 w 695325"/>
                <a:gd name="connsiteY188" fmla="*/ 28242 h 1152525"/>
                <a:gd name="connsiteX189" fmla="*/ 338947 w 695325"/>
                <a:gd name="connsiteY189" fmla="*/ 36243 h 1152525"/>
                <a:gd name="connsiteX190" fmla="*/ 347710 w 695325"/>
                <a:gd name="connsiteY190" fmla="*/ 45387 h 1152525"/>
                <a:gd name="connsiteX191" fmla="*/ 353140 w 695325"/>
                <a:gd name="connsiteY191" fmla="*/ 47863 h 1152525"/>
                <a:gd name="connsiteX192" fmla="*/ 359426 w 695325"/>
                <a:gd name="connsiteY192" fmla="*/ 49482 h 1152525"/>
                <a:gd name="connsiteX193" fmla="*/ 414099 w 695325"/>
                <a:gd name="connsiteY193" fmla="*/ 42053 h 1152525"/>
                <a:gd name="connsiteX194" fmla="*/ 415909 w 695325"/>
                <a:gd name="connsiteY194" fmla="*/ 43101 h 1152525"/>
                <a:gd name="connsiteX195" fmla="*/ 421434 w 695325"/>
                <a:gd name="connsiteY195" fmla="*/ 54435 h 1152525"/>
                <a:gd name="connsiteX196" fmla="*/ 424482 w 695325"/>
                <a:gd name="connsiteY196" fmla="*/ 55674 h 1152525"/>
                <a:gd name="connsiteX197" fmla="*/ 427815 w 695325"/>
                <a:gd name="connsiteY197" fmla="*/ 54912 h 1152525"/>
                <a:gd name="connsiteX198" fmla="*/ 436102 w 695325"/>
                <a:gd name="connsiteY198" fmla="*/ 48054 h 1152525"/>
                <a:gd name="connsiteX199" fmla="*/ 440674 w 695325"/>
                <a:gd name="connsiteY199" fmla="*/ 48244 h 1152525"/>
                <a:gd name="connsiteX200" fmla="*/ 458105 w 695325"/>
                <a:gd name="connsiteY200" fmla="*/ 55293 h 1152525"/>
                <a:gd name="connsiteX201" fmla="*/ 458105 w 695325"/>
                <a:gd name="connsiteY201" fmla="*/ 55293 h 1152525"/>
                <a:gd name="connsiteX202" fmla="*/ 436579 w 695325"/>
                <a:gd name="connsiteY202" fmla="*/ 63389 h 1152525"/>
                <a:gd name="connsiteX203" fmla="*/ 434102 w 695325"/>
                <a:gd name="connsiteY203" fmla="*/ 63103 h 1152525"/>
                <a:gd name="connsiteX204" fmla="*/ 429149 w 695325"/>
                <a:gd name="connsiteY204" fmla="*/ 68818 h 1152525"/>
                <a:gd name="connsiteX205" fmla="*/ 425530 w 695325"/>
                <a:gd name="connsiteY205" fmla="*/ 68818 h 1152525"/>
                <a:gd name="connsiteX206" fmla="*/ 424291 w 695325"/>
                <a:gd name="connsiteY206" fmla="*/ 75009 h 1152525"/>
                <a:gd name="connsiteX207" fmla="*/ 421434 w 695325"/>
                <a:gd name="connsiteY207" fmla="*/ 77581 h 1152525"/>
                <a:gd name="connsiteX208" fmla="*/ 417433 w 695325"/>
                <a:gd name="connsiteY208" fmla="*/ 75962 h 1152525"/>
                <a:gd name="connsiteX209" fmla="*/ 412766 w 695325"/>
                <a:gd name="connsiteY209" fmla="*/ 71009 h 1152525"/>
                <a:gd name="connsiteX210" fmla="*/ 408194 w 695325"/>
                <a:gd name="connsiteY210" fmla="*/ 63389 h 1152525"/>
                <a:gd name="connsiteX211" fmla="*/ 400098 w 695325"/>
                <a:gd name="connsiteY211" fmla="*/ 64722 h 1152525"/>
                <a:gd name="connsiteX212" fmla="*/ 392573 w 695325"/>
                <a:gd name="connsiteY212" fmla="*/ 70533 h 1152525"/>
                <a:gd name="connsiteX213" fmla="*/ 382000 w 695325"/>
                <a:gd name="connsiteY213" fmla="*/ 73295 h 1152525"/>
                <a:gd name="connsiteX214" fmla="*/ 362283 w 695325"/>
                <a:gd name="connsiteY214" fmla="*/ 82439 h 1152525"/>
                <a:gd name="connsiteX215" fmla="*/ 348472 w 695325"/>
                <a:gd name="connsiteY215" fmla="*/ 82439 h 1152525"/>
                <a:gd name="connsiteX216" fmla="*/ 343900 w 695325"/>
                <a:gd name="connsiteY216" fmla="*/ 86439 h 1152525"/>
                <a:gd name="connsiteX217" fmla="*/ 331232 w 695325"/>
                <a:gd name="connsiteY217" fmla="*/ 85963 h 1152525"/>
                <a:gd name="connsiteX218" fmla="*/ 322755 w 695325"/>
                <a:gd name="connsiteY218" fmla="*/ 81105 h 1152525"/>
                <a:gd name="connsiteX219" fmla="*/ 319421 w 695325"/>
                <a:gd name="connsiteY219" fmla="*/ 85011 h 1152525"/>
                <a:gd name="connsiteX220" fmla="*/ 319231 w 695325"/>
                <a:gd name="connsiteY220" fmla="*/ 94155 h 1152525"/>
                <a:gd name="connsiteX221" fmla="*/ 314278 w 695325"/>
                <a:gd name="connsiteY221" fmla="*/ 95107 h 1152525"/>
                <a:gd name="connsiteX222" fmla="*/ 305038 w 695325"/>
                <a:gd name="connsiteY222" fmla="*/ 91488 h 1152525"/>
                <a:gd name="connsiteX223" fmla="*/ 294942 w 695325"/>
                <a:gd name="connsiteY223" fmla="*/ 95107 h 1152525"/>
                <a:gd name="connsiteX224" fmla="*/ 291608 w 695325"/>
                <a:gd name="connsiteY224" fmla="*/ 98346 h 1152525"/>
                <a:gd name="connsiteX225" fmla="*/ 291037 w 695325"/>
                <a:gd name="connsiteY225" fmla="*/ 108442 h 1152525"/>
                <a:gd name="connsiteX226" fmla="*/ 287989 w 695325"/>
                <a:gd name="connsiteY226" fmla="*/ 110061 h 1152525"/>
                <a:gd name="connsiteX227" fmla="*/ 290465 w 695325"/>
                <a:gd name="connsiteY227" fmla="*/ 114157 h 1152525"/>
                <a:gd name="connsiteX228" fmla="*/ 295990 w 695325"/>
                <a:gd name="connsiteY228" fmla="*/ 117205 h 1152525"/>
                <a:gd name="connsiteX229" fmla="*/ 300657 w 695325"/>
                <a:gd name="connsiteY229" fmla="*/ 124635 h 1152525"/>
                <a:gd name="connsiteX230" fmla="*/ 310848 w 695325"/>
                <a:gd name="connsiteY230" fmla="*/ 127873 h 1152525"/>
                <a:gd name="connsiteX231" fmla="*/ 317421 w 695325"/>
                <a:gd name="connsiteY231" fmla="*/ 128159 h 1152525"/>
                <a:gd name="connsiteX232" fmla="*/ 319040 w 695325"/>
                <a:gd name="connsiteY232" fmla="*/ 142065 h 1152525"/>
                <a:gd name="connsiteX233" fmla="*/ 316278 w 695325"/>
                <a:gd name="connsiteY233" fmla="*/ 146828 h 1152525"/>
                <a:gd name="connsiteX234" fmla="*/ 316278 w 695325"/>
                <a:gd name="connsiteY234" fmla="*/ 146828 h 1152525"/>
                <a:gd name="connsiteX235" fmla="*/ 303229 w 695325"/>
                <a:gd name="connsiteY235" fmla="*/ 142923 h 1152525"/>
                <a:gd name="connsiteX236" fmla="*/ 286750 w 695325"/>
                <a:gd name="connsiteY236" fmla="*/ 147114 h 1152525"/>
                <a:gd name="connsiteX237" fmla="*/ 280845 w 695325"/>
                <a:gd name="connsiteY237" fmla="*/ 154924 h 1152525"/>
                <a:gd name="connsiteX238" fmla="*/ 261795 w 695325"/>
                <a:gd name="connsiteY238" fmla="*/ 152638 h 1152525"/>
                <a:gd name="connsiteX239" fmla="*/ 247222 w 695325"/>
                <a:gd name="connsiteY239" fmla="*/ 155972 h 1152525"/>
                <a:gd name="connsiteX240" fmla="*/ 241602 w 695325"/>
                <a:gd name="connsiteY240" fmla="*/ 154162 h 1152525"/>
                <a:gd name="connsiteX241" fmla="*/ 237601 w 695325"/>
                <a:gd name="connsiteY241" fmla="*/ 149876 h 1152525"/>
                <a:gd name="connsiteX242" fmla="*/ 219313 w 695325"/>
                <a:gd name="connsiteY242" fmla="*/ 144351 h 1152525"/>
                <a:gd name="connsiteX243" fmla="*/ 211598 w 695325"/>
                <a:gd name="connsiteY243" fmla="*/ 139398 h 1152525"/>
                <a:gd name="connsiteX244" fmla="*/ 179308 w 695325"/>
                <a:gd name="connsiteY244" fmla="*/ 137589 h 1152525"/>
                <a:gd name="connsiteX245" fmla="*/ 168450 w 695325"/>
                <a:gd name="connsiteY245" fmla="*/ 143780 h 1152525"/>
                <a:gd name="connsiteX246" fmla="*/ 152448 w 695325"/>
                <a:gd name="connsiteY246" fmla="*/ 149304 h 1152525"/>
                <a:gd name="connsiteX247" fmla="*/ 136255 w 695325"/>
                <a:gd name="connsiteY247" fmla="*/ 165592 h 1152525"/>
                <a:gd name="connsiteX248" fmla="*/ 116062 w 695325"/>
                <a:gd name="connsiteY248" fmla="*/ 195120 h 1152525"/>
                <a:gd name="connsiteX249" fmla="*/ 119396 w 695325"/>
                <a:gd name="connsiteY249" fmla="*/ 198263 h 1152525"/>
                <a:gd name="connsiteX250" fmla="*/ 114253 w 695325"/>
                <a:gd name="connsiteY250" fmla="*/ 206169 h 1152525"/>
                <a:gd name="connsiteX251" fmla="*/ 112348 w 695325"/>
                <a:gd name="connsiteY251" fmla="*/ 226266 h 1152525"/>
                <a:gd name="connsiteX252" fmla="*/ 106728 w 695325"/>
                <a:gd name="connsiteY252" fmla="*/ 232267 h 1152525"/>
                <a:gd name="connsiteX253" fmla="*/ 102061 w 695325"/>
                <a:gd name="connsiteY253" fmla="*/ 231600 h 1152525"/>
                <a:gd name="connsiteX254" fmla="*/ 102727 w 695325"/>
                <a:gd name="connsiteY254" fmla="*/ 244364 h 1152525"/>
                <a:gd name="connsiteX255" fmla="*/ 98346 w 695325"/>
                <a:gd name="connsiteY255" fmla="*/ 253889 h 1152525"/>
                <a:gd name="connsiteX256" fmla="*/ 97870 w 695325"/>
                <a:gd name="connsiteY256" fmla="*/ 266843 h 1152525"/>
                <a:gd name="connsiteX257" fmla="*/ 101394 w 695325"/>
                <a:gd name="connsiteY257" fmla="*/ 272177 h 1152525"/>
                <a:gd name="connsiteX258" fmla="*/ 101870 w 695325"/>
                <a:gd name="connsiteY258" fmla="*/ 280273 h 1152525"/>
                <a:gd name="connsiteX259" fmla="*/ 107680 w 695325"/>
                <a:gd name="connsiteY259" fmla="*/ 294180 h 1152525"/>
                <a:gd name="connsiteX260" fmla="*/ 105108 w 695325"/>
                <a:gd name="connsiteY260" fmla="*/ 302276 h 1152525"/>
                <a:gd name="connsiteX261" fmla="*/ 103870 w 695325"/>
                <a:gd name="connsiteY261" fmla="*/ 323326 h 1152525"/>
                <a:gd name="connsiteX262" fmla="*/ 106632 w 695325"/>
                <a:gd name="connsiteY262" fmla="*/ 330184 h 1152525"/>
                <a:gd name="connsiteX263" fmla="*/ 118158 w 695325"/>
                <a:gd name="connsiteY263" fmla="*/ 347329 h 1152525"/>
                <a:gd name="connsiteX264" fmla="*/ 140827 w 695325"/>
                <a:gd name="connsiteY264" fmla="*/ 372475 h 1152525"/>
                <a:gd name="connsiteX265" fmla="*/ 142637 w 695325"/>
                <a:gd name="connsiteY265" fmla="*/ 376857 h 1152525"/>
                <a:gd name="connsiteX266" fmla="*/ 147209 w 695325"/>
                <a:gd name="connsiteY266" fmla="*/ 379524 h 1152525"/>
                <a:gd name="connsiteX267" fmla="*/ 150638 w 695325"/>
                <a:gd name="connsiteY267" fmla="*/ 379238 h 1152525"/>
                <a:gd name="connsiteX268" fmla="*/ 157877 w 695325"/>
                <a:gd name="connsiteY268" fmla="*/ 374285 h 1152525"/>
                <a:gd name="connsiteX269" fmla="*/ 161020 w 695325"/>
                <a:gd name="connsiteY269" fmla="*/ 373618 h 1152525"/>
                <a:gd name="connsiteX270" fmla="*/ 166545 w 695325"/>
                <a:gd name="connsiteY270" fmla="*/ 377714 h 1152525"/>
                <a:gd name="connsiteX271" fmla="*/ 168736 w 695325"/>
                <a:gd name="connsiteY271" fmla="*/ 383048 h 1152525"/>
                <a:gd name="connsiteX272" fmla="*/ 179213 w 695325"/>
                <a:gd name="connsiteY272" fmla="*/ 384096 h 1152525"/>
                <a:gd name="connsiteX273" fmla="*/ 192929 w 695325"/>
                <a:gd name="connsiteY273" fmla="*/ 406384 h 1152525"/>
                <a:gd name="connsiteX274" fmla="*/ 188643 w 695325"/>
                <a:gd name="connsiteY274" fmla="*/ 420767 h 1152525"/>
                <a:gd name="connsiteX275" fmla="*/ 189309 w 695325"/>
                <a:gd name="connsiteY275" fmla="*/ 426387 h 1152525"/>
                <a:gd name="connsiteX276" fmla="*/ 191976 w 695325"/>
                <a:gd name="connsiteY276" fmla="*/ 430768 h 1152525"/>
                <a:gd name="connsiteX277" fmla="*/ 196930 w 695325"/>
                <a:gd name="connsiteY277" fmla="*/ 432864 h 1152525"/>
                <a:gd name="connsiteX278" fmla="*/ 206740 w 695325"/>
                <a:gd name="connsiteY278" fmla="*/ 453438 h 1152525"/>
                <a:gd name="connsiteX279" fmla="*/ 211598 w 695325"/>
                <a:gd name="connsiteY279" fmla="*/ 454009 h 1152525"/>
                <a:gd name="connsiteX280" fmla="*/ 219408 w 695325"/>
                <a:gd name="connsiteY280" fmla="*/ 449913 h 1152525"/>
                <a:gd name="connsiteX281" fmla="*/ 221790 w 695325"/>
                <a:gd name="connsiteY281" fmla="*/ 444579 h 1152525"/>
                <a:gd name="connsiteX282" fmla="*/ 226648 w 695325"/>
                <a:gd name="connsiteY282" fmla="*/ 442484 h 1152525"/>
                <a:gd name="connsiteX283" fmla="*/ 233124 w 695325"/>
                <a:gd name="connsiteY283" fmla="*/ 442579 h 1152525"/>
                <a:gd name="connsiteX284" fmla="*/ 233124 w 695325"/>
                <a:gd name="connsiteY284" fmla="*/ 449437 h 1152525"/>
                <a:gd name="connsiteX285" fmla="*/ 235030 w 695325"/>
                <a:gd name="connsiteY285" fmla="*/ 452676 h 1152525"/>
                <a:gd name="connsiteX286" fmla="*/ 239887 w 695325"/>
                <a:gd name="connsiteY286" fmla="*/ 454390 h 1152525"/>
                <a:gd name="connsiteX287" fmla="*/ 251127 w 695325"/>
                <a:gd name="connsiteY287" fmla="*/ 452866 h 1152525"/>
                <a:gd name="connsiteX288" fmla="*/ 274273 w 695325"/>
                <a:gd name="connsiteY288" fmla="*/ 455724 h 1152525"/>
                <a:gd name="connsiteX289" fmla="*/ 278368 w 695325"/>
                <a:gd name="connsiteY289" fmla="*/ 452961 h 1152525"/>
                <a:gd name="connsiteX290" fmla="*/ 287417 w 695325"/>
                <a:gd name="connsiteY290" fmla="*/ 441150 h 1152525"/>
                <a:gd name="connsiteX291" fmla="*/ 297704 w 695325"/>
                <a:gd name="connsiteY291" fmla="*/ 420481 h 1152525"/>
                <a:gd name="connsiteX292" fmla="*/ 318849 w 695325"/>
                <a:gd name="connsiteY292" fmla="*/ 394002 h 1152525"/>
                <a:gd name="connsiteX293" fmla="*/ 322564 w 695325"/>
                <a:gd name="connsiteY293" fmla="*/ 392859 h 1152525"/>
                <a:gd name="connsiteX294" fmla="*/ 325326 w 695325"/>
                <a:gd name="connsiteY294" fmla="*/ 388382 h 1152525"/>
                <a:gd name="connsiteX295" fmla="*/ 333518 w 695325"/>
                <a:gd name="connsiteY295" fmla="*/ 382000 h 1152525"/>
                <a:gd name="connsiteX296" fmla="*/ 339805 w 695325"/>
                <a:gd name="connsiteY296" fmla="*/ 370665 h 1152525"/>
                <a:gd name="connsiteX297" fmla="*/ 345710 w 695325"/>
                <a:gd name="connsiteY297" fmla="*/ 367332 h 1152525"/>
                <a:gd name="connsiteX298" fmla="*/ 356664 w 695325"/>
                <a:gd name="connsiteY298" fmla="*/ 364569 h 1152525"/>
                <a:gd name="connsiteX299" fmla="*/ 358664 w 695325"/>
                <a:gd name="connsiteY299" fmla="*/ 355711 h 1152525"/>
                <a:gd name="connsiteX300" fmla="*/ 363426 w 695325"/>
                <a:gd name="connsiteY300" fmla="*/ 354282 h 1152525"/>
                <a:gd name="connsiteX301" fmla="*/ 366665 w 695325"/>
                <a:gd name="connsiteY301" fmla="*/ 354092 h 1152525"/>
                <a:gd name="connsiteX302" fmla="*/ 369808 w 695325"/>
                <a:gd name="connsiteY302" fmla="*/ 356854 h 1152525"/>
                <a:gd name="connsiteX303" fmla="*/ 366665 w 695325"/>
                <a:gd name="connsiteY303" fmla="*/ 370951 h 1152525"/>
                <a:gd name="connsiteX304" fmla="*/ 369046 w 695325"/>
                <a:gd name="connsiteY304" fmla="*/ 374475 h 1152525"/>
                <a:gd name="connsiteX305" fmla="*/ 371428 w 695325"/>
                <a:gd name="connsiteY305" fmla="*/ 374475 h 1152525"/>
                <a:gd name="connsiteX306" fmla="*/ 382191 w 695325"/>
                <a:gd name="connsiteY306" fmla="*/ 380667 h 1152525"/>
                <a:gd name="connsiteX307" fmla="*/ 402955 w 695325"/>
                <a:gd name="connsiteY307" fmla="*/ 383048 h 1152525"/>
                <a:gd name="connsiteX308" fmla="*/ 411623 w 695325"/>
                <a:gd name="connsiteY308" fmla="*/ 386763 h 1152525"/>
                <a:gd name="connsiteX309" fmla="*/ 424196 w 695325"/>
                <a:gd name="connsiteY309" fmla="*/ 378381 h 1152525"/>
                <a:gd name="connsiteX310" fmla="*/ 431340 w 695325"/>
                <a:gd name="connsiteY310" fmla="*/ 377047 h 1152525"/>
                <a:gd name="connsiteX311" fmla="*/ 437912 w 695325"/>
                <a:gd name="connsiteY311" fmla="*/ 379714 h 1152525"/>
                <a:gd name="connsiteX312" fmla="*/ 442579 w 695325"/>
                <a:gd name="connsiteY312" fmla="*/ 379905 h 1152525"/>
                <a:gd name="connsiteX313" fmla="*/ 447437 w 695325"/>
                <a:gd name="connsiteY313" fmla="*/ 375047 h 1152525"/>
                <a:gd name="connsiteX314" fmla="*/ 451152 w 695325"/>
                <a:gd name="connsiteY314" fmla="*/ 356283 h 1152525"/>
                <a:gd name="connsiteX315" fmla="*/ 465439 w 695325"/>
                <a:gd name="connsiteY315" fmla="*/ 350758 h 1152525"/>
                <a:gd name="connsiteX316" fmla="*/ 474679 w 695325"/>
                <a:gd name="connsiteY316" fmla="*/ 354854 h 1152525"/>
                <a:gd name="connsiteX317" fmla="*/ 500206 w 695325"/>
                <a:gd name="connsiteY317" fmla="*/ 345329 h 1152525"/>
                <a:gd name="connsiteX318" fmla="*/ 535734 w 695325"/>
                <a:gd name="connsiteY318" fmla="*/ 350377 h 1152525"/>
                <a:gd name="connsiteX319" fmla="*/ 551926 w 695325"/>
                <a:gd name="connsiteY319" fmla="*/ 350282 h 1152525"/>
                <a:gd name="connsiteX320" fmla="*/ 576787 w 695325"/>
                <a:gd name="connsiteY320" fmla="*/ 347805 h 1152525"/>
                <a:gd name="connsiteX321" fmla="*/ 583454 w 695325"/>
                <a:gd name="connsiteY321" fmla="*/ 344376 h 1152525"/>
                <a:gd name="connsiteX322" fmla="*/ 582787 w 695325"/>
                <a:gd name="connsiteY322" fmla="*/ 341900 h 1152525"/>
                <a:gd name="connsiteX323" fmla="*/ 569071 w 695325"/>
                <a:gd name="connsiteY323" fmla="*/ 337042 h 1152525"/>
                <a:gd name="connsiteX324" fmla="*/ 550116 w 695325"/>
                <a:gd name="connsiteY324" fmla="*/ 335137 h 1152525"/>
                <a:gd name="connsiteX325" fmla="*/ 545640 w 695325"/>
                <a:gd name="connsiteY325" fmla="*/ 332280 h 1152525"/>
                <a:gd name="connsiteX326" fmla="*/ 545925 w 695325"/>
                <a:gd name="connsiteY326" fmla="*/ 329708 h 1152525"/>
                <a:gd name="connsiteX327" fmla="*/ 560023 w 695325"/>
                <a:gd name="connsiteY327" fmla="*/ 323707 h 1152525"/>
                <a:gd name="connsiteX328" fmla="*/ 574500 w 695325"/>
                <a:gd name="connsiteY328" fmla="*/ 321707 h 1152525"/>
                <a:gd name="connsiteX329" fmla="*/ 591836 w 695325"/>
                <a:gd name="connsiteY329" fmla="*/ 321993 h 1152525"/>
                <a:gd name="connsiteX330" fmla="*/ 596598 w 695325"/>
                <a:gd name="connsiteY330" fmla="*/ 320564 h 1152525"/>
                <a:gd name="connsiteX331" fmla="*/ 599932 w 695325"/>
                <a:gd name="connsiteY331" fmla="*/ 314373 h 1152525"/>
                <a:gd name="connsiteX332" fmla="*/ 602123 w 695325"/>
                <a:gd name="connsiteY332" fmla="*/ 314277 h 1152525"/>
                <a:gd name="connsiteX333" fmla="*/ 627459 w 695325"/>
                <a:gd name="connsiteY333" fmla="*/ 315325 h 1152525"/>
                <a:gd name="connsiteX334" fmla="*/ 642128 w 695325"/>
                <a:gd name="connsiteY334" fmla="*/ 320945 h 1152525"/>
                <a:gd name="connsiteX335" fmla="*/ 658225 w 695325"/>
                <a:gd name="connsiteY335" fmla="*/ 329613 h 1152525"/>
                <a:gd name="connsiteX336" fmla="*/ 665369 w 695325"/>
                <a:gd name="connsiteY336" fmla="*/ 347901 h 1152525"/>
                <a:gd name="connsiteX337" fmla="*/ 664036 w 695325"/>
                <a:gd name="connsiteY337" fmla="*/ 359712 h 1152525"/>
                <a:gd name="connsiteX338" fmla="*/ 656511 w 695325"/>
                <a:gd name="connsiteY338" fmla="*/ 368475 h 1152525"/>
                <a:gd name="connsiteX339" fmla="*/ 653272 w 695325"/>
                <a:gd name="connsiteY339" fmla="*/ 386953 h 1152525"/>
                <a:gd name="connsiteX340" fmla="*/ 648510 w 695325"/>
                <a:gd name="connsiteY340" fmla="*/ 393430 h 1152525"/>
                <a:gd name="connsiteX341" fmla="*/ 645462 w 695325"/>
                <a:gd name="connsiteY341" fmla="*/ 395430 h 1152525"/>
                <a:gd name="connsiteX342" fmla="*/ 634508 w 695325"/>
                <a:gd name="connsiteY342" fmla="*/ 393716 h 1152525"/>
                <a:gd name="connsiteX343" fmla="*/ 630793 w 695325"/>
                <a:gd name="connsiteY343" fmla="*/ 391811 h 1152525"/>
                <a:gd name="connsiteX344" fmla="*/ 618792 w 695325"/>
                <a:gd name="connsiteY344" fmla="*/ 377904 h 1152525"/>
                <a:gd name="connsiteX345" fmla="*/ 615648 w 695325"/>
                <a:gd name="connsiteY345" fmla="*/ 369332 h 1152525"/>
                <a:gd name="connsiteX346" fmla="*/ 601742 w 695325"/>
                <a:gd name="connsiteY346" fmla="*/ 366093 h 1152525"/>
                <a:gd name="connsiteX347" fmla="*/ 560689 w 695325"/>
                <a:gd name="connsiteY347" fmla="*/ 372094 h 1152525"/>
                <a:gd name="connsiteX348" fmla="*/ 556879 w 695325"/>
                <a:gd name="connsiteY348" fmla="*/ 377238 h 1152525"/>
                <a:gd name="connsiteX349" fmla="*/ 555832 w 695325"/>
                <a:gd name="connsiteY349" fmla="*/ 384096 h 1152525"/>
                <a:gd name="connsiteX350" fmla="*/ 551164 w 695325"/>
                <a:gd name="connsiteY350" fmla="*/ 392859 h 1152525"/>
                <a:gd name="connsiteX351" fmla="*/ 538782 w 695325"/>
                <a:gd name="connsiteY351" fmla="*/ 406384 h 1152525"/>
                <a:gd name="connsiteX352" fmla="*/ 529257 w 695325"/>
                <a:gd name="connsiteY352" fmla="*/ 422862 h 1152525"/>
                <a:gd name="connsiteX353" fmla="*/ 518017 w 695325"/>
                <a:gd name="connsiteY353" fmla="*/ 431816 h 1152525"/>
                <a:gd name="connsiteX354" fmla="*/ 498300 w 695325"/>
                <a:gd name="connsiteY354" fmla="*/ 452961 h 1152525"/>
                <a:gd name="connsiteX355" fmla="*/ 487632 w 695325"/>
                <a:gd name="connsiteY355" fmla="*/ 466487 h 1152525"/>
                <a:gd name="connsiteX356" fmla="*/ 452199 w 695325"/>
                <a:gd name="connsiteY356" fmla="*/ 486299 h 1152525"/>
                <a:gd name="connsiteX357" fmla="*/ 427244 w 695325"/>
                <a:gd name="connsiteY357" fmla="*/ 489537 h 1152525"/>
                <a:gd name="connsiteX358" fmla="*/ 417624 w 695325"/>
                <a:gd name="connsiteY358" fmla="*/ 495824 h 1152525"/>
                <a:gd name="connsiteX359" fmla="*/ 398574 w 695325"/>
                <a:gd name="connsiteY359" fmla="*/ 499539 h 1152525"/>
                <a:gd name="connsiteX360" fmla="*/ 392287 w 695325"/>
                <a:gd name="connsiteY360" fmla="*/ 504301 h 1152525"/>
                <a:gd name="connsiteX361" fmla="*/ 383048 w 695325"/>
                <a:gd name="connsiteY361" fmla="*/ 527066 h 1152525"/>
                <a:gd name="connsiteX362" fmla="*/ 374952 w 695325"/>
                <a:gd name="connsiteY362" fmla="*/ 535257 h 1152525"/>
                <a:gd name="connsiteX363" fmla="*/ 370380 w 695325"/>
                <a:gd name="connsiteY363" fmla="*/ 537734 h 1152525"/>
                <a:gd name="connsiteX364" fmla="*/ 360093 w 695325"/>
                <a:gd name="connsiteY364" fmla="*/ 539544 h 1152525"/>
                <a:gd name="connsiteX365" fmla="*/ 349520 w 695325"/>
                <a:gd name="connsiteY365" fmla="*/ 538972 h 1152525"/>
                <a:gd name="connsiteX366" fmla="*/ 346377 w 695325"/>
                <a:gd name="connsiteY366" fmla="*/ 533257 h 1152525"/>
                <a:gd name="connsiteX367" fmla="*/ 334280 w 695325"/>
                <a:gd name="connsiteY367" fmla="*/ 520875 h 1152525"/>
                <a:gd name="connsiteX368" fmla="*/ 315706 w 695325"/>
                <a:gd name="connsiteY368" fmla="*/ 512874 h 1152525"/>
                <a:gd name="connsiteX369" fmla="*/ 310848 w 695325"/>
                <a:gd name="connsiteY369" fmla="*/ 515350 h 1152525"/>
                <a:gd name="connsiteX370" fmla="*/ 309229 w 695325"/>
                <a:gd name="connsiteY370" fmla="*/ 524875 h 1152525"/>
                <a:gd name="connsiteX371" fmla="*/ 317516 w 695325"/>
                <a:gd name="connsiteY371" fmla="*/ 548878 h 1152525"/>
                <a:gd name="connsiteX372" fmla="*/ 321136 w 695325"/>
                <a:gd name="connsiteY372" fmla="*/ 546021 h 1152525"/>
                <a:gd name="connsiteX373" fmla="*/ 331423 w 695325"/>
                <a:gd name="connsiteY373" fmla="*/ 545449 h 1152525"/>
                <a:gd name="connsiteX374" fmla="*/ 340090 w 695325"/>
                <a:gd name="connsiteY374" fmla="*/ 554974 h 1152525"/>
                <a:gd name="connsiteX375" fmla="*/ 354664 w 695325"/>
                <a:gd name="connsiteY375" fmla="*/ 576215 h 1152525"/>
                <a:gd name="connsiteX376" fmla="*/ 362760 w 695325"/>
                <a:gd name="connsiteY376" fmla="*/ 579453 h 1152525"/>
                <a:gd name="connsiteX377" fmla="*/ 371428 w 695325"/>
                <a:gd name="connsiteY377" fmla="*/ 577929 h 1152525"/>
                <a:gd name="connsiteX378" fmla="*/ 378857 w 695325"/>
                <a:gd name="connsiteY378" fmla="*/ 580120 h 1152525"/>
                <a:gd name="connsiteX379" fmla="*/ 398955 w 695325"/>
                <a:gd name="connsiteY379" fmla="*/ 600789 h 1152525"/>
                <a:gd name="connsiteX380" fmla="*/ 420576 w 695325"/>
                <a:gd name="connsiteY380" fmla="*/ 637651 h 1152525"/>
                <a:gd name="connsiteX381" fmla="*/ 428006 w 695325"/>
                <a:gd name="connsiteY381" fmla="*/ 661845 h 1152525"/>
                <a:gd name="connsiteX382" fmla="*/ 447342 w 695325"/>
                <a:gd name="connsiteY382" fmla="*/ 677561 h 1152525"/>
                <a:gd name="connsiteX383" fmla="*/ 476393 w 695325"/>
                <a:gd name="connsiteY383" fmla="*/ 697944 h 1152525"/>
                <a:gd name="connsiteX384" fmla="*/ 476583 w 695325"/>
                <a:gd name="connsiteY384" fmla="*/ 704421 h 1152525"/>
                <a:gd name="connsiteX385" fmla="*/ 469725 w 695325"/>
                <a:gd name="connsiteY385" fmla="*/ 714994 h 1152525"/>
                <a:gd name="connsiteX386" fmla="*/ 469535 w 695325"/>
                <a:gd name="connsiteY386" fmla="*/ 718518 h 1152525"/>
                <a:gd name="connsiteX387" fmla="*/ 487728 w 695325"/>
                <a:gd name="connsiteY387" fmla="*/ 734806 h 1152525"/>
                <a:gd name="connsiteX388" fmla="*/ 490109 w 695325"/>
                <a:gd name="connsiteY388" fmla="*/ 736235 h 1152525"/>
                <a:gd name="connsiteX389" fmla="*/ 495348 w 695325"/>
                <a:gd name="connsiteY389" fmla="*/ 733854 h 1152525"/>
                <a:gd name="connsiteX390" fmla="*/ 504206 w 695325"/>
                <a:gd name="connsiteY390" fmla="*/ 740331 h 1152525"/>
                <a:gd name="connsiteX391" fmla="*/ 493824 w 695325"/>
                <a:gd name="connsiteY391" fmla="*/ 752618 h 1152525"/>
                <a:gd name="connsiteX392" fmla="*/ 484489 w 695325"/>
                <a:gd name="connsiteY392" fmla="*/ 750046 h 1152525"/>
                <a:gd name="connsiteX393" fmla="*/ 481346 w 695325"/>
                <a:gd name="connsiteY393" fmla="*/ 753094 h 1152525"/>
                <a:gd name="connsiteX394" fmla="*/ 481346 w 695325"/>
                <a:gd name="connsiteY394" fmla="*/ 753094 h 1152525"/>
                <a:gd name="connsiteX395" fmla="*/ 480203 w 695325"/>
                <a:gd name="connsiteY395" fmla="*/ 748998 h 1152525"/>
                <a:gd name="connsiteX396" fmla="*/ 481251 w 695325"/>
                <a:gd name="connsiteY396" fmla="*/ 747093 h 1152525"/>
                <a:gd name="connsiteX397" fmla="*/ 479631 w 695325"/>
                <a:gd name="connsiteY397" fmla="*/ 745665 h 1152525"/>
                <a:gd name="connsiteX398" fmla="*/ 474583 w 695325"/>
                <a:gd name="connsiteY398" fmla="*/ 745855 h 1152525"/>
                <a:gd name="connsiteX399" fmla="*/ 470583 w 695325"/>
                <a:gd name="connsiteY399" fmla="*/ 735949 h 1152525"/>
                <a:gd name="connsiteX400" fmla="*/ 465344 w 695325"/>
                <a:gd name="connsiteY400" fmla="*/ 736902 h 1152525"/>
                <a:gd name="connsiteX401" fmla="*/ 461248 w 695325"/>
                <a:gd name="connsiteY401" fmla="*/ 731091 h 1152525"/>
                <a:gd name="connsiteX402" fmla="*/ 457153 w 695325"/>
                <a:gd name="connsiteY402" fmla="*/ 729377 h 1152525"/>
                <a:gd name="connsiteX403" fmla="*/ 458200 w 695325"/>
                <a:gd name="connsiteY403" fmla="*/ 720995 h 1152525"/>
                <a:gd name="connsiteX404" fmla="*/ 456676 w 695325"/>
                <a:gd name="connsiteY404" fmla="*/ 717947 h 1152525"/>
                <a:gd name="connsiteX405" fmla="*/ 446389 w 695325"/>
                <a:gd name="connsiteY405" fmla="*/ 715947 h 1152525"/>
                <a:gd name="connsiteX406" fmla="*/ 441531 w 695325"/>
                <a:gd name="connsiteY406" fmla="*/ 709374 h 1152525"/>
                <a:gd name="connsiteX407" fmla="*/ 437436 w 695325"/>
                <a:gd name="connsiteY407" fmla="*/ 707279 h 1152525"/>
                <a:gd name="connsiteX408" fmla="*/ 427434 w 695325"/>
                <a:gd name="connsiteY408" fmla="*/ 707755 h 1152525"/>
                <a:gd name="connsiteX409" fmla="*/ 420386 w 695325"/>
                <a:gd name="connsiteY409" fmla="*/ 706422 h 1152525"/>
                <a:gd name="connsiteX410" fmla="*/ 414195 w 695325"/>
                <a:gd name="connsiteY410" fmla="*/ 709565 h 1152525"/>
                <a:gd name="connsiteX411" fmla="*/ 395335 w 695325"/>
                <a:gd name="connsiteY411" fmla="*/ 704326 h 1152525"/>
                <a:gd name="connsiteX412" fmla="*/ 370094 w 695325"/>
                <a:gd name="connsiteY412" fmla="*/ 694039 h 1152525"/>
                <a:gd name="connsiteX413" fmla="*/ 370094 w 695325"/>
                <a:gd name="connsiteY413" fmla="*/ 694039 h 1152525"/>
                <a:gd name="connsiteX414" fmla="*/ 372475 w 695325"/>
                <a:gd name="connsiteY414" fmla="*/ 686800 h 1152525"/>
                <a:gd name="connsiteX415" fmla="*/ 376381 w 695325"/>
                <a:gd name="connsiteY415" fmla="*/ 684609 h 1152525"/>
                <a:gd name="connsiteX416" fmla="*/ 383715 w 695325"/>
                <a:gd name="connsiteY416" fmla="*/ 670417 h 1152525"/>
                <a:gd name="connsiteX417" fmla="*/ 386287 w 695325"/>
                <a:gd name="connsiteY417" fmla="*/ 667845 h 1152525"/>
                <a:gd name="connsiteX418" fmla="*/ 392192 w 695325"/>
                <a:gd name="connsiteY418" fmla="*/ 666226 h 1152525"/>
                <a:gd name="connsiteX419" fmla="*/ 380190 w 695325"/>
                <a:gd name="connsiteY419" fmla="*/ 641937 h 1152525"/>
                <a:gd name="connsiteX420" fmla="*/ 374095 w 695325"/>
                <a:gd name="connsiteY420" fmla="*/ 637175 h 1152525"/>
                <a:gd name="connsiteX421" fmla="*/ 369808 w 695325"/>
                <a:gd name="connsiteY421" fmla="*/ 637746 h 1152525"/>
                <a:gd name="connsiteX422" fmla="*/ 363426 w 695325"/>
                <a:gd name="connsiteY422" fmla="*/ 628221 h 1152525"/>
                <a:gd name="connsiteX423" fmla="*/ 355521 w 695325"/>
                <a:gd name="connsiteY423" fmla="*/ 627650 h 1152525"/>
                <a:gd name="connsiteX424" fmla="*/ 349615 w 695325"/>
                <a:gd name="connsiteY424" fmla="*/ 625650 h 1152525"/>
                <a:gd name="connsiteX425" fmla="*/ 337519 w 695325"/>
                <a:gd name="connsiteY425" fmla="*/ 616315 h 1152525"/>
                <a:gd name="connsiteX426" fmla="*/ 331041 w 695325"/>
                <a:gd name="connsiteY426" fmla="*/ 615172 h 1152525"/>
                <a:gd name="connsiteX427" fmla="*/ 322850 w 695325"/>
                <a:gd name="connsiteY427" fmla="*/ 615839 h 1152525"/>
                <a:gd name="connsiteX428" fmla="*/ 313706 w 695325"/>
                <a:gd name="connsiteY428" fmla="*/ 610314 h 1152525"/>
                <a:gd name="connsiteX429" fmla="*/ 297323 w 695325"/>
                <a:gd name="connsiteY429" fmla="*/ 607552 h 1152525"/>
                <a:gd name="connsiteX430" fmla="*/ 252556 w 695325"/>
                <a:gd name="connsiteY430" fmla="*/ 588502 h 1152525"/>
                <a:gd name="connsiteX431" fmla="*/ 245221 w 695325"/>
                <a:gd name="connsiteY431" fmla="*/ 587550 h 1152525"/>
                <a:gd name="connsiteX432" fmla="*/ 243031 w 695325"/>
                <a:gd name="connsiteY432" fmla="*/ 585549 h 1152525"/>
                <a:gd name="connsiteX433" fmla="*/ 233410 w 695325"/>
                <a:gd name="connsiteY433" fmla="*/ 584121 h 1152525"/>
                <a:gd name="connsiteX434" fmla="*/ 229029 w 695325"/>
                <a:gd name="connsiteY434" fmla="*/ 585359 h 1152525"/>
                <a:gd name="connsiteX435" fmla="*/ 228267 w 695325"/>
                <a:gd name="connsiteY435" fmla="*/ 588502 h 1152525"/>
                <a:gd name="connsiteX436" fmla="*/ 220266 w 695325"/>
                <a:gd name="connsiteY436" fmla="*/ 588502 h 1152525"/>
                <a:gd name="connsiteX437" fmla="*/ 213027 w 695325"/>
                <a:gd name="connsiteY437" fmla="*/ 585359 h 1152525"/>
                <a:gd name="connsiteX438" fmla="*/ 200644 w 695325"/>
                <a:gd name="connsiteY438" fmla="*/ 578977 h 1152525"/>
                <a:gd name="connsiteX439" fmla="*/ 189881 w 695325"/>
                <a:gd name="connsiteY439" fmla="*/ 568690 h 1152525"/>
                <a:gd name="connsiteX440" fmla="*/ 175879 w 695325"/>
                <a:gd name="connsiteY440" fmla="*/ 549259 h 1152525"/>
                <a:gd name="connsiteX441" fmla="*/ 174260 w 695325"/>
                <a:gd name="connsiteY441" fmla="*/ 544878 h 1152525"/>
                <a:gd name="connsiteX442" fmla="*/ 162163 w 695325"/>
                <a:gd name="connsiteY442" fmla="*/ 531066 h 1152525"/>
                <a:gd name="connsiteX443" fmla="*/ 159401 w 695325"/>
                <a:gd name="connsiteY443" fmla="*/ 532209 h 1152525"/>
                <a:gd name="connsiteX444" fmla="*/ 159401 w 695325"/>
                <a:gd name="connsiteY444" fmla="*/ 536210 h 1152525"/>
                <a:gd name="connsiteX445" fmla="*/ 151781 w 695325"/>
                <a:gd name="connsiteY445" fmla="*/ 559641 h 1152525"/>
                <a:gd name="connsiteX446" fmla="*/ 139017 w 695325"/>
                <a:gd name="connsiteY446" fmla="*/ 554117 h 1152525"/>
                <a:gd name="connsiteX447" fmla="*/ 121873 w 695325"/>
                <a:gd name="connsiteY447" fmla="*/ 554117 h 1152525"/>
                <a:gd name="connsiteX448" fmla="*/ 113872 w 695325"/>
                <a:gd name="connsiteY448" fmla="*/ 550497 h 1152525"/>
                <a:gd name="connsiteX449" fmla="*/ 112633 w 695325"/>
                <a:gd name="connsiteY449" fmla="*/ 544973 h 1152525"/>
                <a:gd name="connsiteX450" fmla="*/ 98631 w 695325"/>
                <a:gd name="connsiteY450" fmla="*/ 546211 h 1152525"/>
                <a:gd name="connsiteX451" fmla="*/ 95488 w 695325"/>
                <a:gd name="connsiteY451" fmla="*/ 544592 h 1152525"/>
                <a:gd name="connsiteX452" fmla="*/ 86725 w 695325"/>
                <a:gd name="connsiteY452" fmla="*/ 553355 h 1152525"/>
                <a:gd name="connsiteX453" fmla="*/ 81106 w 695325"/>
                <a:gd name="connsiteY453" fmla="*/ 554593 h 1152525"/>
                <a:gd name="connsiteX454" fmla="*/ 77867 w 695325"/>
                <a:gd name="connsiteY454" fmla="*/ 557736 h 1152525"/>
                <a:gd name="connsiteX455" fmla="*/ 74057 w 695325"/>
                <a:gd name="connsiteY455" fmla="*/ 552593 h 1152525"/>
                <a:gd name="connsiteX456" fmla="*/ 74057 w 695325"/>
                <a:gd name="connsiteY456" fmla="*/ 552593 h 1152525"/>
                <a:gd name="connsiteX457" fmla="*/ 71771 w 695325"/>
                <a:gd name="connsiteY457" fmla="*/ 544116 h 1152525"/>
                <a:gd name="connsiteX458" fmla="*/ 75200 w 695325"/>
                <a:gd name="connsiteY458" fmla="*/ 542115 h 1152525"/>
                <a:gd name="connsiteX459" fmla="*/ 73771 w 695325"/>
                <a:gd name="connsiteY459" fmla="*/ 538877 h 1152525"/>
                <a:gd name="connsiteX460" fmla="*/ 73295 w 695325"/>
                <a:gd name="connsiteY460" fmla="*/ 512683 h 1152525"/>
                <a:gd name="connsiteX461" fmla="*/ 70342 w 695325"/>
                <a:gd name="connsiteY461" fmla="*/ 513731 h 1152525"/>
                <a:gd name="connsiteX462" fmla="*/ 65008 w 695325"/>
                <a:gd name="connsiteY462" fmla="*/ 511445 h 1152525"/>
                <a:gd name="connsiteX463" fmla="*/ 59103 w 695325"/>
                <a:gd name="connsiteY463" fmla="*/ 512302 h 1152525"/>
                <a:gd name="connsiteX464" fmla="*/ 55293 w 695325"/>
                <a:gd name="connsiteY464" fmla="*/ 509730 h 1152525"/>
                <a:gd name="connsiteX465" fmla="*/ 56340 w 695325"/>
                <a:gd name="connsiteY465" fmla="*/ 504587 h 1152525"/>
                <a:gd name="connsiteX466" fmla="*/ 59484 w 695325"/>
                <a:gd name="connsiteY466" fmla="*/ 500777 h 1152525"/>
                <a:gd name="connsiteX467" fmla="*/ 55293 w 695325"/>
                <a:gd name="connsiteY467" fmla="*/ 493443 h 1152525"/>
                <a:gd name="connsiteX468" fmla="*/ 51578 w 695325"/>
                <a:gd name="connsiteY468" fmla="*/ 492300 h 1152525"/>
                <a:gd name="connsiteX469" fmla="*/ 52340 w 695325"/>
                <a:gd name="connsiteY469" fmla="*/ 486299 h 1152525"/>
                <a:gd name="connsiteX470" fmla="*/ 42434 w 695325"/>
                <a:gd name="connsiteY470" fmla="*/ 476964 h 1152525"/>
                <a:gd name="connsiteX471" fmla="*/ 39767 w 695325"/>
                <a:gd name="connsiteY471" fmla="*/ 468868 h 1152525"/>
                <a:gd name="connsiteX472" fmla="*/ 45006 w 695325"/>
                <a:gd name="connsiteY472" fmla="*/ 463534 h 1152525"/>
                <a:gd name="connsiteX473" fmla="*/ 45768 w 695325"/>
                <a:gd name="connsiteY473" fmla="*/ 460962 h 1152525"/>
                <a:gd name="connsiteX474" fmla="*/ 40339 w 695325"/>
                <a:gd name="connsiteY474" fmla="*/ 455724 h 1152525"/>
                <a:gd name="connsiteX475" fmla="*/ 33099 w 695325"/>
                <a:gd name="connsiteY475" fmla="*/ 451533 h 1152525"/>
                <a:gd name="connsiteX476" fmla="*/ 29671 w 695325"/>
                <a:gd name="connsiteY476" fmla="*/ 451533 h 1152525"/>
                <a:gd name="connsiteX477" fmla="*/ 24241 w 695325"/>
                <a:gd name="connsiteY477" fmla="*/ 455914 h 1152525"/>
                <a:gd name="connsiteX478" fmla="*/ 18240 w 695325"/>
                <a:gd name="connsiteY478" fmla="*/ 456676 h 1152525"/>
                <a:gd name="connsiteX479" fmla="*/ 14621 w 695325"/>
                <a:gd name="connsiteY479" fmla="*/ 451247 h 1152525"/>
                <a:gd name="connsiteX480" fmla="*/ 11287 w 695325"/>
                <a:gd name="connsiteY480" fmla="*/ 451818 h 1152525"/>
                <a:gd name="connsiteX481" fmla="*/ 8239 w 695325"/>
                <a:gd name="connsiteY481" fmla="*/ 449818 h 1152525"/>
                <a:gd name="connsiteX482" fmla="*/ 3572 w 695325"/>
                <a:gd name="connsiteY482" fmla="*/ 443817 h 1152525"/>
                <a:gd name="connsiteX483" fmla="*/ 3572 w 695325"/>
                <a:gd name="connsiteY483" fmla="*/ 441341 h 1152525"/>
                <a:gd name="connsiteX484" fmla="*/ 9763 w 695325"/>
                <a:gd name="connsiteY484" fmla="*/ 440579 h 1152525"/>
                <a:gd name="connsiteX485" fmla="*/ 15192 w 695325"/>
                <a:gd name="connsiteY485" fmla="*/ 437436 h 1152525"/>
                <a:gd name="connsiteX486" fmla="*/ 14145 w 695325"/>
                <a:gd name="connsiteY486" fmla="*/ 435054 h 1152525"/>
                <a:gd name="connsiteX487" fmla="*/ 8906 w 695325"/>
                <a:gd name="connsiteY487" fmla="*/ 436959 h 1152525"/>
                <a:gd name="connsiteX488" fmla="*/ 10716 w 695325"/>
                <a:gd name="connsiteY488" fmla="*/ 433340 h 1152525"/>
                <a:gd name="connsiteX489" fmla="*/ 25480 w 695325"/>
                <a:gd name="connsiteY489" fmla="*/ 431530 h 1152525"/>
                <a:gd name="connsiteX490" fmla="*/ 27289 w 695325"/>
                <a:gd name="connsiteY490" fmla="*/ 427911 h 1152525"/>
                <a:gd name="connsiteX491" fmla="*/ 26813 w 695325"/>
                <a:gd name="connsiteY491" fmla="*/ 422672 h 1152525"/>
                <a:gd name="connsiteX492" fmla="*/ 32052 w 695325"/>
                <a:gd name="connsiteY492" fmla="*/ 411147 h 1152525"/>
                <a:gd name="connsiteX493" fmla="*/ 31766 w 695325"/>
                <a:gd name="connsiteY493" fmla="*/ 406384 h 1152525"/>
                <a:gd name="connsiteX494" fmla="*/ 28147 w 695325"/>
                <a:gd name="connsiteY494" fmla="*/ 407146 h 1152525"/>
                <a:gd name="connsiteX495" fmla="*/ 27289 w 695325"/>
                <a:gd name="connsiteY495" fmla="*/ 404765 h 1152525"/>
                <a:gd name="connsiteX496" fmla="*/ 25861 w 695325"/>
                <a:gd name="connsiteY496" fmla="*/ 391525 h 1152525"/>
                <a:gd name="connsiteX497" fmla="*/ 23384 w 695325"/>
                <a:gd name="connsiteY497" fmla="*/ 382953 h 1152525"/>
                <a:gd name="connsiteX498" fmla="*/ 23384 w 695325"/>
                <a:gd name="connsiteY498" fmla="*/ 373999 h 1152525"/>
                <a:gd name="connsiteX499" fmla="*/ 25480 w 695325"/>
                <a:gd name="connsiteY499" fmla="*/ 368665 h 1152525"/>
                <a:gd name="connsiteX500" fmla="*/ 24432 w 695325"/>
                <a:gd name="connsiteY500" fmla="*/ 360093 h 1152525"/>
                <a:gd name="connsiteX501" fmla="*/ 24432 w 695325"/>
                <a:gd name="connsiteY501" fmla="*/ 360093 h 1152525"/>
                <a:gd name="connsiteX502" fmla="*/ 42720 w 695325"/>
                <a:gd name="connsiteY502" fmla="*/ 345234 h 1152525"/>
                <a:gd name="connsiteX503" fmla="*/ 44148 w 695325"/>
                <a:gd name="connsiteY503" fmla="*/ 335804 h 1152525"/>
                <a:gd name="connsiteX504" fmla="*/ 49959 w 695325"/>
                <a:gd name="connsiteY504" fmla="*/ 330279 h 1152525"/>
                <a:gd name="connsiteX505" fmla="*/ 52912 w 695325"/>
                <a:gd name="connsiteY505" fmla="*/ 330089 h 1152525"/>
                <a:gd name="connsiteX506" fmla="*/ 61484 w 695325"/>
                <a:gd name="connsiteY506" fmla="*/ 348472 h 1152525"/>
                <a:gd name="connsiteX507" fmla="*/ 63484 w 695325"/>
                <a:gd name="connsiteY507" fmla="*/ 357711 h 1152525"/>
                <a:gd name="connsiteX508" fmla="*/ 68914 w 695325"/>
                <a:gd name="connsiteY508" fmla="*/ 366284 h 1152525"/>
                <a:gd name="connsiteX509" fmla="*/ 70914 w 695325"/>
                <a:gd name="connsiteY509" fmla="*/ 366570 h 1152525"/>
                <a:gd name="connsiteX510" fmla="*/ 73676 w 695325"/>
                <a:gd name="connsiteY510" fmla="*/ 361521 h 1152525"/>
                <a:gd name="connsiteX511" fmla="*/ 74343 w 695325"/>
                <a:gd name="connsiteY511" fmla="*/ 356568 h 1152525"/>
                <a:gd name="connsiteX512" fmla="*/ 71485 w 695325"/>
                <a:gd name="connsiteY512" fmla="*/ 339233 h 1152525"/>
                <a:gd name="connsiteX513" fmla="*/ 63675 w 695325"/>
                <a:gd name="connsiteY513" fmla="*/ 329041 h 1152525"/>
                <a:gd name="connsiteX514" fmla="*/ 55674 w 695325"/>
                <a:gd name="connsiteY514" fmla="*/ 302276 h 1152525"/>
                <a:gd name="connsiteX515" fmla="*/ 57007 w 695325"/>
                <a:gd name="connsiteY515" fmla="*/ 277797 h 1152525"/>
                <a:gd name="connsiteX516" fmla="*/ 58531 w 695325"/>
                <a:gd name="connsiteY516" fmla="*/ 277797 h 1152525"/>
                <a:gd name="connsiteX517" fmla="*/ 59960 w 695325"/>
                <a:gd name="connsiteY517" fmla="*/ 270653 h 1152525"/>
                <a:gd name="connsiteX518" fmla="*/ 66056 w 695325"/>
                <a:gd name="connsiteY518" fmla="*/ 254937 h 1152525"/>
                <a:gd name="connsiteX519" fmla="*/ 62913 w 695325"/>
                <a:gd name="connsiteY519" fmla="*/ 243602 h 1152525"/>
                <a:gd name="connsiteX520" fmla="*/ 49959 w 695325"/>
                <a:gd name="connsiteY520" fmla="*/ 247602 h 1152525"/>
                <a:gd name="connsiteX521" fmla="*/ 46911 w 695325"/>
                <a:gd name="connsiteY521" fmla="*/ 246174 h 1152525"/>
                <a:gd name="connsiteX522" fmla="*/ 40148 w 695325"/>
                <a:gd name="connsiteY522" fmla="*/ 241506 h 1152525"/>
                <a:gd name="connsiteX523" fmla="*/ 30814 w 695325"/>
                <a:gd name="connsiteY523" fmla="*/ 224171 h 1152525"/>
                <a:gd name="connsiteX524" fmla="*/ 41291 w 695325"/>
                <a:gd name="connsiteY524" fmla="*/ 225981 h 1152525"/>
                <a:gd name="connsiteX525" fmla="*/ 40529 w 695325"/>
                <a:gd name="connsiteY525" fmla="*/ 220456 h 1152525"/>
                <a:gd name="connsiteX526" fmla="*/ 48721 w 695325"/>
                <a:gd name="connsiteY526" fmla="*/ 224647 h 1152525"/>
                <a:gd name="connsiteX527" fmla="*/ 53578 w 695325"/>
                <a:gd name="connsiteY527" fmla="*/ 228552 h 1152525"/>
                <a:gd name="connsiteX528" fmla="*/ 53102 w 695325"/>
                <a:gd name="connsiteY528" fmla="*/ 232458 h 1152525"/>
                <a:gd name="connsiteX529" fmla="*/ 57960 w 695325"/>
                <a:gd name="connsiteY529" fmla="*/ 235696 h 1152525"/>
                <a:gd name="connsiteX530" fmla="*/ 59865 w 695325"/>
                <a:gd name="connsiteY530" fmla="*/ 240744 h 1152525"/>
                <a:gd name="connsiteX531" fmla="*/ 66628 w 695325"/>
                <a:gd name="connsiteY531" fmla="*/ 242364 h 1152525"/>
                <a:gd name="connsiteX532" fmla="*/ 73105 w 695325"/>
                <a:gd name="connsiteY532" fmla="*/ 234934 h 1152525"/>
                <a:gd name="connsiteX533" fmla="*/ 76819 w 695325"/>
                <a:gd name="connsiteY533" fmla="*/ 225409 h 1152525"/>
                <a:gd name="connsiteX534" fmla="*/ 76438 w 695325"/>
                <a:gd name="connsiteY534" fmla="*/ 209883 h 1152525"/>
                <a:gd name="connsiteX535" fmla="*/ 73295 w 695325"/>
                <a:gd name="connsiteY535" fmla="*/ 204073 h 1152525"/>
                <a:gd name="connsiteX536" fmla="*/ 60531 w 695325"/>
                <a:gd name="connsiteY536" fmla="*/ 190929 h 1152525"/>
                <a:gd name="connsiteX537" fmla="*/ 59389 w 695325"/>
                <a:gd name="connsiteY537" fmla="*/ 187404 h 1152525"/>
                <a:gd name="connsiteX538" fmla="*/ 63389 w 695325"/>
                <a:gd name="connsiteY538" fmla="*/ 184833 h 1152525"/>
                <a:gd name="connsiteX539" fmla="*/ 71199 w 695325"/>
                <a:gd name="connsiteY539" fmla="*/ 187595 h 1152525"/>
                <a:gd name="connsiteX540" fmla="*/ 79867 w 695325"/>
                <a:gd name="connsiteY540" fmla="*/ 187881 h 1152525"/>
                <a:gd name="connsiteX541" fmla="*/ 80534 w 695325"/>
                <a:gd name="connsiteY541" fmla="*/ 185404 h 1152525"/>
                <a:gd name="connsiteX542" fmla="*/ 77772 w 695325"/>
                <a:gd name="connsiteY542" fmla="*/ 176165 h 1152525"/>
                <a:gd name="connsiteX543" fmla="*/ 72152 w 695325"/>
                <a:gd name="connsiteY543" fmla="*/ 169402 h 1152525"/>
                <a:gd name="connsiteX544" fmla="*/ 71866 w 695325"/>
                <a:gd name="connsiteY544" fmla="*/ 167211 h 1152525"/>
                <a:gd name="connsiteX545" fmla="*/ 76819 w 695325"/>
                <a:gd name="connsiteY545" fmla="*/ 159496 h 1152525"/>
                <a:gd name="connsiteX546" fmla="*/ 77200 w 695325"/>
                <a:gd name="connsiteY546" fmla="*/ 153305 h 1152525"/>
                <a:gd name="connsiteX547" fmla="*/ 81391 w 695325"/>
                <a:gd name="connsiteY547" fmla="*/ 146828 h 1152525"/>
                <a:gd name="connsiteX548" fmla="*/ 87582 w 695325"/>
                <a:gd name="connsiteY548" fmla="*/ 142827 h 1152525"/>
                <a:gd name="connsiteX549" fmla="*/ 96631 w 695325"/>
                <a:gd name="connsiteY549" fmla="*/ 141780 h 1152525"/>
                <a:gd name="connsiteX550" fmla="*/ 101870 w 695325"/>
                <a:gd name="connsiteY550" fmla="*/ 137970 h 1152525"/>
                <a:gd name="connsiteX551" fmla="*/ 103204 w 695325"/>
                <a:gd name="connsiteY551" fmla="*/ 130540 h 1152525"/>
                <a:gd name="connsiteX552" fmla="*/ 99774 w 695325"/>
                <a:gd name="connsiteY552" fmla="*/ 114824 h 1152525"/>
                <a:gd name="connsiteX553" fmla="*/ 99965 w 695325"/>
                <a:gd name="connsiteY553" fmla="*/ 109966 h 1152525"/>
                <a:gd name="connsiteX554" fmla="*/ 101775 w 695325"/>
                <a:gd name="connsiteY554" fmla="*/ 106632 h 1152525"/>
                <a:gd name="connsiteX555" fmla="*/ 108823 w 695325"/>
                <a:gd name="connsiteY555" fmla="*/ 100727 h 1152525"/>
                <a:gd name="connsiteX556" fmla="*/ 115967 w 695325"/>
                <a:gd name="connsiteY556" fmla="*/ 100727 h 1152525"/>
                <a:gd name="connsiteX557" fmla="*/ 132636 w 695325"/>
                <a:gd name="connsiteY557" fmla="*/ 91488 h 1152525"/>
                <a:gd name="connsiteX558" fmla="*/ 135303 w 695325"/>
                <a:gd name="connsiteY558" fmla="*/ 86725 h 1152525"/>
                <a:gd name="connsiteX559" fmla="*/ 135684 w 695325"/>
                <a:gd name="connsiteY559" fmla="*/ 72342 h 1152525"/>
                <a:gd name="connsiteX560" fmla="*/ 137874 w 695325"/>
                <a:gd name="connsiteY560" fmla="*/ 65484 h 1152525"/>
                <a:gd name="connsiteX561" fmla="*/ 143780 w 695325"/>
                <a:gd name="connsiteY561" fmla="*/ 61198 h 1152525"/>
                <a:gd name="connsiteX562" fmla="*/ 149495 w 695325"/>
                <a:gd name="connsiteY562" fmla="*/ 61103 h 1152525"/>
                <a:gd name="connsiteX563" fmla="*/ 152543 w 695325"/>
                <a:gd name="connsiteY563" fmla="*/ 63103 h 1152525"/>
                <a:gd name="connsiteX564" fmla="*/ 153305 w 695325"/>
                <a:gd name="connsiteY564" fmla="*/ 67866 h 1152525"/>
                <a:gd name="connsiteX565" fmla="*/ 151209 w 695325"/>
                <a:gd name="connsiteY565" fmla="*/ 78724 h 1152525"/>
                <a:gd name="connsiteX566" fmla="*/ 152448 w 695325"/>
                <a:gd name="connsiteY566" fmla="*/ 82534 h 1152525"/>
                <a:gd name="connsiteX567" fmla="*/ 165688 w 695325"/>
                <a:gd name="connsiteY567" fmla="*/ 91392 h 1152525"/>
                <a:gd name="connsiteX568" fmla="*/ 191214 w 695325"/>
                <a:gd name="connsiteY568" fmla="*/ 96060 h 1152525"/>
                <a:gd name="connsiteX569" fmla="*/ 195691 w 695325"/>
                <a:gd name="connsiteY569" fmla="*/ 84915 h 1152525"/>
                <a:gd name="connsiteX570" fmla="*/ 196930 w 695325"/>
                <a:gd name="connsiteY570" fmla="*/ 77581 h 1152525"/>
                <a:gd name="connsiteX571" fmla="*/ 202930 w 695325"/>
                <a:gd name="connsiteY571" fmla="*/ 67866 h 1152525"/>
                <a:gd name="connsiteX572" fmla="*/ 209598 w 695325"/>
                <a:gd name="connsiteY572" fmla="*/ 60912 h 1152525"/>
                <a:gd name="connsiteX573" fmla="*/ 220266 w 695325"/>
                <a:gd name="connsiteY573" fmla="*/ 57198 h 1152525"/>
                <a:gd name="connsiteX574" fmla="*/ 228076 w 695325"/>
                <a:gd name="connsiteY574" fmla="*/ 48911 h 1152525"/>
                <a:gd name="connsiteX575" fmla="*/ 232839 w 695325"/>
                <a:gd name="connsiteY575" fmla="*/ 27289 h 1152525"/>
                <a:gd name="connsiteX576" fmla="*/ 231124 w 695325"/>
                <a:gd name="connsiteY576" fmla="*/ 13954 h 1152525"/>
                <a:gd name="connsiteX577" fmla="*/ 233029 w 695325"/>
                <a:gd name="connsiteY577" fmla="*/ 6620 h 1152525"/>
                <a:gd name="connsiteX578" fmla="*/ 253127 w 695325"/>
                <a:gd name="connsiteY578" fmla="*/ 3572 h 1152525"/>
                <a:gd name="connsiteX579" fmla="*/ 276749 w 695325"/>
                <a:gd name="connsiteY579" fmla="*/ 6525 h 1152525"/>
                <a:gd name="connsiteX580" fmla="*/ 284750 w 695325"/>
                <a:gd name="connsiteY580" fmla="*/ 9763 h 1152525"/>
                <a:gd name="connsiteX581" fmla="*/ 301323 w 695325"/>
                <a:gd name="connsiteY581" fmla="*/ 20241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</a:cxnLst>
              <a:rect l="l" t="t" r="r" b="b"/>
              <a:pathLst>
                <a:path w="695325" h="1152525">
                  <a:moveTo>
                    <a:pt x="695278" y="1102852"/>
                  </a:moveTo>
                  <a:lnTo>
                    <a:pt x="684133" y="1101995"/>
                  </a:lnTo>
                  <a:lnTo>
                    <a:pt x="677942" y="1090279"/>
                  </a:lnTo>
                  <a:lnTo>
                    <a:pt x="677180" y="1082659"/>
                  </a:lnTo>
                  <a:lnTo>
                    <a:pt x="689658" y="1084088"/>
                  </a:lnTo>
                  <a:lnTo>
                    <a:pt x="694325" y="1087898"/>
                  </a:lnTo>
                  <a:lnTo>
                    <a:pt x="695944" y="1091327"/>
                  </a:lnTo>
                  <a:lnTo>
                    <a:pt x="695278" y="1102852"/>
                  </a:lnTo>
                  <a:close/>
                  <a:moveTo>
                    <a:pt x="429435" y="1119330"/>
                  </a:moveTo>
                  <a:lnTo>
                    <a:pt x="419910" y="1119902"/>
                  </a:lnTo>
                  <a:lnTo>
                    <a:pt x="403908" y="1100661"/>
                  </a:lnTo>
                  <a:lnTo>
                    <a:pt x="394573" y="1085802"/>
                  </a:lnTo>
                  <a:lnTo>
                    <a:pt x="395240" y="1078087"/>
                  </a:lnTo>
                  <a:lnTo>
                    <a:pt x="403336" y="1056656"/>
                  </a:lnTo>
                  <a:lnTo>
                    <a:pt x="411432" y="1051227"/>
                  </a:lnTo>
                  <a:lnTo>
                    <a:pt x="421243" y="1053227"/>
                  </a:lnTo>
                  <a:lnTo>
                    <a:pt x="423148" y="1054846"/>
                  </a:lnTo>
                  <a:lnTo>
                    <a:pt x="436102" y="1079611"/>
                  </a:lnTo>
                  <a:lnTo>
                    <a:pt x="435055" y="1111329"/>
                  </a:lnTo>
                  <a:lnTo>
                    <a:pt x="433435" y="1117140"/>
                  </a:lnTo>
                  <a:lnTo>
                    <a:pt x="429435" y="1119330"/>
                  </a:lnTo>
                  <a:close/>
                  <a:moveTo>
                    <a:pt x="544592" y="981885"/>
                  </a:moveTo>
                  <a:lnTo>
                    <a:pt x="550307" y="1019889"/>
                  </a:lnTo>
                  <a:lnTo>
                    <a:pt x="552307" y="1023509"/>
                  </a:lnTo>
                  <a:lnTo>
                    <a:pt x="551545" y="1033129"/>
                  </a:lnTo>
                  <a:lnTo>
                    <a:pt x="530305" y="1051512"/>
                  </a:lnTo>
                  <a:lnTo>
                    <a:pt x="522684" y="1068086"/>
                  </a:lnTo>
                  <a:lnTo>
                    <a:pt x="523351" y="1072563"/>
                  </a:lnTo>
                  <a:lnTo>
                    <a:pt x="527828" y="1076087"/>
                  </a:lnTo>
                  <a:lnTo>
                    <a:pt x="532019" y="1085802"/>
                  </a:lnTo>
                  <a:lnTo>
                    <a:pt x="529733" y="1098375"/>
                  </a:lnTo>
                  <a:lnTo>
                    <a:pt x="522970" y="1109901"/>
                  </a:lnTo>
                  <a:lnTo>
                    <a:pt x="514017" y="1112377"/>
                  </a:lnTo>
                  <a:lnTo>
                    <a:pt x="498491" y="1106853"/>
                  </a:lnTo>
                  <a:lnTo>
                    <a:pt x="474964" y="1104948"/>
                  </a:lnTo>
                  <a:lnTo>
                    <a:pt x="470488" y="1103233"/>
                  </a:lnTo>
                  <a:lnTo>
                    <a:pt x="468678" y="1094375"/>
                  </a:lnTo>
                  <a:lnTo>
                    <a:pt x="476679" y="1065705"/>
                  </a:lnTo>
                  <a:lnTo>
                    <a:pt x="479155" y="1059894"/>
                  </a:lnTo>
                  <a:lnTo>
                    <a:pt x="487442" y="1054941"/>
                  </a:lnTo>
                  <a:lnTo>
                    <a:pt x="488871" y="1051703"/>
                  </a:lnTo>
                  <a:lnTo>
                    <a:pt x="487632" y="1037796"/>
                  </a:lnTo>
                  <a:lnTo>
                    <a:pt x="478012" y="1015698"/>
                  </a:lnTo>
                  <a:lnTo>
                    <a:pt x="485061" y="1000363"/>
                  </a:lnTo>
                  <a:lnTo>
                    <a:pt x="488680" y="998363"/>
                  </a:lnTo>
                  <a:lnTo>
                    <a:pt x="498491" y="997887"/>
                  </a:lnTo>
                  <a:lnTo>
                    <a:pt x="509349" y="994839"/>
                  </a:lnTo>
                  <a:lnTo>
                    <a:pt x="522970" y="984171"/>
                  </a:lnTo>
                  <a:lnTo>
                    <a:pt x="538496" y="976646"/>
                  </a:lnTo>
                  <a:lnTo>
                    <a:pt x="544592" y="981885"/>
                  </a:lnTo>
                  <a:close/>
                  <a:moveTo>
                    <a:pt x="626031" y="991791"/>
                  </a:moveTo>
                  <a:lnTo>
                    <a:pt x="626412" y="1012174"/>
                  </a:lnTo>
                  <a:lnTo>
                    <a:pt x="624507" y="1020270"/>
                  </a:lnTo>
                  <a:lnTo>
                    <a:pt x="618697" y="1013984"/>
                  </a:lnTo>
                  <a:lnTo>
                    <a:pt x="620125" y="1004268"/>
                  </a:lnTo>
                  <a:lnTo>
                    <a:pt x="613172" y="993791"/>
                  </a:lnTo>
                  <a:lnTo>
                    <a:pt x="609362" y="995791"/>
                  </a:lnTo>
                  <a:lnTo>
                    <a:pt x="610886" y="1015508"/>
                  </a:lnTo>
                  <a:lnTo>
                    <a:pt x="607457" y="1017889"/>
                  </a:lnTo>
                  <a:lnTo>
                    <a:pt x="601647" y="1015508"/>
                  </a:lnTo>
                  <a:lnTo>
                    <a:pt x="600218" y="1013127"/>
                  </a:lnTo>
                  <a:lnTo>
                    <a:pt x="600694" y="1009221"/>
                  </a:lnTo>
                  <a:lnTo>
                    <a:pt x="604123" y="1004364"/>
                  </a:lnTo>
                  <a:lnTo>
                    <a:pt x="603647" y="1001030"/>
                  </a:lnTo>
                  <a:lnTo>
                    <a:pt x="602314" y="999601"/>
                  </a:lnTo>
                  <a:lnTo>
                    <a:pt x="598313" y="1001697"/>
                  </a:lnTo>
                  <a:lnTo>
                    <a:pt x="593170" y="1014460"/>
                  </a:lnTo>
                  <a:lnTo>
                    <a:pt x="589074" y="1032748"/>
                  </a:lnTo>
                  <a:lnTo>
                    <a:pt x="587359" y="1059132"/>
                  </a:lnTo>
                  <a:lnTo>
                    <a:pt x="594313" y="1065038"/>
                  </a:lnTo>
                  <a:lnTo>
                    <a:pt x="597837" y="1064276"/>
                  </a:lnTo>
                  <a:lnTo>
                    <a:pt x="625745" y="1086279"/>
                  </a:lnTo>
                  <a:lnTo>
                    <a:pt x="626031" y="1089803"/>
                  </a:lnTo>
                  <a:lnTo>
                    <a:pt x="614220" y="1104948"/>
                  </a:lnTo>
                  <a:lnTo>
                    <a:pt x="598884" y="1111615"/>
                  </a:lnTo>
                  <a:lnTo>
                    <a:pt x="595646" y="1110758"/>
                  </a:lnTo>
                  <a:lnTo>
                    <a:pt x="590217" y="1106472"/>
                  </a:lnTo>
                  <a:lnTo>
                    <a:pt x="574310" y="1113711"/>
                  </a:lnTo>
                  <a:lnTo>
                    <a:pt x="570024" y="1117806"/>
                  </a:lnTo>
                  <a:lnTo>
                    <a:pt x="567833" y="1124379"/>
                  </a:lnTo>
                  <a:lnTo>
                    <a:pt x="574310" y="1124855"/>
                  </a:lnTo>
                  <a:lnTo>
                    <a:pt x="576501" y="1127998"/>
                  </a:lnTo>
                  <a:lnTo>
                    <a:pt x="574500" y="1133523"/>
                  </a:lnTo>
                  <a:lnTo>
                    <a:pt x="562404" y="1152668"/>
                  </a:lnTo>
                  <a:lnTo>
                    <a:pt x="558213" y="1155240"/>
                  </a:lnTo>
                  <a:lnTo>
                    <a:pt x="533829" y="1154097"/>
                  </a:lnTo>
                  <a:lnTo>
                    <a:pt x="525256" y="1139714"/>
                  </a:lnTo>
                  <a:lnTo>
                    <a:pt x="519446" y="1124760"/>
                  </a:lnTo>
                  <a:lnTo>
                    <a:pt x="546783" y="1083231"/>
                  </a:lnTo>
                  <a:lnTo>
                    <a:pt x="554403" y="1062752"/>
                  </a:lnTo>
                  <a:lnTo>
                    <a:pt x="566309" y="1010364"/>
                  </a:lnTo>
                  <a:lnTo>
                    <a:pt x="564785" y="983694"/>
                  </a:lnTo>
                  <a:lnTo>
                    <a:pt x="568119" y="971312"/>
                  </a:lnTo>
                  <a:lnTo>
                    <a:pt x="576406" y="954643"/>
                  </a:lnTo>
                  <a:lnTo>
                    <a:pt x="595837" y="940927"/>
                  </a:lnTo>
                  <a:lnTo>
                    <a:pt x="600218" y="939689"/>
                  </a:lnTo>
                  <a:lnTo>
                    <a:pt x="603647" y="940927"/>
                  </a:lnTo>
                  <a:lnTo>
                    <a:pt x="600790" y="945880"/>
                  </a:lnTo>
                  <a:lnTo>
                    <a:pt x="603075" y="953119"/>
                  </a:lnTo>
                  <a:lnTo>
                    <a:pt x="612696" y="958453"/>
                  </a:lnTo>
                  <a:lnTo>
                    <a:pt x="622221" y="971788"/>
                  </a:lnTo>
                  <a:lnTo>
                    <a:pt x="626031" y="991791"/>
                  </a:lnTo>
                  <a:close/>
                  <a:moveTo>
                    <a:pt x="604123" y="880634"/>
                  </a:moveTo>
                  <a:lnTo>
                    <a:pt x="607552" y="881205"/>
                  </a:lnTo>
                  <a:lnTo>
                    <a:pt x="621649" y="877872"/>
                  </a:lnTo>
                  <a:lnTo>
                    <a:pt x="628507" y="884444"/>
                  </a:lnTo>
                  <a:lnTo>
                    <a:pt x="631841" y="891302"/>
                  </a:lnTo>
                  <a:lnTo>
                    <a:pt x="630984" y="898160"/>
                  </a:lnTo>
                  <a:lnTo>
                    <a:pt x="616030" y="917781"/>
                  </a:lnTo>
                  <a:lnTo>
                    <a:pt x="613648" y="919020"/>
                  </a:lnTo>
                  <a:lnTo>
                    <a:pt x="600694" y="918258"/>
                  </a:lnTo>
                  <a:lnTo>
                    <a:pt x="592312" y="909780"/>
                  </a:lnTo>
                  <a:lnTo>
                    <a:pt x="583930" y="898350"/>
                  </a:lnTo>
                  <a:lnTo>
                    <a:pt x="582216" y="893874"/>
                  </a:lnTo>
                  <a:lnTo>
                    <a:pt x="582025" y="886920"/>
                  </a:lnTo>
                  <a:lnTo>
                    <a:pt x="590979" y="877014"/>
                  </a:lnTo>
                  <a:lnTo>
                    <a:pt x="597265" y="875681"/>
                  </a:lnTo>
                  <a:lnTo>
                    <a:pt x="604123" y="880634"/>
                  </a:lnTo>
                  <a:close/>
                  <a:moveTo>
                    <a:pt x="624697" y="414290"/>
                  </a:moveTo>
                  <a:lnTo>
                    <a:pt x="629269" y="423720"/>
                  </a:lnTo>
                  <a:lnTo>
                    <a:pt x="622602" y="434578"/>
                  </a:lnTo>
                  <a:lnTo>
                    <a:pt x="630698" y="449628"/>
                  </a:lnTo>
                  <a:lnTo>
                    <a:pt x="634889" y="448961"/>
                  </a:lnTo>
                  <a:lnTo>
                    <a:pt x="638794" y="439531"/>
                  </a:lnTo>
                  <a:lnTo>
                    <a:pt x="643366" y="436007"/>
                  </a:lnTo>
                  <a:lnTo>
                    <a:pt x="645081" y="431435"/>
                  </a:lnTo>
                  <a:lnTo>
                    <a:pt x="650700" y="425148"/>
                  </a:lnTo>
                  <a:lnTo>
                    <a:pt x="658416" y="421624"/>
                  </a:lnTo>
                  <a:lnTo>
                    <a:pt x="682323" y="432864"/>
                  </a:lnTo>
                  <a:lnTo>
                    <a:pt x="678132" y="459153"/>
                  </a:lnTo>
                  <a:lnTo>
                    <a:pt x="671751" y="462963"/>
                  </a:lnTo>
                  <a:lnTo>
                    <a:pt x="666131" y="471059"/>
                  </a:lnTo>
                  <a:lnTo>
                    <a:pt x="661178" y="471440"/>
                  </a:lnTo>
                  <a:lnTo>
                    <a:pt x="649939" y="466201"/>
                  </a:lnTo>
                  <a:lnTo>
                    <a:pt x="647462" y="460581"/>
                  </a:lnTo>
                  <a:lnTo>
                    <a:pt x="641080" y="454295"/>
                  </a:lnTo>
                  <a:lnTo>
                    <a:pt x="636127" y="456390"/>
                  </a:lnTo>
                  <a:lnTo>
                    <a:pt x="633651" y="460962"/>
                  </a:lnTo>
                  <a:lnTo>
                    <a:pt x="631936" y="466582"/>
                  </a:lnTo>
                  <a:lnTo>
                    <a:pt x="630889" y="482679"/>
                  </a:lnTo>
                  <a:lnTo>
                    <a:pt x="629174" y="485442"/>
                  </a:lnTo>
                  <a:lnTo>
                    <a:pt x="626031" y="485442"/>
                  </a:lnTo>
                  <a:lnTo>
                    <a:pt x="621459" y="488585"/>
                  </a:lnTo>
                  <a:lnTo>
                    <a:pt x="616506" y="486108"/>
                  </a:lnTo>
                  <a:lnTo>
                    <a:pt x="612315" y="486108"/>
                  </a:lnTo>
                  <a:lnTo>
                    <a:pt x="609172" y="484680"/>
                  </a:lnTo>
                  <a:lnTo>
                    <a:pt x="608505" y="480870"/>
                  </a:lnTo>
                  <a:lnTo>
                    <a:pt x="610219" y="478393"/>
                  </a:lnTo>
                  <a:lnTo>
                    <a:pt x="613744" y="478012"/>
                  </a:lnTo>
                  <a:lnTo>
                    <a:pt x="621459" y="469249"/>
                  </a:lnTo>
                  <a:lnTo>
                    <a:pt x="618601" y="459057"/>
                  </a:lnTo>
                  <a:lnTo>
                    <a:pt x="616125" y="438388"/>
                  </a:lnTo>
                  <a:lnTo>
                    <a:pt x="614315" y="435245"/>
                  </a:lnTo>
                  <a:lnTo>
                    <a:pt x="610410" y="437721"/>
                  </a:lnTo>
                  <a:lnTo>
                    <a:pt x="599170" y="450294"/>
                  </a:lnTo>
                  <a:lnTo>
                    <a:pt x="596694" y="460486"/>
                  </a:lnTo>
                  <a:lnTo>
                    <a:pt x="589645" y="469249"/>
                  </a:lnTo>
                  <a:lnTo>
                    <a:pt x="589264" y="472011"/>
                  </a:lnTo>
                  <a:lnTo>
                    <a:pt x="578025" y="482203"/>
                  </a:lnTo>
                  <a:lnTo>
                    <a:pt x="574120" y="483918"/>
                  </a:lnTo>
                  <a:lnTo>
                    <a:pt x="568881" y="482870"/>
                  </a:lnTo>
                  <a:lnTo>
                    <a:pt x="562213" y="467439"/>
                  </a:lnTo>
                  <a:lnTo>
                    <a:pt x="556974" y="465344"/>
                  </a:lnTo>
                  <a:lnTo>
                    <a:pt x="555260" y="462201"/>
                  </a:lnTo>
                  <a:lnTo>
                    <a:pt x="555260" y="454104"/>
                  </a:lnTo>
                  <a:lnTo>
                    <a:pt x="559832" y="436578"/>
                  </a:lnTo>
                  <a:lnTo>
                    <a:pt x="569357" y="425053"/>
                  </a:lnTo>
                  <a:lnTo>
                    <a:pt x="571833" y="420195"/>
                  </a:lnTo>
                  <a:lnTo>
                    <a:pt x="574977" y="416385"/>
                  </a:lnTo>
                  <a:lnTo>
                    <a:pt x="579168" y="416004"/>
                  </a:lnTo>
                  <a:lnTo>
                    <a:pt x="586216" y="420195"/>
                  </a:lnTo>
                  <a:lnTo>
                    <a:pt x="589740" y="417719"/>
                  </a:lnTo>
                  <a:lnTo>
                    <a:pt x="608409" y="412099"/>
                  </a:lnTo>
                  <a:lnTo>
                    <a:pt x="614410" y="418767"/>
                  </a:lnTo>
                  <a:lnTo>
                    <a:pt x="618601" y="410385"/>
                  </a:lnTo>
                  <a:lnTo>
                    <a:pt x="621459" y="410385"/>
                  </a:lnTo>
                  <a:lnTo>
                    <a:pt x="624697" y="414290"/>
                  </a:lnTo>
                  <a:close/>
                  <a:moveTo>
                    <a:pt x="301323" y="20241"/>
                  </a:moveTo>
                  <a:lnTo>
                    <a:pt x="305324" y="20812"/>
                  </a:lnTo>
                  <a:lnTo>
                    <a:pt x="324660" y="17859"/>
                  </a:lnTo>
                  <a:lnTo>
                    <a:pt x="333613" y="10049"/>
                  </a:lnTo>
                  <a:lnTo>
                    <a:pt x="336471" y="10049"/>
                  </a:lnTo>
                  <a:lnTo>
                    <a:pt x="339519" y="12144"/>
                  </a:lnTo>
                  <a:lnTo>
                    <a:pt x="339519" y="16145"/>
                  </a:lnTo>
                  <a:lnTo>
                    <a:pt x="337614" y="18907"/>
                  </a:lnTo>
                  <a:lnTo>
                    <a:pt x="331994" y="19098"/>
                  </a:lnTo>
                  <a:lnTo>
                    <a:pt x="329708" y="20526"/>
                  </a:lnTo>
                  <a:lnTo>
                    <a:pt x="331708" y="21574"/>
                  </a:lnTo>
                  <a:lnTo>
                    <a:pt x="333328" y="28242"/>
                  </a:lnTo>
                  <a:lnTo>
                    <a:pt x="338947" y="36243"/>
                  </a:lnTo>
                  <a:lnTo>
                    <a:pt x="347710" y="45387"/>
                  </a:lnTo>
                  <a:lnTo>
                    <a:pt x="353140" y="47863"/>
                  </a:lnTo>
                  <a:lnTo>
                    <a:pt x="359426" y="49482"/>
                  </a:lnTo>
                  <a:lnTo>
                    <a:pt x="414099" y="42053"/>
                  </a:lnTo>
                  <a:lnTo>
                    <a:pt x="415909" y="43101"/>
                  </a:lnTo>
                  <a:lnTo>
                    <a:pt x="421434" y="54435"/>
                  </a:lnTo>
                  <a:lnTo>
                    <a:pt x="424482" y="55674"/>
                  </a:lnTo>
                  <a:lnTo>
                    <a:pt x="427815" y="54912"/>
                  </a:lnTo>
                  <a:lnTo>
                    <a:pt x="436102" y="48054"/>
                  </a:lnTo>
                  <a:lnTo>
                    <a:pt x="440674" y="48244"/>
                  </a:lnTo>
                  <a:lnTo>
                    <a:pt x="458105" y="55293"/>
                  </a:lnTo>
                  <a:lnTo>
                    <a:pt x="458105" y="55293"/>
                  </a:lnTo>
                  <a:lnTo>
                    <a:pt x="436579" y="63389"/>
                  </a:lnTo>
                  <a:lnTo>
                    <a:pt x="434102" y="63103"/>
                  </a:lnTo>
                  <a:lnTo>
                    <a:pt x="429149" y="68818"/>
                  </a:lnTo>
                  <a:lnTo>
                    <a:pt x="425530" y="68818"/>
                  </a:lnTo>
                  <a:lnTo>
                    <a:pt x="424291" y="75009"/>
                  </a:lnTo>
                  <a:lnTo>
                    <a:pt x="421434" y="77581"/>
                  </a:lnTo>
                  <a:lnTo>
                    <a:pt x="417433" y="75962"/>
                  </a:lnTo>
                  <a:lnTo>
                    <a:pt x="412766" y="71009"/>
                  </a:lnTo>
                  <a:lnTo>
                    <a:pt x="408194" y="63389"/>
                  </a:lnTo>
                  <a:lnTo>
                    <a:pt x="400098" y="64722"/>
                  </a:lnTo>
                  <a:lnTo>
                    <a:pt x="392573" y="70533"/>
                  </a:lnTo>
                  <a:lnTo>
                    <a:pt x="382000" y="73295"/>
                  </a:lnTo>
                  <a:lnTo>
                    <a:pt x="362283" y="82439"/>
                  </a:lnTo>
                  <a:lnTo>
                    <a:pt x="348472" y="82439"/>
                  </a:lnTo>
                  <a:lnTo>
                    <a:pt x="343900" y="86439"/>
                  </a:lnTo>
                  <a:lnTo>
                    <a:pt x="331232" y="85963"/>
                  </a:lnTo>
                  <a:lnTo>
                    <a:pt x="322755" y="81105"/>
                  </a:lnTo>
                  <a:lnTo>
                    <a:pt x="319421" y="85011"/>
                  </a:lnTo>
                  <a:lnTo>
                    <a:pt x="319231" y="94155"/>
                  </a:lnTo>
                  <a:lnTo>
                    <a:pt x="314278" y="95107"/>
                  </a:lnTo>
                  <a:lnTo>
                    <a:pt x="305038" y="91488"/>
                  </a:lnTo>
                  <a:lnTo>
                    <a:pt x="294942" y="95107"/>
                  </a:lnTo>
                  <a:lnTo>
                    <a:pt x="291608" y="98346"/>
                  </a:lnTo>
                  <a:lnTo>
                    <a:pt x="291037" y="108442"/>
                  </a:lnTo>
                  <a:lnTo>
                    <a:pt x="287989" y="110061"/>
                  </a:lnTo>
                  <a:lnTo>
                    <a:pt x="290465" y="114157"/>
                  </a:lnTo>
                  <a:lnTo>
                    <a:pt x="295990" y="117205"/>
                  </a:lnTo>
                  <a:lnTo>
                    <a:pt x="300657" y="124635"/>
                  </a:lnTo>
                  <a:lnTo>
                    <a:pt x="310848" y="127873"/>
                  </a:lnTo>
                  <a:lnTo>
                    <a:pt x="317421" y="128159"/>
                  </a:lnTo>
                  <a:lnTo>
                    <a:pt x="319040" y="142065"/>
                  </a:lnTo>
                  <a:lnTo>
                    <a:pt x="316278" y="146828"/>
                  </a:lnTo>
                  <a:lnTo>
                    <a:pt x="316278" y="146828"/>
                  </a:lnTo>
                  <a:lnTo>
                    <a:pt x="303229" y="142923"/>
                  </a:lnTo>
                  <a:lnTo>
                    <a:pt x="286750" y="147114"/>
                  </a:lnTo>
                  <a:lnTo>
                    <a:pt x="280845" y="154924"/>
                  </a:lnTo>
                  <a:lnTo>
                    <a:pt x="261795" y="152638"/>
                  </a:lnTo>
                  <a:lnTo>
                    <a:pt x="247222" y="155972"/>
                  </a:lnTo>
                  <a:lnTo>
                    <a:pt x="241602" y="154162"/>
                  </a:lnTo>
                  <a:lnTo>
                    <a:pt x="237601" y="149876"/>
                  </a:lnTo>
                  <a:lnTo>
                    <a:pt x="219313" y="144351"/>
                  </a:lnTo>
                  <a:lnTo>
                    <a:pt x="211598" y="139398"/>
                  </a:lnTo>
                  <a:lnTo>
                    <a:pt x="179308" y="137589"/>
                  </a:lnTo>
                  <a:lnTo>
                    <a:pt x="168450" y="143780"/>
                  </a:lnTo>
                  <a:lnTo>
                    <a:pt x="152448" y="149304"/>
                  </a:lnTo>
                  <a:lnTo>
                    <a:pt x="136255" y="165592"/>
                  </a:lnTo>
                  <a:lnTo>
                    <a:pt x="116062" y="195120"/>
                  </a:lnTo>
                  <a:lnTo>
                    <a:pt x="119396" y="198263"/>
                  </a:lnTo>
                  <a:lnTo>
                    <a:pt x="114253" y="206169"/>
                  </a:lnTo>
                  <a:lnTo>
                    <a:pt x="112348" y="226266"/>
                  </a:lnTo>
                  <a:lnTo>
                    <a:pt x="106728" y="232267"/>
                  </a:lnTo>
                  <a:lnTo>
                    <a:pt x="102061" y="231600"/>
                  </a:lnTo>
                  <a:lnTo>
                    <a:pt x="102727" y="244364"/>
                  </a:lnTo>
                  <a:lnTo>
                    <a:pt x="98346" y="253889"/>
                  </a:lnTo>
                  <a:lnTo>
                    <a:pt x="97870" y="266843"/>
                  </a:lnTo>
                  <a:lnTo>
                    <a:pt x="101394" y="272177"/>
                  </a:lnTo>
                  <a:lnTo>
                    <a:pt x="101870" y="280273"/>
                  </a:lnTo>
                  <a:lnTo>
                    <a:pt x="107680" y="294180"/>
                  </a:lnTo>
                  <a:lnTo>
                    <a:pt x="105108" y="302276"/>
                  </a:lnTo>
                  <a:lnTo>
                    <a:pt x="103870" y="323326"/>
                  </a:lnTo>
                  <a:lnTo>
                    <a:pt x="106632" y="330184"/>
                  </a:lnTo>
                  <a:lnTo>
                    <a:pt x="118158" y="347329"/>
                  </a:lnTo>
                  <a:lnTo>
                    <a:pt x="140827" y="372475"/>
                  </a:lnTo>
                  <a:lnTo>
                    <a:pt x="142637" y="376857"/>
                  </a:lnTo>
                  <a:lnTo>
                    <a:pt x="147209" y="379524"/>
                  </a:lnTo>
                  <a:lnTo>
                    <a:pt x="150638" y="379238"/>
                  </a:lnTo>
                  <a:lnTo>
                    <a:pt x="157877" y="374285"/>
                  </a:lnTo>
                  <a:lnTo>
                    <a:pt x="161020" y="373618"/>
                  </a:lnTo>
                  <a:lnTo>
                    <a:pt x="166545" y="377714"/>
                  </a:lnTo>
                  <a:lnTo>
                    <a:pt x="168736" y="383048"/>
                  </a:lnTo>
                  <a:lnTo>
                    <a:pt x="179213" y="384096"/>
                  </a:lnTo>
                  <a:lnTo>
                    <a:pt x="192929" y="406384"/>
                  </a:lnTo>
                  <a:lnTo>
                    <a:pt x="188643" y="420767"/>
                  </a:lnTo>
                  <a:lnTo>
                    <a:pt x="189309" y="426387"/>
                  </a:lnTo>
                  <a:lnTo>
                    <a:pt x="191976" y="430768"/>
                  </a:lnTo>
                  <a:lnTo>
                    <a:pt x="196930" y="432864"/>
                  </a:lnTo>
                  <a:lnTo>
                    <a:pt x="206740" y="453438"/>
                  </a:lnTo>
                  <a:lnTo>
                    <a:pt x="211598" y="454009"/>
                  </a:lnTo>
                  <a:lnTo>
                    <a:pt x="219408" y="449913"/>
                  </a:lnTo>
                  <a:lnTo>
                    <a:pt x="221790" y="444579"/>
                  </a:lnTo>
                  <a:lnTo>
                    <a:pt x="226648" y="442484"/>
                  </a:lnTo>
                  <a:lnTo>
                    <a:pt x="233124" y="442579"/>
                  </a:lnTo>
                  <a:lnTo>
                    <a:pt x="233124" y="449437"/>
                  </a:lnTo>
                  <a:lnTo>
                    <a:pt x="235030" y="452676"/>
                  </a:lnTo>
                  <a:lnTo>
                    <a:pt x="239887" y="454390"/>
                  </a:lnTo>
                  <a:lnTo>
                    <a:pt x="251127" y="452866"/>
                  </a:lnTo>
                  <a:lnTo>
                    <a:pt x="274273" y="455724"/>
                  </a:lnTo>
                  <a:lnTo>
                    <a:pt x="278368" y="452961"/>
                  </a:lnTo>
                  <a:lnTo>
                    <a:pt x="287417" y="441150"/>
                  </a:lnTo>
                  <a:lnTo>
                    <a:pt x="297704" y="420481"/>
                  </a:lnTo>
                  <a:lnTo>
                    <a:pt x="318849" y="394002"/>
                  </a:lnTo>
                  <a:lnTo>
                    <a:pt x="322564" y="392859"/>
                  </a:lnTo>
                  <a:lnTo>
                    <a:pt x="325326" y="388382"/>
                  </a:lnTo>
                  <a:lnTo>
                    <a:pt x="333518" y="382000"/>
                  </a:lnTo>
                  <a:lnTo>
                    <a:pt x="339805" y="370665"/>
                  </a:lnTo>
                  <a:lnTo>
                    <a:pt x="345710" y="367332"/>
                  </a:lnTo>
                  <a:lnTo>
                    <a:pt x="356664" y="364569"/>
                  </a:lnTo>
                  <a:lnTo>
                    <a:pt x="358664" y="355711"/>
                  </a:lnTo>
                  <a:lnTo>
                    <a:pt x="363426" y="354282"/>
                  </a:lnTo>
                  <a:lnTo>
                    <a:pt x="366665" y="354092"/>
                  </a:lnTo>
                  <a:lnTo>
                    <a:pt x="369808" y="356854"/>
                  </a:lnTo>
                  <a:lnTo>
                    <a:pt x="366665" y="370951"/>
                  </a:lnTo>
                  <a:lnTo>
                    <a:pt x="369046" y="374475"/>
                  </a:lnTo>
                  <a:lnTo>
                    <a:pt x="371428" y="374475"/>
                  </a:lnTo>
                  <a:lnTo>
                    <a:pt x="382191" y="380667"/>
                  </a:lnTo>
                  <a:lnTo>
                    <a:pt x="402955" y="383048"/>
                  </a:lnTo>
                  <a:lnTo>
                    <a:pt x="411623" y="386763"/>
                  </a:lnTo>
                  <a:lnTo>
                    <a:pt x="424196" y="378381"/>
                  </a:lnTo>
                  <a:lnTo>
                    <a:pt x="431340" y="377047"/>
                  </a:lnTo>
                  <a:lnTo>
                    <a:pt x="437912" y="379714"/>
                  </a:lnTo>
                  <a:lnTo>
                    <a:pt x="442579" y="379905"/>
                  </a:lnTo>
                  <a:lnTo>
                    <a:pt x="447437" y="375047"/>
                  </a:lnTo>
                  <a:lnTo>
                    <a:pt x="451152" y="356283"/>
                  </a:lnTo>
                  <a:lnTo>
                    <a:pt x="465439" y="350758"/>
                  </a:lnTo>
                  <a:lnTo>
                    <a:pt x="474679" y="354854"/>
                  </a:lnTo>
                  <a:lnTo>
                    <a:pt x="500206" y="345329"/>
                  </a:lnTo>
                  <a:lnTo>
                    <a:pt x="535734" y="350377"/>
                  </a:lnTo>
                  <a:lnTo>
                    <a:pt x="551926" y="350282"/>
                  </a:lnTo>
                  <a:lnTo>
                    <a:pt x="576787" y="347805"/>
                  </a:lnTo>
                  <a:lnTo>
                    <a:pt x="583454" y="344376"/>
                  </a:lnTo>
                  <a:lnTo>
                    <a:pt x="582787" y="341900"/>
                  </a:lnTo>
                  <a:lnTo>
                    <a:pt x="569071" y="337042"/>
                  </a:lnTo>
                  <a:lnTo>
                    <a:pt x="550116" y="335137"/>
                  </a:lnTo>
                  <a:lnTo>
                    <a:pt x="545640" y="332280"/>
                  </a:lnTo>
                  <a:lnTo>
                    <a:pt x="545925" y="329708"/>
                  </a:lnTo>
                  <a:lnTo>
                    <a:pt x="560023" y="323707"/>
                  </a:lnTo>
                  <a:lnTo>
                    <a:pt x="574500" y="321707"/>
                  </a:lnTo>
                  <a:lnTo>
                    <a:pt x="591836" y="321993"/>
                  </a:lnTo>
                  <a:lnTo>
                    <a:pt x="596598" y="320564"/>
                  </a:lnTo>
                  <a:lnTo>
                    <a:pt x="599932" y="314373"/>
                  </a:lnTo>
                  <a:lnTo>
                    <a:pt x="602123" y="314277"/>
                  </a:lnTo>
                  <a:lnTo>
                    <a:pt x="627459" y="315325"/>
                  </a:lnTo>
                  <a:lnTo>
                    <a:pt x="642128" y="320945"/>
                  </a:lnTo>
                  <a:lnTo>
                    <a:pt x="658225" y="329613"/>
                  </a:lnTo>
                  <a:lnTo>
                    <a:pt x="665369" y="347901"/>
                  </a:lnTo>
                  <a:lnTo>
                    <a:pt x="664036" y="359712"/>
                  </a:lnTo>
                  <a:lnTo>
                    <a:pt x="656511" y="368475"/>
                  </a:lnTo>
                  <a:lnTo>
                    <a:pt x="653272" y="386953"/>
                  </a:lnTo>
                  <a:lnTo>
                    <a:pt x="648510" y="393430"/>
                  </a:lnTo>
                  <a:lnTo>
                    <a:pt x="645462" y="395430"/>
                  </a:lnTo>
                  <a:lnTo>
                    <a:pt x="634508" y="393716"/>
                  </a:lnTo>
                  <a:lnTo>
                    <a:pt x="630793" y="391811"/>
                  </a:lnTo>
                  <a:lnTo>
                    <a:pt x="618792" y="377904"/>
                  </a:lnTo>
                  <a:lnTo>
                    <a:pt x="615648" y="369332"/>
                  </a:lnTo>
                  <a:lnTo>
                    <a:pt x="601742" y="366093"/>
                  </a:lnTo>
                  <a:lnTo>
                    <a:pt x="560689" y="372094"/>
                  </a:lnTo>
                  <a:lnTo>
                    <a:pt x="556879" y="377238"/>
                  </a:lnTo>
                  <a:lnTo>
                    <a:pt x="555832" y="384096"/>
                  </a:lnTo>
                  <a:lnTo>
                    <a:pt x="551164" y="392859"/>
                  </a:lnTo>
                  <a:lnTo>
                    <a:pt x="538782" y="406384"/>
                  </a:lnTo>
                  <a:lnTo>
                    <a:pt x="529257" y="422862"/>
                  </a:lnTo>
                  <a:lnTo>
                    <a:pt x="518017" y="431816"/>
                  </a:lnTo>
                  <a:lnTo>
                    <a:pt x="498300" y="452961"/>
                  </a:lnTo>
                  <a:lnTo>
                    <a:pt x="487632" y="466487"/>
                  </a:lnTo>
                  <a:lnTo>
                    <a:pt x="452199" y="486299"/>
                  </a:lnTo>
                  <a:lnTo>
                    <a:pt x="427244" y="489537"/>
                  </a:lnTo>
                  <a:lnTo>
                    <a:pt x="417624" y="495824"/>
                  </a:lnTo>
                  <a:lnTo>
                    <a:pt x="398574" y="499539"/>
                  </a:lnTo>
                  <a:lnTo>
                    <a:pt x="392287" y="504301"/>
                  </a:lnTo>
                  <a:lnTo>
                    <a:pt x="383048" y="527066"/>
                  </a:lnTo>
                  <a:lnTo>
                    <a:pt x="374952" y="535257"/>
                  </a:lnTo>
                  <a:lnTo>
                    <a:pt x="370380" y="537734"/>
                  </a:lnTo>
                  <a:lnTo>
                    <a:pt x="360093" y="539544"/>
                  </a:lnTo>
                  <a:lnTo>
                    <a:pt x="349520" y="538972"/>
                  </a:lnTo>
                  <a:lnTo>
                    <a:pt x="346377" y="533257"/>
                  </a:lnTo>
                  <a:lnTo>
                    <a:pt x="334280" y="520875"/>
                  </a:lnTo>
                  <a:lnTo>
                    <a:pt x="315706" y="512874"/>
                  </a:lnTo>
                  <a:lnTo>
                    <a:pt x="310848" y="515350"/>
                  </a:lnTo>
                  <a:lnTo>
                    <a:pt x="309229" y="524875"/>
                  </a:lnTo>
                  <a:lnTo>
                    <a:pt x="317516" y="548878"/>
                  </a:lnTo>
                  <a:lnTo>
                    <a:pt x="321136" y="546021"/>
                  </a:lnTo>
                  <a:lnTo>
                    <a:pt x="331423" y="545449"/>
                  </a:lnTo>
                  <a:lnTo>
                    <a:pt x="340090" y="554974"/>
                  </a:lnTo>
                  <a:lnTo>
                    <a:pt x="354664" y="576215"/>
                  </a:lnTo>
                  <a:lnTo>
                    <a:pt x="362760" y="579453"/>
                  </a:lnTo>
                  <a:lnTo>
                    <a:pt x="371428" y="577929"/>
                  </a:lnTo>
                  <a:lnTo>
                    <a:pt x="378857" y="580120"/>
                  </a:lnTo>
                  <a:lnTo>
                    <a:pt x="398955" y="600789"/>
                  </a:lnTo>
                  <a:lnTo>
                    <a:pt x="420576" y="637651"/>
                  </a:lnTo>
                  <a:lnTo>
                    <a:pt x="428006" y="661845"/>
                  </a:lnTo>
                  <a:lnTo>
                    <a:pt x="447342" y="677561"/>
                  </a:lnTo>
                  <a:lnTo>
                    <a:pt x="476393" y="697944"/>
                  </a:lnTo>
                  <a:lnTo>
                    <a:pt x="476583" y="704421"/>
                  </a:lnTo>
                  <a:lnTo>
                    <a:pt x="469725" y="714994"/>
                  </a:lnTo>
                  <a:lnTo>
                    <a:pt x="469535" y="718518"/>
                  </a:lnTo>
                  <a:lnTo>
                    <a:pt x="487728" y="734806"/>
                  </a:lnTo>
                  <a:lnTo>
                    <a:pt x="490109" y="736235"/>
                  </a:lnTo>
                  <a:lnTo>
                    <a:pt x="495348" y="733854"/>
                  </a:lnTo>
                  <a:lnTo>
                    <a:pt x="504206" y="740331"/>
                  </a:lnTo>
                  <a:lnTo>
                    <a:pt x="493824" y="752618"/>
                  </a:lnTo>
                  <a:lnTo>
                    <a:pt x="484489" y="750046"/>
                  </a:lnTo>
                  <a:lnTo>
                    <a:pt x="481346" y="753094"/>
                  </a:lnTo>
                  <a:lnTo>
                    <a:pt x="481346" y="753094"/>
                  </a:lnTo>
                  <a:lnTo>
                    <a:pt x="480203" y="748998"/>
                  </a:lnTo>
                  <a:lnTo>
                    <a:pt x="481251" y="747093"/>
                  </a:lnTo>
                  <a:lnTo>
                    <a:pt x="479631" y="745665"/>
                  </a:lnTo>
                  <a:lnTo>
                    <a:pt x="474583" y="745855"/>
                  </a:lnTo>
                  <a:lnTo>
                    <a:pt x="470583" y="735949"/>
                  </a:lnTo>
                  <a:lnTo>
                    <a:pt x="465344" y="736902"/>
                  </a:lnTo>
                  <a:lnTo>
                    <a:pt x="461248" y="731091"/>
                  </a:lnTo>
                  <a:lnTo>
                    <a:pt x="457153" y="729377"/>
                  </a:lnTo>
                  <a:lnTo>
                    <a:pt x="458200" y="720995"/>
                  </a:lnTo>
                  <a:lnTo>
                    <a:pt x="456676" y="717947"/>
                  </a:lnTo>
                  <a:lnTo>
                    <a:pt x="446389" y="715947"/>
                  </a:lnTo>
                  <a:lnTo>
                    <a:pt x="441531" y="709374"/>
                  </a:lnTo>
                  <a:lnTo>
                    <a:pt x="437436" y="707279"/>
                  </a:lnTo>
                  <a:lnTo>
                    <a:pt x="427434" y="707755"/>
                  </a:lnTo>
                  <a:lnTo>
                    <a:pt x="420386" y="706422"/>
                  </a:lnTo>
                  <a:lnTo>
                    <a:pt x="414195" y="709565"/>
                  </a:lnTo>
                  <a:lnTo>
                    <a:pt x="395335" y="704326"/>
                  </a:lnTo>
                  <a:lnTo>
                    <a:pt x="370094" y="694039"/>
                  </a:lnTo>
                  <a:lnTo>
                    <a:pt x="370094" y="694039"/>
                  </a:lnTo>
                  <a:lnTo>
                    <a:pt x="372475" y="686800"/>
                  </a:lnTo>
                  <a:lnTo>
                    <a:pt x="376381" y="684609"/>
                  </a:lnTo>
                  <a:lnTo>
                    <a:pt x="383715" y="670417"/>
                  </a:lnTo>
                  <a:lnTo>
                    <a:pt x="386287" y="667845"/>
                  </a:lnTo>
                  <a:lnTo>
                    <a:pt x="392192" y="666226"/>
                  </a:lnTo>
                  <a:lnTo>
                    <a:pt x="380190" y="641937"/>
                  </a:lnTo>
                  <a:lnTo>
                    <a:pt x="374095" y="637175"/>
                  </a:lnTo>
                  <a:lnTo>
                    <a:pt x="369808" y="637746"/>
                  </a:lnTo>
                  <a:lnTo>
                    <a:pt x="363426" y="628221"/>
                  </a:lnTo>
                  <a:lnTo>
                    <a:pt x="355521" y="627650"/>
                  </a:lnTo>
                  <a:lnTo>
                    <a:pt x="349615" y="625650"/>
                  </a:lnTo>
                  <a:lnTo>
                    <a:pt x="337519" y="616315"/>
                  </a:lnTo>
                  <a:lnTo>
                    <a:pt x="331041" y="615172"/>
                  </a:lnTo>
                  <a:lnTo>
                    <a:pt x="322850" y="615839"/>
                  </a:lnTo>
                  <a:lnTo>
                    <a:pt x="313706" y="610314"/>
                  </a:lnTo>
                  <a:lnTo>
                    <a:pt x="297323" y="607552"/>
                  </a:lnTo>
                  <a:lnTo>
                    <a:pt x="252556" y="588502"/>
                  </a:lnTo>
                  <a:lnTo>
                    <a:pt x="245221" y="587550"/>
                  </a:lnTo>
                  <a:lnTo>
                    <a:pt x="243031" y="585549"/>
                  </a:lnTo>
                  <a:lnTo>
                    <a:pt x="233410" y="584121"/>
                  </a:lnTo>
                  <a:lnTo>
                    <a:pt x="229029" y="585359"/>
                  </a:lnTo>
                  <a:lnTo>
                    <a:pt x="228267" y="588502"/>
                  </a:lnTo>
                  <a:lnTo>
                    <a:pt x="220266" y="588502"/>
                  </a:lnTo>
                  <a:lnTo>
                    <a:pt x="213027" y="585359"/>
                  </a:lnTo>
                  <a:lnTo>
                    <a:pt x="200644" y="578977"/>
                  </a:lnTo>
                  <a:lnTo>
                    <a:pt x="189881" y="568690"/>
                  </a:lnTo>
                  <a:lnTo>
                    <a:pt x="175879" y="549259"/>
                  </a:lnTo>
                  <a:lnTo>
                    <a:pt x="174260" y="544878"/>
                  </a:lnTo>
                  <a:lnTo>
                    <a:pt x="162163" y="531066"/>
                  </a:lnTo>
                  <a:lnTo>
                    <a:pt x="159401" y="532209"/>
                  </a:lnTo>
                  <a:lnTo>
                    <a:pt x="159401" y="536210"/>
                  </a:lnTo>
                  <a:lnTo>
                    <a:pt x="151781" y="559641"/>
                  </a:lnTo>
                  <a:lnTo>
                    <a:pt x="139017" y="554117"/>
                  </a:lnTo>
                  <a:lnTo>
                    <a:pt x="121873" y="554117"/>
                  </a:lnTo>
                  <a:lnTo>
                    <a:pt x="113872" y="550497"/>
                  </a:lnTo>
                  <a:lnTo>
                    <a:pt x="112633" y="544973"/>
                  </a:lnTo>
                  <a:lnTo>
                    <a:pt x="98631" y="546211"/>
                  </a:lnTo>
                  <a:lnTo>
                    <a:pt x="95488" y="544592"/>
                  </a:lnTo>
                  <a:lnTo>
                    <a:pt x="86725" y="553355"/>
                  </a:lnTo>
                  <a:lnTo>
                    <a:pt x="81106" y="554593"/>
                  </a:lnTo>
                  <a:lnTo>
                    <a:pt x="77867" y="557736"/>
                  </a:lnTo>
                  <a:lnTo>
                    <a:pt x="74057" y="552593"/>
                  </a:lnTo>
                  <a:lnTo>
                    <a:pt x="74057" y="552593"/>
                  </a:lnTo>
                  <a:lnTo>
                    <a:pt x="71771" y="544116"/>
                  </a:lnTo>
                  <a:lnTo>
                    <a:pt x="75200" y="542115"/>
                  </a:lnTo>
                  <a:lnTo>
                    <a:pt x="73771" y="538877"/>
                  </a:lnTo>
                  <a:lnTo>
                    <a:pt x="73295" y="512683"/>
                  </a:lnTo>
                  <a:lnTo>
                    <a:pt x="70342" y="513731"/>
                  </a:lnTo>
                  <a:lnTo>
                    <a:pt x="65008" y="511445"/>
                  </a:lnTo>
                  <a:lnTo>
                    <a:pt x="59103" y="512302"/>
                  </a:lnTo>
                  <a:lnTo>
                    <a:pt x="55293" y="509730"/>
                  </a:lnTo>
                  <a:lnTo>
                    <a:pt x="56340" y="504587"/>
                  </a:lnTo>
                  <a:lnTo>
                    <a:pt x="59484" y="500777"/>
                  </a:lnTo>
                  <a:lnTo>
                    <a:pt x="55293" y="493443"/>
                  </a:lnTo>
                  <a:lnTo>
                    <a:pt x="51578" y="492300"/>
                  </a:lnTo>
                  <a:lnTo>
                    <a:pt x="52340" y="486299"/>
                  </a:lnTo>
                  <a:lnTo>
                    <a:pt x="42434" y="476964"/>
                  </a:lnTo>
                  <a:lnTo>
                    <a:pt x="39767" y="468868"/>
                  </a:lnTo>
                  <a:lnTo>
                    <a:pt x="45006" y="463534"/>
                  </a:lnTo>
                  <a:lnTo>
                    <a:pt x="45768" y="460962"/>
                  </a:lnTo>
                  <a:lnTo>
                    <a:pt x="40339" y="455724"/>
                  </a:lnTo>
                  <a:lnTo>
                    <a:pt x="33099" y="451533"/>
                  </a:lnTo>
                  <a:lnTo>
                    <a:pt x="29671" y="451533"/>
                  </a:lnTo>
                  <a:lnTo>
                    <a:pt x="24241" y="455914"/>
                  </a:lnTo>
                  <a:lnTo>
                    <a:pt x="18240" y="456676"/>
                  </a:lnTo>
                  <a:lnTo>
                    <a:pt x="14621" y="451247"/>
                  </a:lnTo>
                  <a:lnTo>
                    <a:pt x="11287" y="451818"/>
                  </a:lnTo>
                  <a:lnTo>
                    <a:pt x="8239" y="449818"/>
                  </a:lnTo>
                  <a:lnTo>
                    <a:pt x="3572" y="443817"/>
                  </a:lnTo>
                  <a:lnTo>
                    <a:pt x="3572" y="441341"/>
                  </a:lnTo>
                  <a:lnTo>
                    <a:pt x="9763" y="440579"/>
                  </a:lnTo>
                  <a:lnTo>
                    <a:pt x="15192" y="437436"/>
                  </a:lnTo>
                  <a:lnTo>
                    <a:pt x="14145" y="435054"/>
                  </a:lnTo>
                  <a:lnTo>
                    <a:pt x="8906" y="436959"/>
                  </a:lnTo>
                  <a:lnTo>
                    <a:pt x="10716" y="433340"/>
                  </a:lnTo>
                  <a:lnTo>
                    <a:pt x="25480" y="431530"/>
                  </a:lnTo>
                  <a:lnTo>
                    <a:pt x="27289" y="427911"/>
                  </a:lnTo>
                  <a:lnTo>
                    <a:pt x="26813" y="422672"/>
                  </a:lnTo>
                  <a:lnTo>
                    <a:pt x="32052" y="411147"/>
                  </a:lnTo>
                  <a:lnTo>
                    <a:pt x="31766" y="406384"/>
                  </a:lnTo>
                  <a:lnTo>
                    <a:pt x="28147" y="407146"/>
                  </a:lnTo>
                  <a:lnTo>
                    <a:pt x="27289" y="404765"/>
                  </a:lnTo>
                  <a:lnTo>
                    <a:pt x="25861" y="391525"/>
                  </a:lnTo>
                  <a:lnTo>
                    <a:pt x="23384" y="382953"/>
                  </a:lnTo>
                  <a:lnTo>
                    <a:pt x="23384" y="373999"/>
                  </a:lnTo>
                  <a:lnTo>
                    <a:pt x="25480" y="368665"/>
                  </a:lnTo>
                  <a:lnTo>
                    <a:pt x="24432" y="360093"/>
                  </a:lnTo>
                  <a:lnTo>
                    <a:pt x="24432" y="360093"/>
                  </a:lnTo>
                  <a:lnTo>
                    <a:pt x="42720" y="345234"/>
                  </a:lnTo>
                  <a:lnTo>
                    <a:pt x="44148" y="335804"/>
                  </a:lnTo>
                  <a:lnTo>
                    <a:pt x="49959" y="330279"/>
                  </a:lnTo>
                  <a:lnTo>
                    <a:pt x="52912" y="330089"/>
                  </a:lnTo>
                  <a:lnTo>
                    <a:pt x="61484" y="348472"/>
                  </a:lnTo>
                  <a:lnTo>
                    <a:pt x="63484" y="357711"/>
                  </a:lnTo>
                  <a:lnTo>
                    <a:pt x="68914" y="366284"/>
                  </a:lnTo>
                  <a:lnTo>
                    <a:pt x="70914" y="366570"/>
                  </a:lnTo>
                  <a:lnTo>
                    <a:pt x="73676" y="361521"/>
                  </a:lnTo>
                  <a:lnTo>
                    <a:pt x="74343" y="356568"/>
                  </a:lnTo>
                  <a:lnTo>
                    <a:pt x="71485" y="339233"/>
                  </a:lnTo>
                  <a:lnTo>
                    <a:pt x="63675" y="329041"/>
                  </a:lnTo>
                  <a:lnTo>
                    <a:pt x="55674" y="302276"/>
                  </a:lnTo>
                  <a:lnTo>
                    <a:pt x="57007" y="277797"/>
                  </a:lnTo>
                  <a:lnTo>
                    <a:pt x="58531" y="277797"/>
                  </a:lnTo>
                  <a:lnTo>
                    <a:pt x="59960" y="270653"/>
                  </a:lnTo>
                  <a:lnTo>
                    <a:pt x="66056" y="254937"/>
                  </a:lnTo>
                  <a:lnTo>
                    <a:pt x="62913" y="243602"/>
                  </a:lnTo>
                  <a:lnTo>
                    <a:pt x="49959" y="247602"/>
                  </a:lnTo>
                  <a:lnTo>
                    <a:pt x="46911" y="246174"/>
                  </a:lnTo>
                  <a:lnTo>
                    <a:pt x="40148" y="241506"/>
                  </a:lnTo>
                  <a:lnTo>
                    <a:pt x="30814" y="224171"/>
                  </a:lnTo>
                  <a:lnTo>
                    <a:pt x="41291" y="225981"/>
                  </a:lnTo>
                  <a:lnTo>
                    <a:pt x="40529" y="220456"/>
                  </a:lnTo>
                  <a:lnTo>
                    <a:pt x="48721" y="224647"/>
                  </a:lnTo>
                  <a:lnTo>
                    <a:pt x="53578" y="228552"/>
                  </a:lnTo>
                  <a:lnTo>
                    <a:pt x="53102" y="232458"/>
                  </a:lnTo>
                  <a:lnTo>
                    <a:pt x="57960" y="235696"/>
                  </a:lnTo>
                  <a:lnTo>
                    <a:pt x="59865" y="240744"/>
                  </a:lnTo>
                  <a:lnTo>
                    <a:pt x="66628" y="242364"/>
                  </a:lnTo>
                  <a:lnTo>
                    <a:pt x="73105" y="234934"/>
                  </a:lnTo>
                  <a:lnTo>
                    <a:pt x="76819" y="225409"/>
                  </a:lnTo>
                  <a:lnTo>
                    <a:pt x="76438" y="209883"/>
                  </a:lnTo>
                  <a:lnTo>
                    <a:pt x="73295" y="204073"/>
                  </a:lnTo>
                  <a:lnTo>
                    <a:pt x="60531" y="190929"/>
                  </a:lnTo>
                  <a:lnTo>
                    <a:pt x="59389" y="187404"/>
                  </a:lnTo>
                  <a:lnTo>
                    <a:pt x="63389" y="184833"/>
                  </a:lnTo>
                  <a:lnTo>
                    <a:pt x="71199" y="187595"/>
                  </a:lnTo>
                  <a:lnTo>
                    <a:pt x="79867" y="187881"/>
                  </a:lnTo>
                  <a:lnTo>
                    <a:pt x="80534" y="185404"/>
                  </a:lnTo>
                  <a:lnTo>
                    <a:pt x="77772" y="176165"/>
                  </a:lnTo>
                  <a:lnTo>
                    <a:pt x="72152" y="169402"/>
                  </a:lnTo>
                  <a:lnTo>
                    <a:pt x="71866" y="167211"/>
                  </a:lnTo>
                  <a:lnTo>
                    <a:pt x="76819" y="159496"/>
                  </a:lnTo>
                  <a:lnTo>
                    <a:pt x="77200" y="153305"/>
                  </a:lnTo>
                  <a:lnTo>
                    <a:pt x="81391" y="146828"/>
                  </a:lnTo>
                  <a:lnTo>
                    <a:pt x="87582" y="142827"/>
                  </a:lnTo>
                  <a:lnTo>
                    <a:pt x="96631" y="141780"/>
                  </a:lnTo>
                  <a:lnTo>
                    <a:pt x="101870" y="137970"/>
                  </a:lnTo>
                  <a:lnTo>
                    <a:pt x="103204" y="130540"/>
                  </a:lnTo>
                  <a:lnTo>
                    <a:pt x="99774" y="114824"/>
                  </a:lnTo>
                  <a:lnTo>
                    <a:pt x="99965" y="109966"/>
                  </a:lnTo>
                  <a:lnTo>
                    <a:pt x="101775" y="106632"/>
                  </a:lnTo>
                  <a:lnTo>
                    <a:pt x="108823" y="100727"/>
                  </a:lnTo>
                  <a:lnTo>
                    <a:pt x="115967" y="100727"/>
                  </a:lnTo>
                  <a:lnTo>
                    <a:pt x="132636" y="91488"/>
                  </a:lnTo>
                  <a:lnTo>
                    <a:pt x="135303" y="86725"/>
                  </a:lnTo>
                  <a:lnTo>
                    <a:pt x="135684" y="72342"/>
                  </a:lnTo>
                  <a:lnTo>
                    <a:pt x="137874" y="65484"/>
                  </a:lnTo>
                  <a:lnTo>
                    <a:pt x="143780" y="61198"/>
                  </a:lnTo>
                  <a:lnTo>
                    <a:pt x="149495" y="61103"/>
                  </a:lnTo>
                  <a:lnTo>
                    <a:pt x="152543" y="63103"/>
                  </a:lnTo>
                  <a:lnTo>
                    <a:pt x="153305" y="67866"/>
                  </a:lnTo>
                  <a:lnTo>
                    <a:pt x="151209" y="78724"/>
                  </a:lnTo>
                  <a:lnTo>
                    <a:pt x="152448" y="82534"/>
                  </a:lnTo>
                  <a:lnTo>
                    <a:pt x="165688" y="91392"/>
                  </a:lnTo>
                  <a:lnTo>
                    <a:pt x="191214" y="96060"/>
                  </a:lnTo>
                  <a:lnTo>
                    <a:pt x="195691" y="84915"/>
                  </a:lnTo>
                  <a:lnTo>
                    <a:pt x="196930" y="77581"/>
                  </a:lnTo>
                  <a:lnTo>
                    <a:pt x="202930" y="67866"/>
                  </a:lnTo>
                  <a:lnTo>
                    <a:pt x="209598" y="60912"/>
                  </a:lnTo>
                  <a:lnTo>
                    <a:pt x="220266" y="57198"/>
                  </a:lnTo>
                  <a:lnTo>
                    <a:pt x="228076" y="48911"/>
                  </a:lnTo>
                  <a:lnTo>
                    <a:pt x="232839" y="27289"/>
                  </a:lnTo>
                  <a:lnTo>
                    <a:pt x="231124" y="13954"/>
                  </a:lnTo>
                  <a:lnTo>
                    <a:pt x="233029" y="6620"/>
                  </a:lnTo>
                  <a:lnTo>
                    <a:pt x="253127" y="3572"/>
                  </a:lnTo>
                  <a:lnTo>
                    <a:pt x="276749" y="6525"/>
                  </a:lnTo>
                  <a:lnTo>
                    <a:pt x="284750" y="9763"/>
                  </a:lnTo>
                  <a:lnTo>
                    <a:pt x="301323" y="20241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2060B2F-67E1-4BA8-B5B6-7F8387156C72}"/>
                </a:ext>
              </a:extLst>
            </p:cNvPr>
            <p:cNvSpPr/>
            <p:nvPr/>
          </p:nvSpPr>
          <p:spPr>
            <a:xfrm>
              <a:off x="2614671" y="3373018"/>
              <a:ext cx="1460127" cy="1495311"/>
            </a:xfrm>
            <a:custGeom>
              <a:avLst/>
              <a:gdLst>
                <a:gd name="connsiteX0" fmla="*/ 453533 w 790575"/>
                <a:gd name="connsiteY0" fmla="*/ 748617 h 809625"/>
                <a:gd name="connsiteX1" fmla="*/ 457533 w 790575"/>
                <a:gd name="connsiteY1" fmla="*/ 748998 h 809625"/>
                <a:gd name="connsiteX2" fmla="*/ 464296 w 790575"/>
                <a:gd name="connsiteY2" fmla="*/ 756809 h 809625"/>
                <a:gd name="connsiteX3" fmla="*/ 469249 w 790575"/>
                <a:gd name="connsiteY3" fmla="*/ 765477 h 809625"/>
                <a:gd name="connsiteX4" fmla="*/ 469630 w 790575"/>
                <a:gd name="connsiteY4" fmla="*/ 770334 h 809625"/>
                <a:gd name="connsiteX5" fmla="*/ 466487 w 790575"/>
                <a:gd name="connsiteY5" fmla="*/ 773763 h 809625"/>
                <a:gd name="connsiteX6" fmla="*/ 468297 w 790575"/>
                <a:gd name="connsiteY6" fmla="*/ 775954 h 809625"/>
                <a:gd name="connsiteX7" fmla="*/ 466868 w 790575"/>
                <a:gd name="connsiteY7" fmla="*/ 783574 h 809625"/>
                <a:gd name="connsiteX8" fmla="*/ 467916 w 790575"/>
                <a:gd name="connsiteY8" fmla="*/ 787956 h 809625"/>
                <a:gd name="connsiteX9" fmla="*/ 465915 w 790575"/>
                <a:gd name="connsiteY9" fmla="*/ 791004 h 809625"/>
                <a:gd name="connsiteX10" fmla="*/ 463534 w 790575"/>
                <a:gd name="connsiteY10" fmla="*/ 791861 h 809625"/>
                <a:gd name="connsiteX11" fmla="*/ 466963 w 790575"/>
                <a:gd name="connsiteY11" fmla="*/ 799100 h 809625"/>
                <a:gd name="connsiteX12" fmla="*/ 466392 w 790575"/>
                <a:gd name="connsiteY12" fmla="*/ 801100 h 809625"/>
                <a:gd name="connsiteX13" fmla="*/ 464391 w 790575"/>
                <a:gd name="connsiteY13" fmla="*/ 802148 h 809625"/>
                <a:gd name="connsiteX14" fmla="*/ 460772 w 790575"/>
                <a:gd name="connsiteY14" fmla="*/ 802719 h 809625"/>
                <a:gd name="connsiteX15" fmla="*/ 462963 w 790575"/>
                <a:gd name="connsiteY15" fmla="*/ 796719 h 809625"/>
                <a:gd name="connsiteX16" fmla="*/ 462010 w 790575"/>
                <a:gd name="connsiteY16" fmla="*/ 795480 h 809625"/>
                <a:gd name="connsiteX17" fmla="*/ 459248 w 790575"/>
                <a:gd name="connsiteY17" fmla="*/ 797862 h 809625"/>
                <a:gd name="connsiteX18" fmla="*/ 456105 w 790575"/>
                <a:gd name="connsiteY18" fmla="*/ 796433 h 809625"/>
                <a:gd name="connsiteX19" fmla="*/ 453914 w 790575"/>
                <a:gd name="connsiteY19" fmla="*/ 797195 h 809625"/>
                <a:gd name="connsiteX20" fmla="*/ 452104 w 790575"/>
                <a:gd name="connsiteY20" fmla="*/ 801195 h 809625"/>
                <a:gd name="connsiteX21" fmla="*/ 454104 w 790575"/>
                <a:gd name="connsiteY21" fmla="*/ 804053 h 809625"/>
                <a:gd name="connsiteX22" fmla="*/ 453152 w 790575"/>
                <a:gd name="connsiteY22" fmla="*/ 806434 h 809625"/>
                <a:gd name="connsiteX23" fmla="*/ 450390 w 790575"/>
                <a:gd name="connsiteY23" fmla="*/ 802624 h 809625"/>
                <a:gd name="connsiteX24" fmla="*/ 444579 w 790575"/>
                <a:gd name="connsiteY24" fmla="*/ 798624 h 809625"/>
                <a:gd name="connsiteX25" fmla="*/ 431244 w 790575"/>
                <a:gd name="connsiteY25" fmla="*/ 794052 h 809625"/>
                <a:gd name="connsiteX26" fmla="*/ 436864 w 790575"/>
                <a:gd name="connsiteY26" fmla="*/ 791670 h 809625"/>
                <a:gd name="connsiteX27" fmla="*/ 437245 w 790575"/>
                <a:gd name="connsiteY27" fmla="*/ 793861 h 809625"/>
                <a:gd name="connsiteX28" fmla="*/ 440484 w 790575"/>
                <a:gd name="connsiteY28" fmla="*/ 793671 h 809625"/>
                <a:gd name="connsiteX29" fmla="*/ 442484 w 790575"/>
                <a:gd name="connsiteY29" fmla="*/ 785670 h 809625"/>
                <a:gd name="connsiteX30" fmla="*/ 445627 w 790575"/>
                <a:gd name="connsiteY30" fmla="*/ 783479 h 809625"/>
                <a:gd name="connsiteX31" fmla="*/ 445056 w 790575"/>
                <a:gd name="connsiteY31" fmla="*/ 772430 h 809625"/>
                <a:gd name="connsiteX32" fmla="*/ 447056 w 790575"/>
                <a:gd name="connsiteY32" fmla="*/ 764429 h 809625"/>
                <a:gd name="connsiteX33" fmla="*/ 451056 w 790575"/>
                <a:gd name="connsiteY33" fmla="*/ 761000 h 809625"/>
                <a:gd name="connsiteX34" fmla="*/ 455247 w 790575"/>
                <a:gd name="connsiteY34" fmla="*/ 759190 h 809625"/>
                <a:gd name="connsiteX35" fmla="*/ 456867 w 790575"/>
                <a:gd name="connsiteY35" fmla="*/ 755190 h 809625"/>
                <a:gd name="connsiteX36" fmla="*/ 451914 w 790575"/>
                <a:gd name="connsiteY36" fmla="*/ 748332 h 809625"/>
                <a:gd name="connsiteX37" fmla="*/ 453533 w 790575"/>
                <a:gd name="connsiteY37" fmla="*/ 748617 h 809625"/>
                <a:gd name="connsiteX38" fmla="*/ 448389 w 790575"/>
                <a:gd name="connsiteY38" fmla="*/ 708136 h 809625"/>
                <a:gd name="connsiteX39" fmla="*/ 449342 w 790575"/>
                <a:gd name="connsiteY39" fmla="*/ 710327 h 809625"/>
                <a:gd name="connsiteX40" fmla="*/ 452390 w 790575"/>
                <a:gd name="connsiteY40" fmla="*/ 708136 h 809625"/>
                <a:gd name="connsiteX41" fmla="*/ 452390 w 790575"/>
                <a:gd name="connsiteY41" fmla="*/ 712803 h 809625"/>
                <a:gd name="connsiteX42" fmla="*/ 462963 w 790575"/>
                <a:gd name="connsiteY42" fmla="*/ 725091 h 809625"/>
                <a:gd name="connsiteX43" fmla="*/ 464010 w 790575"/>
                <a:gd name="connsiteY43" fmla="*/ 730520 h 809625"/>
                <a:gd name="connsiteX44" fmla="*/ 462772 w 790575"/>
                <a:gd name="connsiteY44" fmla="*/ 733949 h 809625"/>
                <a:gd name="connsiteX45" fmla="*/ 465344 w 790575"/>
                <a:gd name="connsiteY45" fmla="*/ 738997 h 809625"/>
                <a:gd name="connsiteX46" fmla="*/ 464963 w 790575"/>
                <a:gd name="connsiteY46" fmla="*/ 742045 h 809625"/>
                <a:gd name="connsiteX47" fmla="*/ 474297 w 790575"/>
                <a:gd name="connsiteY47" fmla="*/ 748903 h 809625"/>
                <a:gd name="connsiteX48" fmla="*/ 478298 w 790575"/>
                <a:gd name="connsiteY48" fmla="*/ 754142 h 809625"/>
                <a:gd name="connsiteX49" fmla="*/ 477536 w 790575"/>
                <a:gd name="connsiteY49" fmla="*/ 762810 h 809625"/>
                <a:gd name="connsiteX50" fmla="*/ 473916 w 790575"/>
                <a:gd name="connsiteY50" fmla="*/ 763000 h 809625"/>
                <a:gd name="connsiteX51" fmla="*/ 473345 w 790575"/>
                <a:gd name="connsiteY51" fmla="*/ 765191 h 809625"/>
                <a:gd name="connsiteX52" fmla="*/ 475917 w 790575"/>
                <a:gd name="connsiteY52" fmla="*/ 771001 h 809625"/>
                <a:gd name="connsiteX53" fmla="*/ 474869 w 790575"/>
                <a:gd name="connsiteY53" fmla="*/ 772811 h 809625"/>
                <a:gd name="connsiteX54" fmla="*/ 470106 w 790575"/>
                <a:gd name="connsiteY54" fmla="*/ 761571 h 809625"/>
                <a:gd name="connsiteX55" fmla="*/ 467344 w 790575"/>
                <a:gd name="connsiteY55" fmla="*/ 759381 h 809625"/>
                <a:gd name="connsiteX56" fmla="*/ 457914 w 790575"/>
                <a:gd name="connsiteY56" fmla="*/ 744331 h 809625"/>
                <a:gd name="connsiteX57" fmla="*/ 455533 w 790575"/>
                <a:gd name="connsiteY57" fmla="*/ 743283 h 809625"/>
                <a:gd name="connsiteX58" fmla="*/ 455533 w 790575"/>
                <a:gd name="connsiteY58" fmla="*/ 739473 h 809625"/>
                <a:gd name="connsiteX59" fmla="*/ 444960 w 790575"/>
                <a:gd name="connsiteY59" fmla="*/ 726424 h 809625"/>
                <a:gd name="connsiteX60" fmla="*/ 444960 w 790575"/>
                <a:gd name="connsiteY60" fmla="*/ 724995 h 809625"/>
                <a:gd name="connsiteX61" fmla="*/ 441912 w 790575"/>
                <a:gd name="connsiteY61" fmla="*/ 715947 h 809625"/>
                <a:gd name="connsiteX62" fmla="*/ 432768 w 790575"/>
                <a:gd name="connsiteY62" fmla="*/ 711470 h 809625"/>
                <a:gd name="connsiteX63" fmla="*/ 442198 w 790575"/>
                <a:gd name="connsiteY63" fmla="*/ 707088 h 809625"/>
                <a:gd name="connsiteX64" fmla="*/ 448389 w 790575"/>
                <a:gd name="connsiteY64" fmla="*/ 708136 h 809625"/>
                <a:gd name="connsiteX65" fmla="*/ 485632 w 790575"/>
                <a:gd name="connsiteY65" fmla="*/ 679561 h 809625"/>
                <a:gd name="connsiteX66" fmla="*/ 495348 w 790575"/>
                <a:gd name="connsiteY66" fmla="*/ 680514 h 809625"/>
                <a:gd name="connsiteX67" fmla="*/ 500205 w 790575"/>
                <a:gd name="connsiteY67" fmla="*/ 679275 h 809625"/>
                <a:gd name="connsiteX68" fmla="*/ 502968 w 790575"/>
                <a:gd name="connsiteY68" fmla="*/ 682323 h 809625"/>
                <a:gd name="connsiteX69" fmla="*/ 514969 w 790575"/>
                <a:gd name="connsiteY69" fmla="*/ 679942 h 809625"/>
                <a:gd name="connsiteX70" fmla="*/ 524875 w 790575"/>
                <a:gd name="connsiteY70" fmla="*/ 689372 h 809625"/>
                <a:gd name="connsiteX71" fmla="*/ 523637 w 790575"/>
                <a:gd name="connsiteY71" fmla="*/ 693468 h 809625"/>
                <a:gd name="connsiteX72" fmla="*/ 524494 w 790575"/>
                <a:gd name="connsiteY72" fmla="*/ 694706 h 809625"/>
                <a:gd name="connsiteX73" fmla="*/ 520589 w 790575"/>
                <a:gd name="connsiteY73" fmla="*/ 695468 h 809625"/>
                <a:gd name="connsiteX74" fmla="*/ 518684 w 790575"/>
                <a:gd name="connsiteY74" fmla="*/ 693468 h 809625"/>
                <a:gd name="connsiteX75" fmla="*/ 512778 w 790575"/>
                <a:gd name="connsiteY75" fmla="*/ 692515 h 809625"/>
                <a:gd name="connsiteX76" fmla="*/ 507730 w 790575"/>
                <a:gd name="connsiteY76" fmla="*/ 696516 h 809625"/>
                <a:gd name="connsiteX77" fmla="*/ 504111 w 790575"/>
                <a:gd name="connsiteY77" fmla="*/ 696992 h 809625"/>
                <a:gd name="connsiteX78" fmla="*/ 500110 w 790575"/>
                <a:gd name="connsiteY78" fmla="*/ 695277 h 809625"/>
                <a:gd name="connsiteX79" fmla="*/ 491823 w 790575"/>
                <a:gd name="connsiteY79" fmla="*/ 696516 h 809625"/>
                <a:gd name="connsiteX80" fmla="*/ 483251 w 790575"/>
                <a:gd name="connsiteY80" fmla="*/ 693277 h 809625"/>
                <a:gd name="connsiteX81" fmla="*/ 474774 w 790575"/>
                <a:gd name="connsiteY81" fmla="*/ 693182 h 809625"/>
                <a:gd name="connsiteX82" fmla="*/ 471726 w 790575"/>
                <a:gd name="connsiteY82" fmla="*/ 691182 h 809625"/>
                <a:gd name="connsiteX83" fmla="*/ 470678 w 790575"/>
                <a:gd name="connsiteY83" fmla="*/ 684800 h 809625"/>
                <a:gd name="connsiteX84" fmla="*/ 478203 w 790575"/>
                <a:gd name="connsiteY84" fmla="*/ 679656 h 809625"/>
                <a:gd name="connsiteX85" fmla="*/ 484489 w 790575"/>
                <a:gd name="connsiteY85" fmla="*/ 678609 h 809625"/>
                <a:gd name="connsiteX86" fmla="*/ 485632 w 790575"/>
                <a:gd name="connsiteY86" fmla="*/ 679561 h 809625"/>
                <a:gd name="connsiteX87" fmla="*/ 305419 w 790575"/>
                <a:gd name="connsiteY87" fmla="*/ 475155 h 809625"/>
                <a:gd name="connsiteX88" fmla="*/ 308562 w 790575"/>
                <a:gd name="connsiteY88" fmla="*/ 482394 h 809625"/>
                <a:gd name="connsiteX89" fmla="*/ 331994 w 790575"/>
                <a:gd name="connsiteY89" fmla="*/ 514302 h 809625"/>
                <a:gd name="connsiteX90" fmla="*/ 348853 w 790575"/>
                <a:gd name="connsiteY90" fmla="*/ 520208 h 809625"/>
                <a:gd name="connsiteX91" fmla="*/ 368951 w 790575"/>
                <a:gd name="connsiteY91" fmla="*/ 538020 h 809625"/>
                <a:gd name="connsiteX92" fmla="*/ 373332 w 790575"/>
                <a:gd name="connsiteY92" fmla="*/ 549259 h 809625"/>
                <a:gd name="connsiteX93" fmla="*/ 366665 w 790575"/>
                <a:gd name="connsiteY93" fmla="*/ 564594 h 809625"/>
                <a:gd name="connsiteX94" fmla="*/ 365141 w 790575"/>
                <a:gd name="connsiteY94" fmla="*/ 602885 h 809625"/>
                <a:gd name="connsiteX95" fmla="*/ 362474 w 790575"/>
                <a:gd name="connsiteY95" fmla="*/ 607647 h 809625"/>
                <a:gd name="connsiteX96" fmla="*/ 352663 w 790575"/>
                <a:gd name="connsiteY96" fmla="*/ 618125 h 809625"/>
                <a:gd name="connsiteX97" fmla="*/ 334280 w 790575"/>
                <a:gd name="connsiteY97" fmla="*/ 613458 h 809625"/>
                <a:gd name="connsiteX98" fmla="*/ 331041 w 790575"/>
                <a:gd name="connsiteY98" fmla="*/ 609552 h 809625"/>
                <a:gd name="connsiteX99" fmla="*/ 332565 w 790575"/>
                <a:gd name="connsiteY99" fmla="*/ 606600 h 809625"/>
                <a:gd name="connsiteX100" fmla="*/ 319897 w 790575"/>
                <a:gd name="connsiteY100" fmla="*/ 574310 h 809625"/>
                <a:gd name="connsiteX101" fmla="*/ 300276 w 790575"/>
                <a:gd name="connsiteY101" fmla="*/ 553926 h 809625"/>
                <a:gd name="connsiteX102" fmla="*/ 291227 w 790575"/>
                <a:gd name="connsiteY102" fmla="*/ 553450 h 809625"/>
                <a:gd name="connsiteX103" fmla="*/ 286750 w 790575"/>
                <a:gd name="connsiteY103" fmla="*/ 551450 h 809625"/>
                <a:gd name="connsiteX104" fmla="*/ 283607 w 790575"/>
                <a:gd name="connsiteY104" fmla="*/ 542211 h 809625"/>
                <a:gd name="connsiteX105" fmla="*/ 275892 w 790575"/>
                <a:gd name="connsiteY105" fmla="*/ 527447 h 809625"/>
                <a:gd name="connsiteX106" fmla="*/ 260271 w 790575"/>
                <a:gd name="connsiteY106" fmla="*/ 501729 h 809625"/>
                <a:gd name="connsiteX107" fmla="*/ 237887 w 790575"/>
                <a:gd name="connsiteY107" fmla="*/ 479917 h 809625"/>
                <a:gd name="connsiteX108" fmla="*/ 245031 w 790575"/>
                <a:gd name="connsiteY108" fmla="*/ 476964 h 809625"/>
                <a:gd name="connsiteX109" fmla="*/ 255889 w 790575"/>
                <a:gd name="connsiteY109" fmla="*/ 477536 h 809625"/>
                <a:gd name="connsiteX110" fmla="*/ 260556 w 790575"/>
                <a:gd name="connsiteY110" fmla="*/ 476298 h 809625"/>
                <a:gd name="connsiteX111" fmla="*/ 273796 w 790575"/>
                <a:gd name="connsiteY111" fmla="*/ 464487 h 809625"/>
                <a:gd name="connsiteX112" fmla="*/ 284369 w 790575"/>
                <a:gd name="connsiteY112" fmla="*/ 462296 h 809625"/>
                <a:gd name="connsiteX113" fmla="*/ 298561 w 790575"/>
                <a:gd name="connsiteY113" fmla="*/ 467439 h 809625"/>
                <a:gd name="connsiteX114" fmla="*/ 305419 w 790575"/>
                <a:gd name="connsiteY114" fmla="*/ 475155 h 809625"/>
                <a:gd name="connsiteX115" fmla="*/ 466011 w 790575"/>
                <a:gd name="connsiteY115" fmla="*/ 436578 h 809625"/>
                <a:gd name="connsiteX116" fmla="*/ 472488 w 790575"/>
                <a:gd name="connsiteY116" fmla="*/ 437721 h 809625"/>
                <a:gd name="connsiteX117" fmla="*/ 475345 w 790575"/>
                <a:gd name="connsiteY117" fmla="*/ 432864 h 809625"/>
                <a:gd name="connsiteX118" fmla="*/ 479441 w 790575"/>
                <a:gd name="connsiteY118" fmla="*/ 435245 h 809625"/>
                <a:gd name="connsiteX119" fmla="*/ 483156 w 790575"/>
                <a:gd name="connsiteY119" fmla="*/ 441817 h 809625"/>
                <a:gd name="connsiteX120" fmla="*/ 476583 w 790575"/>
                <a:gd name="connsiteY120" fmla="*/ 442960 h 809625"/>
                <a:gd name="connsiteX121" fmla="*/ 464487 w 790575"/>
                <a:gd name="connsiteY121" fmla="*/ 442103 h 809625"/>
                <a:gd name="connsiteX122" fmla="*/ 457724 w 790575"/>
                <a:gd name="connsiteY122" fmla="*/ 439626 h 809625"/>
                <a:gd name="connsiteX123" fmla="*/ 455914 w 790575"/>
                <a:gd name="connsiteY123" fmla="*/ 434959 h 809625"/>
                <a:gd name="connsiteX124" fmla="*/ 460486 w 790575"/>
                <a:gd name="connsiteY124" fmla="*/ 428958 h 809625"/>
                <a:gd name="connsiteX125" fmla="*/ 466106 w 790575"/>
                <a:gd name="connsiteY125" fmla="*/ 431340 h 809625"/>
                <a:gd name="connsiteX126" fmla="*/ 466106 w 790575"/>
                <a:gd name="connsiteY126" fmla="*/ 436578 h 809625"/>
                <a:gd name="connsiteX127" fmla="*/ 125492 w 790575"/>
                <a:gd name="connsiteY127" fmla="*/ 324755 h 809625"/>
                <a:gd name="connsiteX128" fmla="*/ 109014 w 790575"/>
                <a:gd name="connsiteY128" fmla="*/ 323231 h 809625"/>
                <a:gd name="connsiteX129" fmla="*/ 106061 w 790575"/>
                <a:gd name="connsiteY129" fmla="*/ 321421 h 809625"/>
                <a:gd name="connsiteX130" fmla="*/ 103203 w 790575"/>
                <a:gd name="connsiteY130" fmla="*/ 311896 h 809625"/>
                <a:gd name="connsiteX131" fmla="*/ 64151 w 790575"/>
                <a:gd name="connsiteY131" fmla="*/ 286274 h 809625"/>
                <a:gd name="connsiteX132" fmla="*/ 34242 w 790575"/>
                <a:gd name="connsiteY132" fmla="*/ 275606 h 809625"/>
                <a:gd name="connsiteX133" fmla="*/ 24527 w 790575"/>
                <a:gd name="connsiteY133" fmla="*/ 273796 h 809625"/>
                <a:gd name="connsiteX134" fmla="*/ 5286 w 790575"/>
                <a:gd name="connsiteY134" fmla="*/ 255413 h 809625"/>
                <a:gd name="connsiteX135" fmla="*/ 3572 w 790575"/>
                <a:gd name="connsiteY135" fmla="*/ 249698 h 809625"/>
                <a:gd name="connsiteX136" fmla="*/ 4429 w 790575"/>
                <a:gd name="connsiteY136" fmla="*/ 246936 h 809625"/>
                <a:gd name="connsiteX137" fmla="*/ 19860 w 790575"/>
                <a:gd name="connsiteY137" fmla="*/ 227600 h 809625"/>
                <a:gd name="connsiteX138" fmla="*/ 35195 w 790575"/>
                <a:gd name="connsiteY138" fmla="*/ 230553 h 809625"/>
                <a:gd name="connsiteX139" fmla="*/ 53864 w 790575"/>
                <a:gd name="connsiteY139" fmla="*/ 253698 h 809625"/>
                <a:gd name="connsiteX140" fmla="*/ 59293 w 790575"/>
                <a:gd name="connsiteY140" fmla="*/ 256175 h 809625"/>
                <a:gd name="connsiteX141" fmla="*/ 71104 w 790575"/>
                <a:gd name="connsiteY141" fmla="*/ 257889 h 809625"/>
                <a:gd name="connsiteX142" fmla="*/ 89678 w 790575"/>
                <a:gd name="connsiteY142" fmla="*/ 277892 h 809625"/>
                <a:gd name="connsiteX143" fmla="*/ 111681 w 790575"/>
                <a:gd name="connsiteY143" fmla="*/ 293037 h 809625"/>
                <a:gd name="connsiteX144" fmla="*/ 125587 w 790575"/>
                <a:gd name="connsiteY144" fmla="*/ 298752 h 809625"/>
                <a:gd name="connsiteX145" fmla="*/ 130159 w 790575"/>
                <a:gd name="connsiteY145" fmla="*/ 305514 h 809625"/>
                <a:gd name="connsiteX146" fmla="*/ 130254 w 790575"/>
                <a:gd name="connsiteY146" fmla="*/ 309896 h 809625"/>
                <a:gd name="connsiteX147" fmla="*/ 134350 w 790575"/>
                <a:gd name="connsiteY147" fmla="*/ 320469 h 809625"/>
                <a:gd name="connsiteX148" fmla="*/ 125492 w 790575"/>
                <a:gd name="connsiteY148" fmla="*/ 324755 h 809625"/>
                <a:gd name="connsiteX149" fmla="*/ 408765 w 790575"/>
                <a:gd name="connsiteY149" fmla="*/ 355997 h 809625"/>
                <a:gd name="connsiteX150" fmla="*/ 414576 w 790575"/>
                <a:gd name="connsiteY150" fmla="*/ 329422 h 809625"/>
                <a:gd name="connsiteX151" fmla="*/ 409527 w 790575"/>
                <a:gd name="connsiteY151" fmla="*/ 313992 h 809625"/>
                <a:gd name="connsiteX152" fmla="*/ 401622 w 790575"/>
                <a:gd name="connsiteY152" fmla="*/ 310658 h 809625"/>
                <a:gd name="connsiteX153" fmla="*/ 402193 w 790575"/>
                <a:gd name="connsiteY153" fmla="*/ 303895 h 809625"/>
                <a:gd name="connsiteX154" fmla="*/ 398288 w 790575"/>
                <a:gd name="connsiteY154" fmla="*/ 298561 h 809625"/>
                <a:gd name="connsiteX155" fmla="*/ 396573 w 790575"/>
                <a:gd name="connsiteY155" fmla="*/ 289036 h 809625"/>
                <a:gd name="connsiteX156" fmla="*/ 398859 w 790575"/>
                <a:gd name="connsiteY156" fmla="*/ 275606 h 809625"/>
                <a:gd name="connsiteX157" fmla="*/ 404765 w 790575"/>
                <a:gd name="connsiteY157" fmla="*/ 273606 h 809625"/>
                <a:gd name="connsiteX158" fmla="*/ 404479 w 790575"/>
                <a:gd name="connsiteY158" fmla="*/ 271129 h 809625"/>
                <a:gd name="connsiteX159" fmla="*/ 399717 w 790575"/>
                <a:gd name="connsiteY159" fmla="*/ 266367 h 809625"/>
                <a:gd name="connsiteX160" fmla="*/ 398288 w 790575"/>
                <a:gd name="connsiteY160" fmla="*/ 260175 h 809625"/>
                <a:gd name="connsiteX161" fmla="*/ 398859 w 790575"/>
                <a:gd name="connsiteY161" fmla="*/ 256556 h 809625"/>
                <a:gd name="connsiteX162" fmla="*/ 402003 w 790575"/>
                <a:gd name="connsiteY162" fmla="*/ 251793 h 809625"/>
                <a:gd name="connsiteX163" fmla="*/ 399717 w 790575"/>
                <a:gd name="connsiteY163" fmla="*/ 249031 h 809625"/>
                <a:gd name="connsiteX164" fmla="*/ 400002 w 790575"/>
                <a:gd name="connsiteY164" fmla="*/ 246555 h 809625"/>
                <a:gd name="connsiteX165" fmla="*/ 390954 w 790575"/>
                <a:gd name="connsiteY165" fmla="*/ 245412 h 809625"/>
                <a:gd name="connsiteX166" fmla="*/ 385334 w 790575"/>
                <a:gd name="connsiteY166" fmla="*/ 235315 h 809625"/>
                <a:gd name="connsiteX167" fmla="*/ 376571 w 790575"/>
                <a:gd name="connsiteY167" fmla="*/ 233029 h 809625"/>
                <a:gd name="connsiteX168" fmla="*/ 376571 w 790575"/>
                <a:gd name="connsiteY168" fmla="*/ 222933 h 809625"/>
                <a:gd name="connsiteX169" fmla="*/ 373999 w 790575"/>
                <a:gd name="connsiteY169" fmla="*/ 214551 h 809625"/>
                <a:gd name="connsiteX170" fmla="*/ 374285 w 790575"/>
                <a:gd name="connsiteY170" fmla="*/ 209502 h 809625"/>
                <a:gd name="connsiteX171" fmla="*/ 372285 w 790575"/>
                <a:gd name="connsiteY171" fmla="*/ 207026 h 809625"/>
                <a:gd name="connsiteX172" fmla="*/ 373999 w 790575"/>
                <a:gd name="connsiteY172" fmla="*/ 205883 h 809625"/>
                <a:gd name="connsiteX173" fmla="*/ 379905 w 790575"/>
                <a:gd name="connsiteY173" fmla="*/ 206454 h 809625"/>
                <a:gd name="connsiteX174" fmla="*/ 380762 w 790575"/>
                <a:gd name="connsiteY174" fmla="*/ 197215 h 809625"/>
                <a:gd name="connsiteX175" fmla="*/ 374856 w 790575"/>
                <a:gd name="connsiteY175" fmla="*/ 191024 h 809625"/>
                <a:gd name="connsiteX176" fmla="*/ 374285 w 790575"/>
                <a:gd name="connsiteY176" fmla="*/ 183975 h 809625"/>
                <a:gd name="connsiteX177" fmla="*/ 369522 w 790575"/>
                <a:gd name="connsiteY177" fmla="*/ 179213 h 809625"/>
                <a:gd name="connsiteX178" fmla="*/ 363903 w 790575"/>
                <a:gd name="connsiteY178" fmla="*/ 178070 h 809625"/>
                <a:gd name="connsiteX179" fmla="*/ 363045 w 790575"/>
                <a:gd name="connsiteY179" fmla="*/ 176355 h 809625"/>
                <a:gd name="connsiteX180" fmla="*/ 385620 w 790575"/>
                <a:gd name="connsiteY180" fmla="*/ 170164 h 809625"/>
                <a:gd name="connsiteX181" fmla="*/ 387906 w 790575"/>
                <a:gd name="connsiteY181" fmla="*/ 162639 h 809625"/>
                <a:gd name="connsiteX182" fmla="*/ 384286 w 790575"/>
                <a:gd name="connsiteY182" fmla="*/ 155877 h 809625"/>
                <a:gd name="connsiteX183" fmla="*/ 381714 w 790575"/>
                <a:gd name="connsiteY183" fmla="*/ 157020 h 809625"/>
                <a:gd name="connsiteX184" fmla="*/ 375523 w 790575"/>
                <a:gd name="connsiteY184" fmla="*/ 152829 h 809625"/>
                <a:gd name="connsiteX185" fmla="*/ 375237 w 790575"/>
                <a:gd name="connsiteY185" fmla="*/ 148638 h 809625"/>
                <a:gd name="connsiteX186" fmla="*/ 372666 w 790575"/>
                <a:gd name="connsiteY186" fmla="*/ 143304 h 809625"/>
                <a:gd name="connsiteX187" fmla="*/ 375809 w 790575"/>
                <a:gd name="connsiteY187" fmla="*/ 138255 h 809625"/>
                <a:gd name="connsiteX188" fmla="*/ 370475 w 790575"/>
                <a:gd name="connsiteY188" fmla="*/ 134350 h 809625"/>
                <a:gd name="connsiteX189" fmla="*/ 368475 w 790575"/>
                <a:gd name="connsiteY189" fmla="*/ 125968 h 809625"/>
                <a:gd name="connsiteX190" fmla="*/ 361426 w 790575"/>
                <a:gd name="connsiteY190" fmla="*/ 122634 h 809625"/>
                <a:gd name="connsiteX191" fmla="*/ 361712 w 790575"/>
                <a:gd name="connsiteY191" fmla="*/ 115586 h 809625"/>
                <a:gd name="connsiteX192" fmla="*/ 359140 w 790575"/>
                <a:gd name="connsiteY192" fmla="*/ 113871 h 809625"/>
                <a:gd name="connsiteX193" fmla="*/ 359140 w 790575"/>
                <a:gd name="connsiteY193" fmla="*/ 110823 h 809625"/>
                <a:gd name="connsiteX194" fmla="*/ 354663 w 790575"/>
                <a:gd name="connsiteY194" fmla="*/ 106061 h 809625"/>
                <a:gd name="connsiteX195" fmla="*/ 351520 w 790575"/>
                <a:gd name="connsiteY195" fmla="*/ 98250 h 809625"/>
                <a:gd name="connsiteX196" fmla="*/ 355711 w 790575"/>
                <a:gd name="connsiteY196" fmla="*/ 92345 h 809625"/>
                <a:gd name="connsiteX197" fmla="*/ 369808 w 790575"/>
                <a:gd name="connsiteY197" fmla="*/ 81105 h 809625"/>
                <a:gd name="connsiteX198" fmla="*/ 370951 w 790575"/>
                <a:gd name="connsiteY198" fmla="*/ 77772 h 809625"/>
                <a:gd name="connsiteX199" fmla="*/ 367046 w 790575"/>
                <a:gd name="connsiteY199" fmla="*/ 70723 h 809625"/>
                <a:gd name="connsiteX200" fmla="*/ 367903 w 790575"/>
                <a:gd name="connsiteY200" fmla="*/ 67675 h 809625"/>
                <a:gd name="connsiteX201" fmla="*/ 369618 w 790575"/>
                <a:gd name="connsiteY201" fmla="*/ 67389 h 809625"/>
                <a:gd name="connsiteX202" fmla="*/ 374952 w 790575"/>
                <a:gd name="connsiteY202" fmla="*/ 71009 h 809625"/>
                <a:gd name="connsiteX203" fmla="*/ 376380 w 790575"/>
                <a:gd name="connsiteY203" fmla="*/ 68437 h 809625"/>
                <a:gd name="connsiteX204" fmla="*/ 375809 w 790575"/>
                <a:gd name="connsiteY204" fmla="*/ 64818 h 809625"/>
                <a:gd name="connsiteX205" fmla="*/ 387334 w 790575"/>
                <a:gd name="connsiteY205" fmla="*/ 58626 h 809625"/>
                <a:gd name="connsiteX206" fmla="*/ 389620 w 790575"/>
                <a:gd name="connsiteY206" fmla="*/ 45958 h 809625"/>
                <a:gd name="connsiteX207" fmla="*/ 391620 w 790575"/>
                <a:gd name="connsiteY207" fmla="*/ 43196 h 809625"/>
                <a:gd name="connsiteX208" fmla="*/ 391335 w 790575"/>
                <a:gd name="connsiteY208" fmla="*/ 33957 h 809625"/>
                <a:gd name="connsiteX209" fmla="*/ 395811 w 790575"/>
                <a:gd name="connsiteY209" fmla="*/ 27480 h 809625"/>
                <a:gd name="connsiteX210" fmla="*/ 394383 w 790575"/>
                <a:gd name="connsiteY210" fmla="*/ 23003 h 809625"/>
                <a:gd name="connsiteX211" fmla="*/ 398288 w 790575"/>
                <a:gd name="connsiteY211" fmla="*/ 20717 h 809625"/>
                <a:gd name="connsiteX212" fmla="*/ 398574 w 790575"/>
                <a:gd name="connsiteY212" fmla="*/ 17097 h 809625"/>
                <a:gd name="connsiteX213" fmla="*/ 395716 w 790575"/>
                <a:gd name="connsiteY213" fmla="*/ 12049 h 809625"/>
                <a:gd name="connsiteX214" fmla="*/ 396573 w 790575"/>
                <a:gd name="connsiteY214" fmla="*/ 10049 h 809625"/>
                <a:gd name="connsiteX215" fmla="*/ 400193 w 790575"/>
                <a:gd name="connsiteY215" fmla="*/ 10906 h 809625"/>
                <a:gd name="connsiteX216" fmla="*/ 405527 w 790575"/>
                <a:gd name="connsiteY216" fmla="*/ 9763 h 809625"/>
                <a:gd name="connsiteX217" fmla="*/ 408099 w 790575"/>
                <a:gd name="connsiteY217" fmla="*/ 8620 h 809625"/>
                <a:gd name="connsiteX218" fmla="*/ 408670 w 790575"/>
                <a:gd name="connsiteY218" fmla="*/ 5572 h 809625"/>
                <a:gd name="connsiteX219" fmla="*/ 416004 w 790575"/>
                <a:gd name="connsiteY219" fmla="*/ 3572 h 809625"/>
                <a:gd name="connsiteX220" fmla="*/ 423624 w 790575"/>
                <a:gd name="connsiteY220" fmla="*/ 5001 h 809625"/>
                <a:gd name="connsiteX221" fmla="*/ 427434 w 790575"/>
                <a:gd name="connsiteY221" fmla="*/ 3667 h 809625"/>
                <a:gd name="connsiteX222" fmla="*/ 427434 w 790575"/>
                <a:gd name="connsiteY222" fmla="*/ 3667 h 809625"/>
                <a:gd name="connsiteX223" fmla="*/ 428387 w 790575"/>
                <a:gd name="connsiteY223" fmla="*/ 29480 h 809625"/>
                <a:gd name="connsiteX224" fmla="*/ 435721 w 790575"/>
                <a:gd name="connsiteY224" fmla="*/ 39386 h 809625"/>
                <a:gd name="connsiteX225" fmla="*/ 447056 w 790575"/>
                <a:gd name="connsiteY225" fmla="*/ 39005 h 809625"/>
                <a:gd name="connsiteX226" fmla="*/ 461248 w 790575"/>
                <a:gd name="connsiteY226" fmla="*/ 45101 h 809625"/>
                <a:gd name="connsiteX227" fmla="*/ 471821 w 790575"/>
                <a:gd name="connsiteY227" fmla="*/ 51387 h 809625"/>
                <a:gd name="connsiteX228" fmla="*/ 479631 w 790575"/>
                <a:gd name="connsiteY228" fmla="*/ 63770 h 809625"/>
                <a:gd name="connsiteX229" fmla="*/ 496205 w 790575"/>
                <a:gd name="connsiteY229" fmla="*/ 67961 h 809625"/>
                <a:gd name="connsiteX230" fmla="*/ 499539 w 790575"/>
                <a:gd name="connsiteY230" fmla="*/ 73581 h 809625"/>
                <a:gd name="connsiteX231" fmla="*/ 498586 w 790575"/>
                <a:gd name="connsiteY231" fmla="*/ 78629 h 809625"/>
                <a:gd name="connsiteX232" fmla="*/ 500777 w 790575"/>
                <a:gd name="connsiteY232" fmla="*/ 86535 h 809625"/>
                <a:gd name="connsiteX233" fmla="*/ 521160 w 790575"/>
                <a:gd name="connsiteY233" fmla="*/ 99965 h 809625"/>
                <a:gd name="connsiteX234" fmla="*/ 542401 w 790575"/>
                <a:gd name="connsiteY234" fmla="*/ 106918 h 809625"/>
                <a:gd name="connsiteX235" fmla="*/ 559260 w 790575"/>
                <a:gd name="connsiteY235" fmla="*/ 116253 h 809625"/>
                <a:gd name="connsiteX236" fmla="*/ 596979 w 790575"/>
                <a:gd name="connsiteY236" fmla="*/ 140065 h 809625"/>
                <a:gd name="connsiteX237" fmla="*/ 608219 w 790575"/>
                <a:gd name="connsiteY237" fmla="*/ 150162 h 809625"/>
                <a:gd name="connsiteX238" fmla="*/ 619744 w 790575"/>
                <a:gd name="connsiteY238" fmla="*/ 154638 h 809625"/>
                <a:gd name="connsiteX239" fmla="*/ 628507 w 790575"/>
                <a:gd name="connsiteY239" fmla="*/ 160830 h 809625"/>
                <a:gd name="connsiteX240" fmla="*/ 635365 w 790575"/>
                <a:gd name="connsiteY240" fmla="*/ 173022 h 809625"/>
                <a:gd name="connsiteX241" fmla="*/ 638794 w 790575"/>
                <a:gd name="connsiteY241" fmla="*/ 176355 h 809625"/>
                <a:gd name="connsiteX242" fmla="*/ 643747 w 790575"/>
                <a:gd name="connsiteY242" fmla="*/ 179308 h 809625"/>
                <a:gd name="connsiteX243" fmla="*/ 656701 w 790575"/>
                <a:gd name="connsiteY243" fmla="*/ 183213 h 809625"/>
                <a:gd name="connsiteX244" fmla="*/ 674418 w 790575"/>
                <a:gd name="connsiteY244" fmla="*/ 193215 h 809625"/>
                <a:gd name="connsiteX245" fmla="*/ 696897 w 790575"/>
                <a:gd name="connsiteY245" fmla="*/ 215694 h 809625"/>
                <a:gd name="connsiteX246" fmla="*/ 710041 w 790575"/>
                <a:gd name="connsiteY246" fmla="*/ 226171 h 809625"/>
                <a:gd name="connsiteX247" fmla="*/ 711279 w 790575"/>
                <a:gd name="connsiteY247" fmla="*/ 229314 h 809625"/>
                <a:gd name="connsiteX248" fmla="*/ 712232 w 790575"/>
                <a:gd name="connsiteY248" fmla="*/ 250174 h 809625"/>
                <a:gd name="connsiteX249" fmla="*/ 710898 w 790575"/>
                <a:gd name="connsiteY249" fmla="*/ 255889 h 809625"/>
                <a:gd name="connsiteX250" fmla="*/ 705374 w 790575"/>
                <a:gd name="connsiteY250" fmla="*/ 263414 h 809625"/>
                <a:gd name="connsiteX251" fmla="*/ 705755 w 790575"/>
                <a:gd name="connsiteY251" fmla="*/ 267605 h 809625"/>
                <a:gd name="connsiteX252" fmla="*/ 716613 w 790575"/>
                <a:gd name="connsiteY252" fmla="*/ 279797 h 809625"/>
                <a:gd name="connsiteX253" fmla="*/ 714042 w 790575"/>
                <a:gd name="connsiteY253" fmla="*/ 282273 h 809625"/>
                <a:gd name="connsiteX254" fmla="*/ 718899 w 790575"/>
                <a:gd name="connsiteY254" fmla="*/ 280845 h 809625"/>
                <a:gd name="connsiteX255" fmla="*/ 715947 w 790575"/>
                <a:gd name="connsiteY255" fmla="*/ 273701 h 809625"/>
                <a:gd name="connsiteX256" fmla="*/ 718233 w 790575"/>
                <a:gd name="connsiteY256" fmla="*/ 269319 h 809625"/>
                <a:gd name="connsiteX257" fmla="*/ 713184 w 790575"/>
                <a:gd name="connsiteY257" fmla="*/ 265509 h 809625"/>
                <a:gd name="connsiteX258" fmla="*/ 709565 w 790575"/>
                <a:gd name="connsiteY258" fmla="*/ 265890 h 809625"/>
                <a:gd name="connsiteX259" fmla="*/ 709279 w 790575"/>
                <a:gd name="connsiteY259" fmla="*/ 264557 h 809625"/>
                <a:gd name="connsiteX260" fmla="*/ 718233 w 790575"/>
                <a:gd name="connsiteY260" fmla="*/ 258556 h 809625"/>
                <a:gd name="connsiteX261" fmla="*/ 722043 w 790575"/>
                <a:gd name="connsiteY261" fmla="*/ 259223 h 809625"/>
                <a:gd name="connsiteX262" fmla="*/ 728805 w 790575"/>
                <a:gd name="connsiteY262" fmla="*/ 266557 h 809625"/>
                <a:gd name="connsiteX263" fmla="*/ 728139 w 790575"/>
                <a:gd name="connsiteY263" fmla="*/ 279797 h 809625"/>
                <a:gd name="connsiteX264" fmla="*/ 735092 w 790575"/>
                <a:gd name="connsiteY264" fmla="*/ 295989 h 809625"/>
                <a:gd name="connsiteX265" fmla="*/ 736330 w 790575"/>
                <a:gd name="connsiteY265" fmla="*/ 295799 h 809625"/>
                <a:gd name="connsiteX266" fmla="*/ 732520 w 790575"/>
                <a:gd name="connsiteY266" fmla="*/ 280273 h 809625"/>
                <a:gd name="connsiteX267" fmla="*/ 732520 w 790575"/>
                <a:gd name="connsiteY267" fmla="*/ 273320 h 809625"/>
                <a:gd name="connsiteX268" fmla="*/ 735378 w 790575"/>
                <a:gd name="connsiteY268" fmla="*/ 268272 h 809625"/>
                <a:gd name="connsiteX269" fmla="*/ 740997 w 790575"/>
                <a:gd name="connsiteY269" fmla="*/ 264938 h 809625"/>
                <a:gd name="connsiteX270" fmla="*/ 746903 w 790575"/>
                <a:gd name="connsiteY270" fmla="*/ 265128 h 809625"/>
                <a:gd name="connsiteX271" fmla="*/ 753761 w 790575"/>
                <a:gd name="connsiteY271" fmla="*/ 273701 h 809625"/>
                <a:gd name="connsiteX272" fmla="*/ 759952 w 790575"/>
                <a:gd name="connsiteY272" fmla="*/ 285798 h 809625"/>
                <a:gd name="connsiteX273" fmla="*/ 765096 w 790575"/>
                <a:gd name="connsiteY273" fmla="*/ 290751 h 809625"/>
                <a:gd name="connsiteX274" fmla="*/ 767191 w 790575"/>
                <a:gd name="connsiteY274" fmla="*/ 296085 h 809625"/>
                <a:gd name="connsiteX275" fmla="*/ 763381 w 790575"/>
                <a:gd name="connsiteY275" fmla="*/ 308181 h 809625"/>
                <a:gd name="connsiteX276" fmla="*/ 764524 w 790575"/>
                <a:gd name="connsiteY276" fmla="*/ 327231 h 809625"/>
                <a:gd name="connsiteX277" fmla="*/ 771287 w 790575"/>
                <a:gd name="connsiteY277" fmla="*/ 342186 h 809625"/>
                <a:gd name="connsiteX278" fmla="*/ 772811 w 790575"/>
                <a:gd name="connsiteY278" fmla="*/ 351139 h 809625"/>
                <a:gd name="connsiteX279" fmla="*/ 767953 w 790575"/>
                <a:gd name="connsiteY279" fmla="*/ 367522 h 809625"/>
                <a:gd name="connsiteX280" fmla="*/ 765667 w 790575"/>
                <a:gd name="connsiteY280" fmla="*/ 395907 h 809625"/>
                <a:gd name="connsiteX281" fmla="*/ 761190 w 790575"/>
                <a:gd name="connsiteY281" fmla="*/ 407813 h 809625"/>
                <a:gd name="connsiteX282" fmla="*/ 761190 w 790575"/>
                <a:gd name="connsiteY282" fmla="*/ 411528 h 809625"/>
                <a:gd name="connsiteX283" fmla="*/ 763857 w 790575"/>
                <a:gd name="connsiteY283" fmla="*/ 414480 h 809625"/>
                <a:gd name="connsiteX284" fmla="*/ 781860 w 790575"/>
                <a:gd name="connsiteY284" fmla="*/ 417814 h 809625"/>
                <a:gd name="connsiteX285" fmla="*/ 784146 w 790575"/>
                <a:gd name="connsiteY285" fmla="*/ 425244 h 809625"/>
                <a:gd name="connsiteX286" fmla="*/ 781098 w 790575"/>
                <a:gd name="connsiteY286" fmla="*/ 427815 h 809625"/>
                <a:gd name="connsiteX287" fmla="*/ 780717 w 790575"/>
                <a:gd name="connsiteY287" fmla="*/ 431911 h 809625"/>
                <a:gd name="connsiteX288" fmla="*/ 786336 w 790575"/>
                <a:gd name="connsiteY288" fmla="*/ 433054 h 809625"/>
                <a:gd name="connsiteX289" fmla="*/ 787098 w 790575"/>
                <a:gd name="connsiteY289" fmla="*/ 436007 h 809625"/>
                <a:gd name="connsiteX290" fmla="*/ 785955 w 790575"/>
                <a:gd name="connsiteY290" fmla="*/ 439722 h 809625"/>
                <a:gd name="connsiteX291" fmla="*/ 787479 w 790575"/>
                <a:gd name="connsiteY291" fmla="*/ 442674 h 809625"/>
                <a:gd name="connsiteX292" fmla="*/ 786717 w 790575"/>
                <a:gd name="connsiteY292" fmla="*/ 447151 h 809625"/>
                <a:gd name="connsiteX293" fmla="*/ 782622 w 790575"/>
                <a:gd name="connsiteY293" fmla="*/ 453914 h 809625"/>
                <a:gd name="connsiteX294" fmla="*/ 781860 w 790575"/>
                <a:gd name="connsiteY294" fmla="*/ 457629 h 809625"/>
                <a:gd name="connsiteX295" fmla="*/ 784146 w 790575"/>
                <a:gd name="connsiteY295" fmla="*/ 459915 h 809625"/>
                <a:gd name="connsiteX296" fmla="*/ 783003 w 790575"/>
                <a:gd name="connsiteY296" fmla="*/ 464391 h 809625"/>
                <a:gd name="connsiteX297" fmla="*/ 775097 w 790575"/>
                <a:gd name="connsiteY297" fmla="*/ 471154 h 809625"/>
                <a:gd name="connsiteX298" fmla="*/ 767572 w 790575"/>
                <a:gd name="connsiteY298" fmla="*/ 471154 h 809625"/>
                <a:gd name="connsiteX299" fmla="*/ 767191 w 790575"/>
                <a:gd name="connsiteY299" fmla="*/ 474869 h 809625"/>
                <a:gd name="connsiteX300" fmla="*/ 764524 w 790575"/>
                <a:gd name="connsiteY300" fmla="*/ 476393 h 809625"/>
                <a:gd name="connsiteX301" fmla="*/ 758904 w 790575"/>
                <a:gd name="connsiteY301" fmla="*/ 475250 h 809625"/>
                <a:gd name="connsiteX302" fmla="*/ 754428 w 790575"/>
                <a:gd name="connsiteY302" fmla="*/ 476393 h 809625"/>
                <a:gd name="connsiteX303" fmla="*/ 754428 w 790575"/>
                <a:gd name="connsiteY303" fmla="*/ 479727 h 809625"/>
                <a:gd name="connsiteX304" fmla="*/ 725853 w 790575"/>
                <a:gd name="connsiteY304" fmla="*/ 481251 h 809625"/>
                <a:gd name="connsiteX305" fmla="*/ 722138 w 790575"/>
                <a:gd name="connsiteY305" fmla="*/ 483822 h 809625"/>
                <a:gd name="connsiteX306" fmla="*/ 722519 w 790575"/>
                <a:gd name="connsiteY306" fmla="*/ 487537 h 809625"/>
                <a:gd name="connsiteX307" fmla="*/ 724805 w 790575"/>
                <a:gd name="connsiteY307" fmla="*/ 489823 h 809625"/>
                <a:gd name="connsiteX308" fmla="*/ 727091 w 790575"/>
                <a:gd name="connsiteY308" fmla="*/ 489442 h 809625"/>
                <a:gd name="connsiteX309" fmla="*/ 731949 w 790575"/>
                <a:gd name="connsiteY309" fmla="*/ 498396 h 809625"/>
                <a:gd name="connsiteX310" fmla="*/ 733854 w 790575"/>
                <a:gd name="connsiteY310" fmla="*/ 513540 h 809625"/>
                <a:gd name="connsiteX311" fmla="*/ 736521 w 790575"/>
                <a:gd name="connsiteY311" fmla="*/ 518398 h 809625"/>
                <a:gd name="connsiteX312" fmla="*/ 742140 w 790575"/>
                <a:gd name="connsiteY312" fmla="*/ 522494 h 809625"/>
                <a:gd name="connsiteX313" fmla="*/ 742902 w 790575"/>
                <a:gd name="connsiteY313" fmla="*/ 525447 h 809625"/>
                <a:gd name="connsiteX314" fmla="*/ 736902 w 790575"/>
                <a:gd name="connsiteY314" fmla="*/ 526209 h 809625"/>
                <a:gd name="connsiteX315" fmla="*/ 731663 w 790575"/>
                <a:gd name="connsiteY315" fmla="*/ 529161 h 809625"/>
                <a:gd name="connsiteX316" fmla="*/ 731282 w 790575"/>
                <a:gd name="connsiteY316" fmla="*/ 533257 h 809625"/>
                <a:gd name="connsiteX317" fmla="*/ 734997 w 790575"/>
                <a:gd name="connsiteY317" fmla="*/ 534781 h 809625"/>
                <a:gd name="connsiteX318" fmla="*/ 738330 w 790575"/>
                <a:gd name="connsiteY318" fmla="*/ 544497 h 809625"/>
                <a:gd name="connsiteX319" fmla="*/ 736806 w 790575"/>
                <a:gd name="connsiteY319" fmla="*/ 550497 h 809625"/>
                <a:gd name="connsiteX320" fmla="*/ 734520 w 790575"/>
                <a:gd name="connsiteY320" fmla="*/ 553069 h 809625"/>
                <a:gd name="connsiteX321" fmla="*/ 727377 w 790575"/>
                <a:gd name="connsiteY321" fmla="*/ 553450 h 809625"/>
                <a:gd name="connsiteX322" fmla="*/ 727377 w 790575"/>
                <a:gd name="connsiteY322" fmla="*/ 555641 h 809625"/>
                <a:gd name="connsiteX323" fmla="*/ 731472 w 790575"/>
                <a:gd name="connsiteY323" fmla="*/ 560118 h 809625"/>
                <a:gd name="connsiteX324" fmla="*/ 735568 w 790575"/>
                <a:gd name="connsiteY324" fmla="*/ 559737 h 809625"/>
                <a:gd name="connsiteX325" fmla="*/ 734425 w 790575"/>
                <a:gd name="connsiteY325" fmla="*/ 563832 h 809625"/>
                <a:gd name="connsiteX326" fmla="*/ 735568 w 790575"/>
                <a:gd name="connsiteY326" fmla="*/ 570595 h 809625"/>
                <a:gd name="connsiteX327" fmla="*/ 732901 w 790575"/>
                <a:gd name="connsiteY327" fmla="*/ 572500 h 809625"/>
                <a:gd name="connsiteX328" fmla="*/ 737759 w 790575"/>
                <a:gd name="connsiteY328" fmla="*/ 579549 h 809625"/>
                <a:gd name="connsiteX329" fmla="*/ 742998 w 790575"/>
                <a:gd name="connsiteY329" fmla="*/ 583644 h 809625"/>
                <a:gd name="connsiteX330" fmla="*/ 722709 w 790575"/>
                <a:gd name="connsiteY330" fmla="*/ 576882 h 809625"/>
                <a:gd name="connsiteX331" fmla="*/ 720042 w 790575"/>
                <a:gd name="connsiteY331" fmla="*/ 573548 h 809625"/>
                <a:gd name="connsiteX332" fmla="*/ 707660 w 790575"/>
                <a:gd name="connsiteY332" fmla="*/ 569071 h 809625"/>
                <a:gd name="connsiteX333" fmla="*/ 704612 w 790575"/>
                <a:gd name="connsiteY333" fmla="*/ 562308 h 809625"/>
                <a:gd name="connsiteX334" fmla="*/ 698230 w 790575"/>
                <a:gd name="connsiteY334" fmla="*/ 563451 h 809625"/>
                <a:gd name="connsiteX335" fmla="*/ 694515 w 790575"/>
                <a:gd name="connsiteY335" fmla="*/ 560118 h 809625"/>
                <a:gd name="connsiteX336" fmla="*/ 691848 w 790575"/>
                <a:gd name="connsiteY336" fmla="*/ 559737 h 809625"/>
                <a:gd name="connsiteX337" fmla="*/ 686229 w 790575"/>
                <a:gd name="connsiteY337" fmla="*/ 563070 h 809625"/>
                <a:gd name="connsiteX338" fmla="*/ 686991 w 790575"/>
                <a:gd name="connsiteY338" fmla="*/ 582882 h 809625"/>
                <a:gd name="connsiteX339" fmla="*/ 684324 w 790575"/>
                <a:gd name="connsiteY339" fmla="*/ 585835 h 809625"/>
                <a:gd name="connsiteX340" fmla="*/ 684324 w 790575"/>
                <a:gd name="connsiteY340" fmla="*/ 588788 h 809625"/>
                <a:gd name="connsiteX341" fmla="*/ 686991 w 790575"/>
                <a:gd name="connsiteY341" fmla="*/ 596217 h 809625"/>
                <a:gd name="connsiteX342" fmla="*/ 692991 w 790575"/>
                <a:gd name="connsiteY342" fmla="*/ 596217 h 809625"/>
                <a:gd name="connsiteX343" fmla="*/ 698992 w 790575"/>
                <a:gd name="connsiteY343" fmla="*/ 598503 h 809625"/>
                <a:gd name="connsiteX344" fmla="*/ 699754 w 790575"/>
                <a:gd name="connsiteY344" fmla="*/ 609648 h 809625"/>
                <a:gd name="connsiteX345" fmla="*/ 706136 w 790575"/>
                <a:gd name="connsiteY345" fmla="*/ 614505 h 809625"/>
                <a:gd name="connsiteX346" fmla="*/ 706136 w 790575"/>
                <a:gd name="connsiteY346" fmla="*/ 620887 h 809625"/>
                <a:gd name="connsiteX347" fmla="*/ 699754 w 790575"/>
                <a:gd name="connsiteY347" fmla="*/ 628698 h 809625"/>
                <a:gd name="connsiteX348" fmla="*/ 694896 w 790575"/>
                <a:gd name="connsiteY348" fmla="*/ 631650 h 809625"/>
                <a:gd name="connsiteX349" fmla="*/ 688134 w 790575"/>
                <a:gd name="connsiteY349" fmla="*/ 632793 h 809625"/>
                <a:gd name="connsiteX350" fmla="*/ 682133 w 790575"/>
                <a:gd name="connsiteY350" fmla="*/ 632412 h 809625"/>
                <a:gd name="connsiteX351" fmla="*/ 680990 w 790575"/>
                <a:gd name="connsiteY351" fmla="*/ 630507 h 809625"/>
                <a:gd name="connsiteX352" fmla="*/ 676132 w 790575"/>
                <a:gd name="connsiteY352" fmla="*/ 629364 h 809625"/>
                <a:gd name="connsiteX353" fmla="*/ 673465 w 790575"/>
                <a:gd name="connsiteY353" fmla="*/ 629745 h 809625"/>
                <a:gd name="connsiteX354" fmla="*/ 665559 w 790575"/>
                <a:gd name="connsiteY354" fmla="*/ 633841 h 809625"/>
                <a:gd name="connsiteX355" fmla="*/ 659559 w 790575"/>
                <a:gd name="connsiteY355" fmla="*/ 629364 h 809625"/>
                <a:gd name="connsiteX356" fmla="*/ 658797 w 790575"/>
                <a:gd name="connsiteY356" fmla="*/ 625650 h 809625"/>
                <a:gd name="connsiteX357" fmla="*/ 653939 w 790575"/>
                <a:gd name="connsiteY357" fmla="*/ 619268 h 809625"/>
                <a:gd name="connsiteX358" fmla="*/ 640032 w 790575"/>
                <a:gd name="connsiteY358" fmla="*/ 624126 h 809625"/>
                <a:gd name="connsiteX359" fmla="*/ 629936 w 790575"/>
                <a:gd name="connsiteY359" fmla="*/ 620030 h 809625"/>
                <a:gd name="connsiteX360" fmla="*/ 618315 w 790575"/>
                <a:gd name="connsiteY360" fmla="*/ 627459 h 809625"/>
                <a:gd name="connsiteX361" fmla="*/ 613839 w 790575"/>
                <a:gd name="connsiteY361" fmla="*/ 628602 h 809625"/>
                <a:gd name="connsiteX362" fmla="*/ 605552 w 790575"/>
                <a:gd name="connsiteY362" fmla="*/ 643938 h 809625"/>
                <a:gd name="connsiteX363" fmla="*/ 599551 w 790575"/>
                <a:gd name="connsiteY363" fmla="*/ 651367 h 809625"/>
                <a:gd name="connsiteX364" fmla="*/ 592026 w 790575"/>
                <a:gd name="connsiteY364" fmla="*/ 652129 h 809625"/>
                <a:gd name="connsiteX365" fmla="*/ 584883 w 790575"/>
                <a:gd name="connsiteY365" fmla="*/ 655463 h 809625"/>
                <a:gd name="connsiteX366" fmla="*/ 576024 w 790575"/>
                <a:gd name="connsiteY366" fmla="*/ 668703 h 809625"/>
                <a:gd name="connsiteX367" fmla="*/ 574119 w 790575"/>
                <a:gd name="connsiteY367" fmla="*/ 668131 h 809625"/>
                <a:gd name="connsiteX368" fmla="*/ 571643 w 790575"/>
                <a:gd name="connsiteY368" fmla="*/ 666131 h 809625"/>
                <a:gd name="connsiteX369" fmla="*/ 574691 w 790575"/>
                <a:gd name="connsiteY369" fmla="*/ 664702 h 809625"/>
                <a:gd name="connsiteX370" fmla="*/ 574691 w 790575"/>
                <a:gd name="connsiteY370" fmla="*/ 656415 h 809625"/>
                <a:gd name="connsiteX371" fmla="*/ 567166 w 790575"/>
                <a:gd name="connsiteY371" fmla="*/ 651843 h 809625"/>
                <a:gd name="connsiteX372" fmla="*/ 571167 w 790575"/>
                <a:gd name="connsiteY372" fmla="*/ 640794 h 809625"/>
                <a:gd name="connsiteX373" fmla="*/ 565642 w 790575"/>
                <a:gd name="connsiteY373" fmla="*/ 612696 h 809625"/>
                <a:gd name="connsiteX374" fmla="*/ 554498 w 790575"/>
                <a:gd name="connsiteY374" fmla="*/ 581454 h 809625"/>
                <a:gd name="connsiteX375" fmla="*/ 542782 w 790575"/>
                <a:gd name="connsiteY375" fmla="*/ 554974 h 809625"/>
                <a:gd name="connsiteX376" fmla="*/ 522113 w 790575"/>
                <a:gd name="connsiteY376" fmla="*/ 493824 h 809625"/>
                <a:gd name="connsiteX377" fmla="*/ 509445 w 790575"/>
                <a:gd name="connsiteY377" fmla="*/ 464868 h 809625"/>
                <a:gd name="connsiteX378" fmla="*/ 501539 w 790575"/>
                <a:gd name="connsiteY378" fmla="*/ 454771 h 809625"/>
                <a:gd name="connsiteX379" fmla="*/ 501634 w 790575"/>
                <a:gd name="connsiteY379" fmla="*/ 451628 h 809625"/>
                <a:gd name="connsiteX380" fmla="*/ 503444 w 790575"/>
                <a:gd name="connsiteY380" fmla="*/ 451723 h 809625"/>
                <a:gd name="connsiteX381" fmla="*/ 507730 w 790575"/>
                <a:gd name="connsiteY381" fmla="*/ 456295 h 809625"/>
                <a:gd name="connsiteX382" fmla="*/ 509540 w 790575"/>
                <a:gd name="connsiteY382" fmla="*/ 457057 h 809625"/>
                <a:gd name="connsiteX383" fmla="*/ 511350 w 790575"/>
                <a:gd name="connsiteY383" fmla="*/ 455533 h 809625"/>
                <a:gd name="connsiteX384" fmla="*/ 519446 w 790575"/>
                <a:gd name="connsiteY384" fmla="*/ 442865 h 809625"/>
                <a:gd name="connsiteX385" fmla="*/ 519636 w 790575"/>
                <a:gd name="connsiteY385" fmla="*/ 434959 h 809625"/>
                <a:gd name="connsiteX386" fmla="*/ 510873 w 790575"/>
                <a:gd name="connsiteY386" fmla="*/ 422005 h 809625"/>
                <a:gd name="connsiteX387" fmla="*/ 503634 w 790575"/>
                <a:gd name="connsiteY387" fmla="*/ 416100 h 809625"/>
                <a:gd name="connsiteX388" fmla="*/ 501158 w 790575"/>
                <a:gd name="connsiteY388" fmla="*/ 416481 h 809625"/>
                <a:gd name="connsiteX389" fmla="*/ 498967 w 790575"/>
                <a:gd name="connsiteY389" fmla="*/ 419052 h 809625"/>
                <a:gd name="connsiteX390" fmla="*/ 503730 w 790575"/>
                <a:gd name="connsiteY390" fmla="*/ 420481 h 809625"/>
                <a:gd name="connsiteX391" fmla="*/ 505730 w 790575"/>
                <a:gd name="connsiteY391" fmla="*/ 426958 h 809625"/>
                <a:gd name="connsiteX392" fmla="*/ 501825 w 790575"/>
                <a:gd name="connsiteY392" fmla="*/ 427244 h 809625"/>
                <a:gd name="connsiteX393" fmla="*/ 494776 w 790575"/>
                <a:gd name="connsiteY393" fmla="*/ 422767 h 809625"/>
                <a:gd name="connsiteX394" fmla="*/ 475345 w 790575"/>
                <a:gd name="connsiteY394" fmla="*/ 396478 h 809625"/>
                <a:gd name="connsiteX395" fmla="*/ 470011 w 790575"/>
                <a:gd name="connsiteY395" fmla="*/ 391620 h 809625"/>
                <a:gd name="connsiteX396" fmla="*/ 456200 w 790575"/>
                <a:gd name="connsiteY396" fmla="*/ 382857 h 809625"/>
                <a:gd name="connsiteX397" fmla="*/ 423529 w 790575"/>
                <a:gd name="connsiteY397" fmla="*/ 366570 h 809625"/>
                <a:gd name="connsiteX398" fmla="*/ 408765 w 790575"/>
                <a:gd name="connsiteY398" fmla="*/ 355997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</a:cxnLst>
              <a:rect l="l" t="t" r="r" b="b"/>
              <a:pathLst>
                <a:path w="790575" h="809625">
                  <a:moveTo>
                    <a:pt x="453533" y="748617"/>
                  </a:moveTo>
                  <a:lnTo>
                    <a:pt x="457533" y="748998"/>
                  </a:lnTo>
                  <a:lnTo>
                    <a:pt x="464296" y="756809"/>
                  </a:lnTo>
                  <a:lnTo>
                    <a:pt x="469249" y="765477"/>
                  </a:lnTo>
                  <a:lnTo>
                    <a:pt x="469630" y="770334"/>
                  </a:lnTo>
                  <a:lnTo>
                    <a:pt x="466487" y="773763"/>
                  </a:lnTo>
                  <a:lnTo>
                    <a:pt x="468297" y="775954"/>
                  </a:lnTo>
                  <a:lnTo>
                    <a:pt x="466868" y="783574"/>
                  </a:lnTo>
                  <a:lnTo>
                    <a:pt x="467916" y="787956"/>
                  </a:lnTo>
                  <a:lnTo>
                    <a:pt x="465915" y="791004"/>
                  </a:lnTo>
                  <a:lnTo>
                    <a:pt x="463534" y="791861"/>
                  </a:lnTo>
                  <a:lnTo>
                    <a:pt x="466963" y="799100"/>
                  </a:lnTo>
                  <a:lnTo>
                    <a:pt x="466392" y="801100"/>
                  </a:lnTo>
                  <a:lnTo>
                    <a:pt x="464391" y="802148"/>
                  </a:lnTo>
                  <a:lnTo>
                    <a:pt x="460772" y="802719"/>
                  </a:lnTo>
                  <a:lnTo>
                    <a:pt x="462963" y="796719"/>
                  </a:lnTo>
                  <a:lnTo>
                    <a:pt x="462010" y="795480"/>
                  </a:lnTo>
                  <a:lnTo>
                    <a:pt x="459248" y="797862"/>
                  </a:lnTo>
                  <a:lnTo>
                    <a:pt x="456105" y="796433"/>
                  </a:lnTo>
                  <a:lnTo>
                    <a:pt x="453914" y="797195"/>
                  </a:lnTo>
                  <a:lnTo>
                    <a:pt x="452104" y="801195"/>
                  </a:lnTo>
                  <a:lnTo>
                    <a:pt x="454104" y="804053"/>
                  </a:lnTo>
                  <a:lnTo>
                    <a:pt x="453152" y="806434"/>
                  </a:lnTo>
                  <a:lnTo>
                    <a:pt x="450390" y="802624"/>
                  </a:lnTo>
                  <a:lnTo>
                    <a:pt x="444579" y="798624"/>
                  </a:lnTo>
                  <a:lnTo>
                    <a:pt x="431244" y="794052"/>
                  </a:lnTo>
                  <a:lnTo>
                    <a:pt x="436864" y="791670"/>
                  </a:lnTo>
                  <a:lnTo>
                    <a:pt x="437245" y="793861"/>
                  </a:lnTo>
                  <a:lnTo>
                    <a:pt x="440484" y="793671"/>
                  </a:lnTo>
                  <a:lnTo>
                    <a:pt x="442484" y="785670"/>
                  </a:lnTo>
                  <a:lnTo>
                    <a:pt x="445627" y="783479"/>
                  </a:lnTo>
                  <a:lnTo>
                    <a:pt x="445056" y="772430"/>
                  </a:lnTo>
                  <a:lnTo>
                    <a:pt x="447056" y="764429"/>
                  </a:lnTo>
                  <a:lnTo>
                    <a:pt x="451056" y="761000"/>
                  </a:lnTo>
                  <a:lnTo>
                    <a:pt x="455247" y="759190"/>
                  </a:lnTo>
                  <a:lnTo>
                    <a:pt x="456867" y="755190"/>
                  </a:lnTo>
                  <a:lnTo>
                    <a:pt x="451914" y="748332"/>
                  </a:lnTo>
                  <a:lnTo>
                    <a:pt x="453533" y="748617"/>
                  </a:lnTo>
                  <a:close/>
                  <a:moveTo>
                    <a:pt x="448389" y="708136"/>
                  </a:moveTo>
                  <a:lnTo>
                    <a:pt x="449342" y="710327"/>
                  </a:lnTo>
                  <a:lnTo>
                    <a:pt x="452390" y="708136"/>
                  </a:lnTo>
                  <a:lnTo>
                    <a:pt x="452390" y="712803"/>
                  </a:lnTo>
                  <a:lnTo>
                    <a:pt x="462963" y="725091"/>
                  </a:lnTo>
                  <a:lnTo>
                    <a:pt x="464010" y="730520"/>
                  </a:lnTo>
                  <a:lnTo>
                    <a:pt x="462772" y="733949"/>
                  </a:lnTo>
                  <a:lnTo>
                    <a:pt x="465344" y="738997"/>
                  </a:lnTo>
                  <a:lnTo>
                    <a:pt x="464963" y="742045"/>
                  </a:lnTo>
                  <a:lnTo>
                    <a:pt x="474297" y="748903"/>
                  </a:lnTo>
                  <a:lnTo>
                    <a:pt x="478298" y="754142"/>
                  </a:lnTo>
                  <a:lnTo>
                    <a:pt x="477536" y="762810"/>
                  </a:lnTo>
                  <a:lnTo>
                    <a:pt x="473916" y="763000"/>
                  </a:lnTo>
                  <a:lnTo>
                    <a:pt x="473345" y="765191"/>
                  </a:lnTo>
                  <a:lnTo>
                    <a:pt x="475917" y="771001"/>
                  </a:lnTo>
                  <a:lnTo>
                    <a:pt x="474869" y="772811"/>
                  </a:lnTo>
                  <a:lnTo>
                    <a:pt x="470106" y="761571"/>
                  </a:lnTo>
                  <a:lnTo>
                    <a:pt x="467344" y="759381"/>
                  </a:lnTo>
                  <a:lnTo>
                    <a:pt x="457914" y="744331"/>
                  </a:lnTo>
                  <a:lnTo>
                    <a:pt x="455533" y="743283"/>
                  </a:lnTo>
                  <a:lnTo>
                    <a:pt x="455533" y="739473"/>
                  </a:lnTo>
                  <a:lnTo>
                    <a:pt x="444960" y="726424"/>
                  </a:lnTo>
                  <a:lnTo>
                    <a:pt x="444960" y="724995"/>
                  </a:lnTo>
                  <a:lnTo>
                    <a:pt x="441912" y="715947"/>
                  </a:lnTo>
                  <a:lnTo>
                    <a:pt x="432768" y="711470"/>
                  </a:lnTo>
                  <a:lnTo>
                    <a:pt x="442198" y="707088"/>
                  </a:lnTo>
                  <a:lnTo>
                    <a:pt x="448389" y="708136"/>
                  </a:lnTo>
                  <a:close/>
                  <a:moveTo>
                    <a:pt x="485632" y="679561"/>
                  </a:moveTo>
                  <a:lnTo>
                    <a:pt x="495348" y="680514"/>
                  </a:lnTo>
                  <a:lnTo>
                    <a:pt x="500205" y="679275"/>
                  </a:lnTo>
                  <a:lnTo>
                    <a:pt x="502968" y="682323"/>
                  </a:lnTo>
                  <a:lnTo>
                    <a:pt x="514969" y="679942"/>
                  </a:lnTo>
                  <a:lnTo>
                    <a:pt x="524875" y="689372"/>
                  </a:lnTo>
                  <a:lnTo>
                    <a:pt x="523637" y="693468"/>
                  </a:lnTo>
                  <a:lnTo>
                    <a:pt x="524494" y="694706"/>
                  </a:lnTo>
                  <a:lnTo>
                    <a:pt x="520589" y="695468"/>
                  </a:lnTo>
                  <a:lnTo>
                    <a:pt x="518684" y="693468"/>
                  </a:lnTo>
                  <a:lnTo>
                    <a:pt x="512778" y="692515"/>
                  </a:lnTo>
                  <a:lnTo>
                    <a:pt x="507730" y="696516"/>
                  </a:lnTo>
                  <a:lnTo>
                    <a:pt x="504111" y="696992"/>
                  </a:lnTo>
                  <a:lnTo>
                    <a:pt x="500110" y="695277"/>
                  </a:lnTo>
                  <a:lnTo>
                    <a:pt x="491823" y="696516"/>
                  </a:lnTo>
                  <a:lnTo>
                    <a:pt x="483251" y="693277"/>
                  </a:lnTo>
                  <a:lnTo>
                    <a:pt x="474774" y="693182"/>
                  </a:lnTo>
                  <a:lnTo>
                    <a:pt x="471726" y="691182"/>
                  </a:lnTo>
                  <a:lnTo>
                    <a:pt x="470678" y="684800"/>
                  </a:lnTo>
                  <a:lnTo>
                    <a:pt x="478203" y="679656"/>
                  </a:lnTo>
                  <a:lnTo>
                    <a:pt x="484489" y="678609"/>
                  </a:lnTo>
                  <a:lnTo>
                    <a:pt x="485632" y="679561"/>
                  </a:lnTo>
                  <a:close/>
                  <a:moveTo>
                    <a:pt x="305419" y="475155"/>
                  </a:moveTo>
                  <a:lnTo>
                    <a:pt x="308562" y="482394"/>
                  </a:lnTo>
                  <a:lnTo>
                    <a:pt x="331994" y="514302"/>
                  </a:lnTo>
                  <a:lnTo>
                    <a:pt x="348853" y="520208"/>
                  </a:lnTo>
                  <a:lnTo>
                    <a:pt x="368951" y="538020"/>
                  </a:lnTo>
                  <a:lnTo>
                    <a:pt x="373332" y="549259"/>
                  </a:lnTo>
                  <a:lnTo>
                    <a:pt x="366665" y="564594"/>
                  </a:lnTo>
                  <a:lnTo>
                    <a:pt x="365141" y="602885"/>
                  </a:lnTo>
                  <a:lnTo>
                    <a:pt x="362474" y="607647"/>
                  </a:lnTo>
                  <a:lnTo>
                    <a:pt x="352663" y="618125"/>
                  </a:lnTo>
                  <a:lnTo>
                    <a:pt x="334280" y="613458"/>
                  </a:lnTo>
                  <a:lnTo>
                    <a:pt x="331041" y="609552"/>
                  </a:lnTo>
                  <a:lnTo>
                    <a:pt x="332565" y="606600"/>
                  </a:lnTo>
                  <a:lnTo>
                    <a:pt x="319897" y="574310"/>
                  </a:lnTo>
                  <a:lnTo>
                    <a:pt x="300276" y="553926"/>
                  </a:lnTo>
                  <a:lnTo>
                    <a:pt x="291227" y="553450"/>
                  </a:lnTo>
                  <a:lnTo>
                    <a:pt x="286750" y="551450"/>
                  </a:lnTo>
                  <a:lnTo>
                    <a:pt x="283607" y="542211"/>
                  </a:lnTo>
                  <a:lnTo>
                    <a:pt x="275892" y="527447"/>
                  </a:lnTo>
                  <a:lnTo>
                    <a:pt x="260271" y="501729"/>
                  </a:lnTo>
                  <a:lnTo>
                    <a:pt x="237887" y="479917"/>
                  </a:lnTo>
                  <a:lnTo>
                    <a:pt x="245031" y="476964"/>
                  </a:lnTo>
                  <a:lnTo>
                    <a:pt x="255889" y="477536"/>
                  </a:lnTo>
                  <a:lnTo>
                    <a:pt x="260556" y="476298"/>
                  </a:lnTo>
                  <a:lnTo>
                    <a:pt x="273796" y="464487"/>
                  </a:lnTo>
                  <a:lnTo>
                    <a:pt x="284369" y="462296"/>
                  </a:lnTo>
                  <a:lnTo>
                    <a:pt x="298561" y="467439"/>
                  </a:lnTo>
                  <a:lnTo>
                    <a:pt x="305419" y="475155"/>
                  </a:lnTo>
                  <a:close/>
                  <a:moveTo>
                    <a:pt x="466011" y="436578"/>
                  </a:moveTo>
                  <a:lnTo>
                    <a:pt x="472488" y="437721"/>
                  </a:lnTo>
                  <a:lnTo>
                    <a:pt x="475345" y="432864"/>
                  </a:lnTo>
                  <a:lnTo>
                    <a:pt x="479441" y="435245"/>
                  </a:lnTo>
                  <a:lnTo>
                    <a:pt x="483156" y="441817"/>
                  </a:lnTo>
                  <a:lnTo>
                    <a:pt x="476583" y="442960"/>
                  </a:lnTo>
                  <a:lnTo>
                    <a:pt x="464487" y="442103"/>
                  </a:lnTo>
                  <a:lnTo>
                    <a:pt x="457724" y="439626"/>
                  </a:lnTo>
                  <a:lnTo>
                    <a:pt x="455914" y="434959"/>
                  </a:lnTo>
                  <a:lnTo>
                    <a:pt x="460486" y="428958"/>
                  </a:lnTo>
                  <a:lnTo>
                    <a:pt x="466106" y="431340"/>
                  </a:lnTo>
                  <a:lnTo>
                    <a:pt x="466106" y="436578"/>
                  </a:lnTo>
                  <a:close/>
                  <a:moveTo>
                    <a:pt x="125492" y="324755"/>
                  </a:moveTo>
                  <a:lnTo>
                    <a:pt x="109014" y="323231"/>
                  </a:lnTo>
                  <a:lnTo>
                    <a:pt x="106061" y="321421"/>
                  </a:lnTo>
                  <a:lnTo>
                    <a:pt x="103203" y="311896"/>
                  </a:lnTo>
                  <a:lnTo>
                    <a:pt x="64151" y="286274"/>
                  </a:lnTo>
                  <a:lnTo>
                    <a:pt x="34242" y="275606"/>
                  </a:lnTo>
                  <a:lnTo>
                    <a:pt x="24527" y="273796"/>
                  </a:lnTo>
                  <a:lnTo>
                    <a:pt x="5286" y="255413"/>
                  </a:lnTo>
                  <a:lnTo>
                    <a:pt x="3572" y="249698"/>
                  </a:lnTo>
                  <a:lnTo>
                    <a:pt x="4429" y="246936"/>
                  </a:lnTo>
                  <a:lnTo>
                    <a:pt x="19860" y="227600"/>
                  </a:lnTo>
                  <a:lnTo>
                    <a:pt x="35195" y="230553"/>
                  </a:lnTo>
                  <a:lnTo>
                    <a:pt x="53864" y="253698"/>
                  </a:lnTo>
                  <a:lnTo>
                    <a:pt x="59293" y="256175"/>
                  </a:lnTo>
                  <a:lnTo>
                    <a:pt x="71104" y="257889"/>
                  </a:lnTo>
                  <a:lnTo>
                    <a:pt x="89678" y="277892"/>
                  </a:lnTo>
                  <a:lnTo>
                    <a:pt x="111681" y="293037"/>
                  </a:lnTo>
                  <a:lnTo>
                    <a:pt x="125587" y="298752"/>
                  </a:lnTo>
                  <a:lnTo>
                    <a:pt x="130159" y="305514"/>
                  </a:lnTo>
                  <a:lnTo>
                    <a:pt x="130254" y="309896"/>
                  </a:lnTo>
                  <a:lnTo>
                    <a:pt x="134350" y="320469"/>
                  </a:lnTo>
                  <a:lnTo>
                    <a:pt x="125492" y="324755"/>
                  </a:lnTo>
                  <a:close/>
                  <a:moveTo>
                    <a:pt x="408765" y="355997"/>
                  </a:moveTo>
                  <a:lnTo>
                    <a:pt x="414576" y="329422"/>
                  </a:lnTo>
                  <a:lnTo>
                    <a:pt x="409527" y="313992"/>
                  </a:lnTo>
                  <a:lnTo>
                    <a:pt x="401622" y="310658"/>
                  </a:lnTo>
                  <a:lnTo>
                    <a:pt x="402193" y="303895"/>
                  </a:lnTo>
                  <a:lnTo>
                    <a:pt x="398288" y="298561"/>
                  </a:lnTo>
                  <a:lnTo>
                    <a:pt x="396573" y="289036"/>
                  </a:lnTo>
                  <a:lnTo>
                    <a:pt x="398859" y="275606"/>
                  </a:lnTo>
                  <a:lnTo>
                    <a:pt x="404765" y="273606"/>
                  </a:lnTo>
                  <a:lnTo>
                    <a:pt x="404479" y="271129"/>
                  </a:lnTo>
                  <a:lnTo>
                    <a:pt x="399717" y="266367"/>
                  </a:lnTo>
                  <a:lnTo>
                    <a:pt x="398288" y="260175"/>
                  </a:lnTo>
                  <a:lnTo>
                    <a:pt x="398859" y="256556"/>
                  </a:lnTo>
                  <a:lnTo>
                    <a:pt x="402003" y="251793"/>
                  </a:lnTo>
                  <a:lnTo>
                    <a:pt x="399717" y="249031"/>
                  </a:lnTo>
                  <a:lnTo>
                    <a:pt x="400002" y="246555"/>
                  </a:lnTo>
                  <a:lnTo>
                    <a:pt x="390954" y="245412"/>
                  </a:lnTo>
                  <a:lnTo>
                    <a:pt x="385334" y="235315"/>
                  </a:lnTo>
                  <a:lnTo>
                    <a:pt x="376571" y="233029"/>
                  </a:lnTo>
                  <a:lnTo>
                    <a:pt x="376571" y="222933"/>
                  </a:lnTo>
                  <a:lnTo>
                    <a:pt x="373999" y="214551"/>
                  </a:lnTo>
                  <a:lnTo>
                    <a:pt x="374285" y="209502"/>
                  </a:lnTo>
                  <a:lnTo>
                    <a:pt x="372285" y="207026"/>
                  </a:lnTo>
                  <a:lnTo>
                    <a:pt x="373999" y="205883"/>
                  </a:lnTo>
                  <a:lnTo>
                    <a:pt x="379905" y="206454"/>
                  </a:lnTo>
                  <a:lnTo>
                    <a:pt x="380762" y="197215"/>
                  </a:lnTo>
                  <a:lnTo>
                    <a:pt x="374856" y="191024"/>
                  </a:lnTo>
                  <a:lnTo>
                    <a:pt x="374285" y="183975"/>
                  </a:lnTo>
                  <a:lnTo>
                    <a:pt x="369522" y="179213"/>
                  </a:lnTo>
                  <a:lnTo>
                    <a:pt x="363903" y="178070"/>
                  </a:lnTo>
                  <a:lnTo>
                    <a:pt x="363045" y="176355"/>
                  </a:lnTo>
                  <a:lnTo>
                    <a:pt x="385620" y="170164"/>
                  </a:lnTo>
                  <a:lnTo>
                    <a:pt x="387906" y="162639"/>
                  </a:lnTo>
                  <a:lnTo>
                    <a:pt x="384286" y="155877"/>
                  </a:lnTo>
                  <a:lnTo>
                    <a:pt x="381714" y="157020"/>
                  </a:lnTo>
                  <a:lnTo>
                    <a:pt x="375523" y="152829"/>
                  </a:lnTo>
                  <a:lnTo>
                    <a:pt x="375237" y="148638"/>
                  </a:lnTo>
                  <a:lnTo>
                    <a:pt x="372666" y="143304"/>
                  </a:lnTo>
                  <a:lnTo>
                    <a:pt x="375809" y="138255"/>
                  </a:lnTo>
                  <a:lnTo>
                    <a:pt x="370475" y="134350"/>
                  </a:lnTo>
                  <a:lnTo>
                    <a:pt x="368475" y="125968"/>
                  </a:lnTo>
                  <a:lnTo>
                    <a:pt x="361426" y="122634"/>
                  </a:lnTo>
                  <a:lnTo>
                    <a:pt x="361712" y="115586"/>
                  </a:lnTo>
                  <a:lnTo>
                    <a:pt x="359140" y="113871"/>
                  </a:lnTo>
                  <a:lnTo>
                    <a:pt x="359140" y="110823"/>
                  </a:lnTo>
                  <a:lnTo>
                    <a:pt x="354663" y="106061"/>
                  </a:lnTo>
                  <a:lnTo>
                    <a:pt x="351520" y="98250"/>
                  </a:lnTo>
                  <a:lnTo>
                    <a:pt x="355711" y="92345"/>
                  </a:lnTo>
                  <a:lnTo>
                    <a:pt x="369808" y="81105"/>
                  </a:lnTo>
                  <a:lnTo>
                    <a:pt x="370951" y="77772"/>
                  </a:lnTo>
                  <a:lnTo>
                    <a:pt x="367046" y="70723"/>
                  </a:lnTo>
                  <a:lnTo>
                    <a:pt x="367903" y="67675"/>
                  </a:lnTo>
                  <a:lnTo>
                    <a:pt x="369618" y="67389"/>
                  </a:lnTo>
                  <a:lnTo>
                    <a:pt x="374952" y="71009"/>
                  </a:lnTo>
                  <a:lnTo>
                    <a:pt x="376380" y="68437"/>
                  </a:lnTo>
                  <a:lnTo>
                    <a:pt x="375809" y="64818"/>
                  </a:lnTo>
                  <a:lnTo>
                    <a:pt x="387334" y="58626"/>
                  </a:lnTo>
                  <a:lnTo>
                    <a:pt x="389620" y="45958"/>
                  </a:lnTo>
                  <a:lnTo>
                    <a:pt x="391620" y="43196"/>
                  </a:lnTo>
                  <a:lnTo>
                    <a:pt x="391335" y="33957"/>
                  </a:lnTo>
                  <a:lnTo>
                    <a:pt x="395811" y="27480"/>
                  </a:lnTo>
                  <a:lnTo>
                    <a:pt x="394383" y="23003"/>
                  </a:lnTo>
                  <a:lnTo>
                    <a:pt x="398288" y="20717"/>
                  </a:lnTo>
                  <a:lnTo>
                    <a:pt x="398574" y="17097"/>
                  </a:lnTo>
                  <a:lnTo>
                    <a:pt x="395716" y="12049"/>
                  </a:lnTo>
                  <a:lnTo>
                    <a:pt x="396573" y="10049"/>
                  </a:lnTo>
                  <a:lnTo>
                    <a:pt x="400193" y="10906"/>
                  </a:lnTo>
                  <a:lnTo>
                    <a:pt x="405527" y="9763"/>
                  </a:lnTo>
                  <a:lnTo>
                    <a:pt x="408099" y="8620"/>
                  </a:lnTo>
                  <a:lnTo>
                    <a:pt x="408670" y="5572"/>
                  </a:lnTo>
                  <a:lnTo>
                    <a:pt x="416004" y="3572"/>
                  </a:lnTo>
                  <a:lnTo>
                    <a:pt x="423624" y="5001"/>
                  </a:lnTo>
                  <a:lnTo>
                    <a:pt x="427434" y="3667"/>
                  </a:lnTo>
                  <a:lnTo>
                    <a:pt x="427434" y="3667"/>
                  </a:lnTo>
                  <a:lnTo>
                    <a:pt x="428387" y="29480"/>
                  </a:lnTo>
                  <a:lnTo>
                    <a:pt x="435721" y="39386"/>
                  </a:lnTo>
                  <a:lnTo>
                    <a:pt x="447056" y="39005"/>
                  </a:lnTo>
                  <a:lnTo>
                    <a:pt x="461248" y="45101"/>
                  </a:lnTo>
                  <a:lnTo>
                    <a:pt x="471821" y="51387"/>
                  </a:lnTo>
                  <a:lnTo>
                    <a:pt x="479631" y="63770"/>
                  </a:lnTo>
                  <a:lnTo>
                    <a:pt x="496205" y="67961"/>
                  </a:lnTo>
                  <a:lnTo>
                    <a:pt x="499539" y="73581"/>
                  </a:lnTo>
                  <a:lnTo>
                    <a:pt x="498586" y="78629"/>
                  </a:lnTo>
                  <a:lnTo>
                    <a:pt x="500777" y="86535"/>
                  </a:lnTo>
                  <a:lnTo>
                    <a:pt x="521160" y="99965"/>
                  </a:lnTo>
                  <a:lnTo>
                    <a:pt x="542401" y="106918"/>
                  </a:lnTo>
                  <a:lnTo>
                    <a:pt x="559260" y="116253"/>
                  </a:lnTo>
                  <a:lnTo>
                    <a:pt x="596979" y="140065"/>
                  </a:lnTo>
                  <a:lnTo>
                    <a:pt x="608219" y="150162"/>
                  </a:lnTo>
                  <a:lnTo>
                    <a:pt x="619744" y="154638"/>
                  </a:lnTo>
                  <a:lnTo>
                    <a:pt x="628507" y="160830"/>
                  </a:lnTo>
                  <a:lnTo>
                    <a:pt x="635365" y="173022"/>
                  </a:lnTo>
                  <a:lnTo>
                    <a:pt x="638794" y="176355"/>
                  </a:lnTo>
                  <a:lnTo>
                    <a:pt x="643747" y="179308"/>
                  </a:lnTo>
                  <a:lnTo>
                    <a:pt x="656701" y="183213"/>
                  </a:lnTo>
                  <a:lnTo>
                    <a:pt x="674418" y="193215"/>
                  </a:lnTo>
                  <a:lnTo>
                    <a:pt x="696897" y="215694"/>
                  </a:lnTo>
                  <a:lnTo>
                    <a:pt x="710041" y="226171"/>
                  </a:lnTo>
                  <a:lnTo>
                    <a:pt x="711279" y="229314"/>
                  </a:lnTo>
                  <a:lnTo>
                    <a:pt x="712232" y="250174"/>
                  </a:lnTo>
                  <a:lnTo>
                    <a:pt x="710898" y="255889"/>
                  </a:lnTo>
                  <a:lnTo>
                    <a:pt x="705374" y="263414"/>
                  </a:lnTo>
                  <a:lnTo>
                    <a:pt x="705755" y="267605"/>
                  </a:lnTo>
                  <a:lnTo>
                    <a:pt x="716613" y="279797"/>
                  </a:lnTo>
                  <a:lnTo>
                    <a:pt x="714042" y="282273"/>
                  </a:lnTo>
                  <a:lnTo>
                    <a:pt x="718899" y="280845"/>
                  </a:lnTo>
                  <a:lnTo>
                    <a:pt x="715947" y="273701"/>
                  </a:lnTo>
                  <a:lnTo>
                    <a:pt x="718233" y="269319"/>
                  </a:lnTo>
                  <a:lnTo>
                    <a:pt x="713184" y="265509"/>
                  </a:lnTo>
                  <a:lnTo>
                    <a:pt x="709565" y="265890"/>
                  </a:lnTo>
                  <a:lnTo>
                    <a:pt x="709279" y="264557"/>
                  </a:lnTo>
                  <a:lnTo>
                    <a:pt x="718233" y="258556"/>
                  </a:lnTo>
                  <a:lnTo>
                    <a:pt x="722043" y="259223"/>
                  </a:lnTo>
                  <a:lnTo>
                    <a:pt x="728805" y="266557"/>
                  </a:lnTo>
                  <a:lnTo>
                    <a:pt x="728139" y="279797"/>
                  </a:lnTo>
                  <a:lnTo>
                    <a:pt x="735092" y="295989"/>
                  </a:lnTo>
                  <a:lnTo>
                    <a:pt x="736330" y="295799"/>
                  </a:lnTo>
                  <a:lnTo>
                    <a:pt x="732520" y="280273"/>
                  </a:lnTo>
                  <a:lnTo>
                    <a:pt x="732520" y="273320"/>
                  </a:lnTo>
                  <a:lnTo>
                    <a:pt x="735378" y="268272"/>
                  </a:lnTo>
                  <a:lnTo>
                    <a:pt x="740997" y="264938"/>
                  </a:lnTo>
                  <a:lnTo>
                    <a:pt x="746903" y="265128"/>
                  </a:lnTo>
                  <a:lnTo>
                    <a:pt x="753761" y="273701"/>
                  </a:lnTo>
                  <a:lnTo>
                    <a:pt x="759952" y="285798"/>
                  </a:lnTo>
                  <a:lnTo>
                    <a:pt x="765096" y="290751"/>
                  </a:lnTo>
                  <a:lnTo>
                    <a:pt x="767191" y="296085"/>
                  </a:lnTo>
                  <a:lnTo>
                    <a:pt x="763381" y="308181"/>
                  </a:lnTo>
                  <a:lnTo>
                    <a:pt x="764524" y="327231"/>
                  </a:lnTo>
                  <a:lnTo>
                    <a:pt x="771287" y="342186"/>
                  </a:lnTo>
                  <a:lnTo>
                    <a:pt x="772811" y="351139"/>
                  </a:lnTo>
                  <a:lnTo>
                    <a:pt x="767953" y="367522"/>
                  </a:lnTo>
                  <a:lnTo>
                    <a:pt x="765667" y="395907"/>
                  </a:lnTo>
                  <a:lnTo>
                    <a:pt x="761190" y="407813"/>
                  </a:lnTo>
                  <a:lnTo>
                    <a:pt x="761190" y="411528"/>
                  </a:lnTo>
                  <a:lnTo>
                    <a:pt x="763857" y="414480"/>
                  </a:lnTo>
                  <a:lnTo>
                    <a:pt x="781860" y="417814"/>
                  </a:lnTo>
                  <a:lnTo>
                    <a:pt x="784146" y="425244"/>
                  </a:lnTo>
                  <a:lnTo>
                    <a:pt x="781098" y="427815"/>
                  </a:lnTo>
                  <a:lnTo>
                    <a:pt x="780717" y="431911"/>
                  </a:lnTo>
                  <a:lnTo>
                    <a:pt x="786336" y="433054"/>
                  </a:lnTo>
                  <a:lnTo>
                    <a:pt x="787098" y="436007"/>
                  </a:lnTo>
                  <a:lnTo>
                    <a:pt x="785955" y="439722"/>
                  </a:lnTo>
                  <a:lnTo>
                    <a:pt x="787479" y="442674"/>
                  </a:lnTo>
                  <a:lnTo>
                    <a:pt x="786717" y="447151"/>
                  </a:lnTo>
                  <a:lnTo>
                    <a:pt x="782622" y="453914"/>
                  </a:lnTo>
                  <a:lnTo>
                    <a:pt x="781860" y="457629"/>
                  </a:lnTo>
                  <a:lnTo>
                    <a:pt x="784146" y="459915"/>
                  </a:lnTo>
                  <a:lnTo>
                    <a:pt x="783003" y="464391"/>
                  </a:lnTo>
                  <a:lnTo>
                    <a:pt x="775097" y="471154"/>
                  </a:lnTo>
                  <a:lnTo>
                    <a:pt x="767572" y="471154"/>
                  </a:lnTo>
                  <a:lnTo>
                    <a:pt x="767191" y="474869"/>
                  </a:lnTo>
                  <a:lnTo>
                    <a:pt x="764524" y="476393"/>
                  </a:lnTo>
                  <a:lnTo>
                    <a:pt x="758904" y="475250"/>
                  </a:lnTo>
                  <a:lnTo>
                    <a:pt x="754428" y="476393"/>
                  </a:lnTo>
                  <a:lnTo>
                    <a:pt x="754428" y="479727"/>
                  </a:lnTo>
                  <a:lnTo>
                    <a:pt x="725853" y="481251"/>
                  </a:lnTo>
                  <a:lnTo>
                    <a:pt x="722138" y="483822"/>
                  </a:lnTo>
                  <a:lnTo>
                    <a:pt x="722519" y="487537"/>
                  </a:lnTo>
                  <a:lnTo>
                    <a:pt x="724805" y="489823"/>
                  </a:lnTo>
                  <a:lnTo>
                    <a:pt x="727091" y="489442"/>
                  </a:lnTo>
                  <a:lnTo>
                    <a:pt x="731949" y="498396"/>
                  </a:lnTo>
                  <a:lnTo>
                    <a:pt x="733854" y="513540"/>
                  </a:lnTo>
                  <a:lnTo>
                    <a:pt x="736521" y="518398"/>
                  </a:lnTo>
                  <a:lnTo>
                    <a:pt x="742140" y="522494"/>
                  </a:lnTo>
                  <a:lnTo>
                    <a:pt x="742902" y="525447"/>
                  </a:lnTo>
                  <a:lnTo>
                    <a:pt x="736902" y="526209"/>
                  </a:lnTo>
                  <a:lnTo>
                    <a:pt x="731663" y="529161"/>
                  </a:lnTo>
                  <a:lnTo>
                    <a:pt x="731282" y="533257"/>
                  </a:lnTo>
                  <a:lnTo>
                    <a:pt x="734997" y="534781"/>
                  </a:lnTo>
                  <a:lnTo>
                    <a:pt x="738330" y="544497"/>
                  </a:lnTo>
                  <a:lnTo>
                    <a:pt x="736806" y="550497"/>
                  </a:lnTo>
                  <a:lnTo>
                    <a:pt x="734520" y="553069"/>
                  </a:lnTo>
                  <a:lnTo>
                    <a:pt x="727377" y="553450"/>
                  </a:lnTo>
                  <a:lnTo>
                    <a:pt x="727377" y="555641"/>
                  </a:lnTo>
                  <a:lnTo>
                    <a:pt x="731472" y="560118"/>
                  </a:lnTo>
                  <a:lnTo>
                    <a:pt x="735568" y="559737"/>
                  </a:lnTo>
                  <a:lnTo>
                    <a:pt x="734425" y="563832"/>
                  </a:lnTo>
                  <a:lnTo>
                    <a:pt x="735568" y="570595"/>
                  </a:lnTo>
                  <a:lnTo>
                    <a:pt x="732901" y="572500"/>
                  </a:lnTo>
                  <a:lnTo>
                    <a:pt x="737759" y="579549"/>
                  </a:lnTo>
                  <a:lnTo>
                    <a:pt x="742998" y="583644"/>
                  </a:lnTo>
                  <a:lnTo>
                    <a:pt x="722709" y="576882"/>
                  </a:lnTo>
                  <a:lnTo>
                    <a:pt x="720042" y="573548"/>
                  </a:lnTo>
                  <a:lnTo>
                    <a:pt x="707660" y="569071"/>
                  </a:lnTo>
                  <a:lnTo>
                    <a:pt x="704612" y="562308"/>
                  </a:lnTo>
                  <a:lnTo>
                    <a:pt x="698230" y="563451"/>
                  </a:lnTo>
                  <a:lnTo>
                    <a:pt x="694515" y="560118"/>
                  </a:lnTo>
                  <a:lnTo>
                    <a:pt x="691848" y="559737"/>
                  </a:lnTo>
                  <a:lnTo>
                    <a:pt x="686229" y="563070"/>
                  </a:lnTo>
                  <a:lnTo>
                    <a:pt x="686991" y="582882"/>
                  </a:lnTo>
                  <a:lnTo>
                    <a:pt x="684324" y="585835"/>
                  </a:lnTo>
                  <a:lnTo>
                    <a:pt x="684324" y="588788"/>
                  </a:lnTo>
                  <a:lnTo>
                    <a:pt x="686991" y="596217"/>
                  </a:lnTo>
                  <a:lnTo>
                    <a:pt x="692991" y="596217"/>
                  </a:lnTo>
                  <a:lnTo>
                    <a:pt x="698992" y="598503"/>
                  </a:lnTo>
                  <a:lnTo>
                    <a:pt x="699754" y="609648"/>
                  </a:lnTo>
                  <a:lnTo>
                    <a:pt x="706136" y="614505"/>
                  </a:lnTo>
                  <a:lnTo>
                    <a:pt x="706136" y="620887"/>
                  </a:lnTo>
                  <a:lnTo>
                    <a:pt x="699754" y="628698"/>
                  </a:lnTo>
                  <a:lnTo>
                    <a:pt x="694896" y="631650"/>
                  </a:lnTo>
                  <a:lnTo>
                    <a:pt x="688134" y="632793"/>
                  </a:lnTo>
                  <a:lnTo>
                    <a:pt x="682133" y="632412"/>
                  </a:lnTo>
                  <a:lnTo>
                    <a:pt x="680990" y="630507"/>
                  </a:lnTo>
                  <a:lnTo>
                    <a:pt x="676132" y="629364"/>
                  </a:lnTo>
                  <a:lnTo>
                    <a:pt x="673465" y="629745"/>
                  </a:lnTo>
                  <a:lnTo>
                    <a:pt x="665559" y="633841"/>
                  </a:lnTo>
                  <a:lnTo>
                    <a:pt x="659559" y="629364"/>
                  </a:lnTo>
                  <a:lnTo>
                    <a:pt x="658797" y="625650"/>
                  </a:lnTo>
                  <a:lnTo>
                    <a:pt x="653939" y="619268"/>
                  </a:lnTo>
                  <a:lnTo>
                    <a:pt x="640032" y="624126"/>
                  </a:lnTo>
                  <a:lnTo>
                    <a:pt x="629936" y="620030"/>
                  </a:lnTo>
                  <a:lnTo>
                    <a:pt x="618315" y="627459"/>
                  </a:lnTo>
                  <a:lnTo>
                    <a:pt x="613839" y="628602"/>
                  </a:lnTo>
                  <a:lnTo>
                    <a:pt x="605552" y="643938"/>
                  </a:lnTo>
                  <a:lnTo>
                    <a:pt x="599551" y="651367"/>
                  </a:lnTo>
                  <a:lnTo>
                    <a:pt x="592026" y="652129"/>
                  </a:lnTo>
                  <a:lnTo>
                    <a:pt x="584883" y="655463"/>
                  </a:lnTo>
                  <a:lnTo>
                    <a:pt x="576024" y="668703"/>
                  </a:lnTo>
                  <a:lnTo>
                    <a:pt x="574119" y="668131"/>
                  </a:lnTo>
                  <a:lnTo>
                    <a:pt x="571643" y="666131"/>
                  </a:lnTo>
                  <a:lnTo>
                    <a:pt x="574691" y="664702"/>
                  </a:lnTo>
                  <a:lnTo>
                    <a:pt x="574691" y="656415"/>
                  </a:lnTo>
                  <a:lnTo>
                    <a:pt x="567166" y="651843"/>
                  </a:lnTo>
                  <a:lnTo>
                    <a:pt x="571167" y="640794"/>
                  </a:lnTo>
                  <a:lnTo>
                    <a:pt x="565642" y="612696"/>
                  </a:lnTo>
                  <a:lnTo>
                    <a:pt x="554498" y="581454"/>
                  </a:lnTo>
                  <a:lnTo>
                    <a:pt x="542782" y="554974"/>
                  </a:lnTo>
                  <a:lnTo>
                    <a:pt x="522113" y="493824"/>
                  </a:lnTo>
                  <a:lnTo>
                    <a:pt x="509445" y="464868"/>
                  </a:lnTo>
                  <a:lnTo>
                    <a:pt x="501539" y="454771"/>
                  </a:lnTo>
                  <a:lnTo>
                    <a:pt x="501634" y="451628"/>
                  </a:lnTo>
                  <a:lnTo>
                    <a:pt x="503444" y="451723"/>
                  </a:lnTo>
                  <a:lnTo>
                    <a:pt x="507730" y="456295"/>
                  </a:lnTo>
                  <a:lnTo>
                    <a:pt x="509540" y="457057"/>
                  </a:lnTo>
                  <a:lnTo>
                    <a:pt x="511350" y="455533"/>
                  </a:lnTo>
                  <a:lnTo>
                    <a:pt x="519446" y="442865"/>
                  </a:lnTo>
                  <a:lnTo>
                    <a:pt x="519636" y="434959"/>
                  </a:lnTo>
                  <a:lnTo>
                    <a:pt x="510873" y="422005"/>
                  </a:lnTo>
                  <a:lnTo>
                    <a:pt x="503634" y="416100"/>
                  </a:lnTo>
                  <a:lnTo>
                    <a:pt x="501158" y="416481"/>
                  </a:lnTo>
                  <a:lnTo>
                    <a:pt x="498967" y="419052"/>
                  </a:lnTo>
                  <a:lnTo>
                    <a:pt x="503730" y="420481"/>
                  </a:lnTo>
                  <a:lnTo>
                    <a:pt x="505730" y="426958"/>
                  </a:lnTo>
                  <a:lnTo>
                    <a:pt x="501825" y="427244"/>
                  </a:lnTo>
                  <a:lnTo>
                    <a:pt x="494776" y="422767"/>
                  </a:lnTo>
                  <a:lnTo>
                    <a:pt x="475345" y="396478"/>
                  </a:lnTo>
                  <a:lnTo>
                    <a:pt x="470011" y="391620"/>
                  </a:lnTo>
                  <a:lnTo>
                    <a:pt x="456200" y="382857"/>
                  </a:lnTo>
                  <a:lnTo>
                    <a:pt x="423529" y="366570"/>
                  </a:lnTo>
                  <a:lnTo>
                    <a:pt x="408765" y="355997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93F115D-0314-45D7-AB3B-BCDAAA4C93C6}"/>
                </a:ext>
              </a:extLst>
            </p:cNvPr>
            <p:cNvSpPr/>
            <p:nvPr/>
          </p:nvSpPr>
          <p:spPr>
            <a:xfrm>
              <a:off x="6971831" y="6961765"/>
              <a:ext cx="263879" cy="211103"/>
            </a:xfrm>
            <a:custGeom>
              <a:avLst/>
              <a:gdLst>
                <a:gd name="connsiteX0" fmla="*/ 139684 w 142875"/>
                <a:gd name="connsiteY0" fmla="*/ 112348 h 114300"/>
                <a:gd name="connsiteX1" fmla="*/ 120253 w 142875"/>
                <a:gd name="connsiteY1" fmla="*/ 111490 h 114300"/>
                <a:gd name="connsiteX2" fmla="*/ 64532 w 142875"/>
                <a:gd name="connsiteY2" fmla="*/ 91202 h 114300"/>
                <a:gd name="connsiteX3" fmla="*/ 60627 w 142875"/>
                <a:gd name="connsiteY3" fmla="*/ 88059 h 114300"/>
                <a:gd name="connsiteX4" fmla="*/ 58245 w 142875"/>
                <a:gd name="connsiteY4" fmla="*/ 83487 h 114300"/>
                <a:gd name="connsiteX5" fmla="*/ 39481 w 142875"/>
                <a:gd name="connsiteY5" fmla="*/ 77581 h 114300"/>
                <a:gd name="connsiteX6" fmla="*/ 15859 w 142875"/>
                <a:gd name="connsiteY6" fmla="*/ 65389 h 114300"/>
                <a:gd name="connsiteX7" fmla="*/ 3572 w 142875"/>
                <a:gd name="connsiteY7" fmla="*/ 60817 h 114300"/>
                <a:gd name="connsiteX8" fmla="*/ 3572 w 142875"/>
                <a:gd name="connsiteY8" fmla="*/ 60817 h 114300"/>
                <a:gd name="connsiteX9" fmla="*/ 9096 w 142875"/>
                <a:gd name="connsiteY9" fmla="*/ 61103 h 114300"/>
                <a:gd name="connsiteX10" fmla="*/ 12049 w 142875"/>
                <a:gd name="connsiteY10" fmla="*/ 48911 h 114300"/>
                <a:gd name="connsiteX11" fmla="*/ 15859 w 142875"/>
                <a:gd name="connsiteY11" fmla="*/ 46625 h 114300"/>
                <a:gd name="connsiteX12" fmla="*/ 17764 w 142875"/>
                <a:gd name="connsiteY12" fmla="*/ 42624 h 114300"/>
                <a:gd name="connsiteX13" fmla="*/ 20241 w 142875"/>
                <a:gd name="connsiteY13" fmla="*/ 41672 h 114300"/>
                <a:gd name="connsiteX14" fmla="*/ 23479 w 142875"/>
                <a:gd name="connsiteY14" fmla="*/ 36814 h 114300"/>
                <a:gd name="connsiteX15" fmla="*/ 24622 w 142875"/>
                <a:gd name="connsiteY15" fmla="*/ 28432 h 114300"/>
                <a:gd name="connsiteX16" fmla="*/ 21574 w 142875"/>
                <a:gd name="connsiteY16" fmla="*/ 25765 h 114300"/>
                <a:gd name="connsiteX17" fmla="*/ 23289 w 142875"/>
                <a:gd name="connsiteY17" fmla="*/ 21669 h 114300"/>
                <a:gd name="connsiteX18" fmla="*/ 29099 w 142875"/>
                <a:gd name="connsiteY18" fmla="*/ 20146 h 114300"/>
                <a:gd name="connsiteX19" fmla="*/ 41100 w 142875"/>
                <a:gd name="connsiteY19" fmla="*/ 21384 h 114300"/>
                <a:gd name="connsiteX20" fmla="*/ 43863 w 142875"/>
                <a:gd name="connsiteY20" fmla="*/ 20241 h 114300"/>
                <a:gd name="connsiteX21" fmla="*/ 45768 w 142875"/>
                <a:gd name="connsiteY21" fmla="*/ 21860 h 114300"/>
                <a:gd name="connsiteX22" fmla="*/ 45482 w 142875"/>
                <a:gd name="connsiteY22" fmla="*/ 27480 h 114300"/>
                <a:gd name="connsiteX23" fmla="*/ 47958 w 142875"/>
                <a:gd name="connsiteY23" fmla="*/ 28813 h 114300"/>
                <a:gd name="connsiteX24" fmla="*/ 53388 w 142875"/>
                <a:gd name="connsiteY24" fmla="*/ 21479 h 114300"/>
                <a:gd name="connsiteX25" fmla="*/ 76152 w 142875"/>
                <a:gd name="connsiteY25" fmla="*/ 3572 h 114300"/>
                <a:gd name="connsiteX26" fmla="*/ 83868 w 142875"/>
                <a:gd name="connsiteY26" fmla="*/ 40624 h 114300"/>
                <a:gd name="connsiteX27" fmla="*/ 86916 w 142875"/>
                <a:gd name="connsiteY27" fmla="*/ 41196 h 114300"/>
                <a:gd name="connsiteX28" fmla="*/ 91011 w 142875"/>
                <a:gd name="connsiteY28" fmla="*/ 45006 h 114300"/>
                <a:gd name="connsiteX29" fmla="*/ 94440 w 142875"/>
                <a:gd name="connsiteY29" fmla="*/ 42815 h 114300"/>
                <a:gd name="connsiteX30" fmla="*/ 96631 w 142875"/>
                <a:gd name="connsiteY30" fmla="*/ 43672 h 114300"/>
                <a:gd name="connsiteX31" fmla="*/ 98631 w 142875"/>
                <a:gd name="connsiteY31" fmla="*/ 46911 h 114300"/>
                <a:gd name="connsiteX32" fmla="*/ 109109 w 142875"/>
                <a:gd name="connsiteY32" fmla="*/ 44720 h 114300"/>
                <a:gd name="connsiteX33" fmla="*/ 110442 w 142875"/>
                <a:gd name="connsiteY33" fmla="*/ 46054 h 114300"/>
                <a:gd name="connsiteX34" fmla="*/ 112728 w 142875"/>
                <a:gd name="connsiteY34" fmla="*/ 43863 h 114300"/>
                <a:gd name="connsiteX35" fmla="*/ 114538 w 142875"/>
                <a:gd name="connsiteY35" fmla="*/ 47006 h 114300"/>
                <a:gd name="connsiteX36" fmla="*/ 118443 w 142875"/>
                <a:gd name="connsiteY36" fmla="*/ 46530 h 114300"/>
                <a:gd name="connsiteX37" fmla="*/ 120063 w 142875"/>
                <a:gd name="connsiteY37" fmla="*/ 44434 h 114300"/>
                <a:gd name="connsiteX38" fmla="*/ 123111 w 142875"/>
                <a:gd name="connsiteY38" fmla="*/ 45673 h 114300"/>
                <a:gd name="connsiteX39" fmla="*/ 126635 w 142875"/>
                <a:gd name="connsiteY39" fmla="*/ 50054 h 114300"/>
                <a:gd name="connsiteX40" fmla="*/ 128921 w 142875"/>
                <a:gd name="connsiteY40" fmla="*/ 47482 h 114300"/>
                <a:gd name="connsiteX41" fmla="*/ 131683 w 142875"/>
                <a:gd name="connsiteY41" fmla="*/ 49101 h 114300"/>
                <a:gd name="connsiteX42" fmla="*/ 131207 w 142875"/>
                <a:gd name="connsiteY42" fmla="*/ 57579 h 114300"/>
                <a:gd name="connsiteX43" fmla="*/ 128445 w 142875"/>
                <a:gd name="connsiteY43" fmla="*/ 65580 h 114300"/>
                <a:gd name="connsiteX44" fmla="*/ 128635 w 142875"/>
                <a:gd name="connsiteY44" fmla="*/ 76057 h 114300"/>
                <a:gd name="connsiteX45" fmla="*/ 126444 w 142875"/>
                <a:gd name="connsiteY45" fmla="*/ 81296 h 114300"/>
                <a:gd name="connsiteX46" fmla="*/ 131874 w 142875"/>
                <a:gd name="connsiteY46" fmla="*/ 96631 h 114300"/>
                <a:gd name="connsiteX47" fmla="*/ 131398 w 142875"/>
                <a:gd name="connsiteY47" fmla="*/ 103775 h 114300"/>
                <a:gd name="connsiteX48" fmla="*/ 133588 w 142875"/>
                <a:gd name="connsiteY48" fmla="*/ 105489 h 114300"/>
                <a:gd name="connsiteX49" fmla="*/ 136636 w 142875"/>
                <a:gd name="connsiteY49" fmla="*/ 101870 h 114300"/>
                <a:gd name="connsiteX50" fmla="*/ 138732 w 142875"/>
                <a:gd name="connsiteY50" fmla="*/ 101965 h 114300"/>
                <a:gd name="connsiteX51" fmla="*/ 136446 w 142875"/>
                <a:gd name="connsiteY51" fmla="*/ 107775 h 114300"/>
                <a:gd name="connsiteX52" fmla="*/ 137208 w 142875"/>
                <a:gd name="connsiteY52" fmla="*/ 108823 h 114300"/>
                <a:gd name="connsiteX53" fmla="*/ 138922 w 142875"/>
                <a:gd name="connsiteY53" fmla="*/ 107109 h 114300"/>
                <a:gd name="connsiteX54" fmla="*/ 140065 w 142875"/>
                <a:gd name="connsiteY54" fmla="*/ 10758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42875" h="114300">
                  <a:moveTo>
                    <a:pt x="139684" y="112348"/>
                  </a:moveTo>
                  <a:lnTo>
                    <a:pt x="120253" y="111490"/>
                  </a:lnTo>
                  <a:lnTo>
                    <a:pt x="64532" y="91202"/>
                  </a:lnTo>
                  <a:lnTo>
                    <a:pt x="60627" y="88059"/>
                  </a:lnTo>
                  <a:lnTo>
                    <a:pt x="58245" y="83487"/>
                  </a:lnTo>
                  <a:lnTo>
                    <a:pt x="39481" y="77581"/>
                  </a:lnTo>
                  <a:lnTo>
                    <a:pt x="15859" y="65389"/>
                  </a:lnTo>
                  <a:lnTo>
                    <a:pt x="3572" y="60817"/>
                  </a:lnTo>
                  <a:lnTo>
                    <a:pt x="3572" y="60817"/>
                  </a:lnTo>
                  <a:lnTo>
                    <a:pt x="9096" y="61103"/>
                  </a:lnTo>
                  <a:lnTo>
                    <a:pt x="12049" y="48911"/>
                  </a:lnTo>
                  <a:lnTo>
                    <a:pt x="15859" y="46625"/>
                  </a:lnTo>
                  <a:lnTo>
                    <a:pt x="17764" y="42624"/>
                  </a:lnTo>
                  <a:lnTo>
                    <a:pt x="20241" y="41672"/>
                  </a:lnTo>
                  <a:lnTo>
                    <a:pt x="23479" y="36814"/>
                  </a:lnTo>
                  <a:lnTo>
                    <a:pt x="24622" y="28432"/>
                  </a:lnTo>
                  <a:lnTo>
                    <a:pt x="21574" y="25765"/>
                  </a:lnTo>
                  <a:lnTo>
                    <a:pt x="23289" y="21669"/>
                  </a:lnTo>
                  <a:lnTo>
                    <a:pt x="29099" y="20146"/>
                  </a:lnTo>
                  <a:lnTo>
                    <a:pt x="41100" y="21384"/>
                  </a:lnTo>
                  <a:lnTo>
                    <a:pt x="43863" y="20241"/>
                  </a:lnTo>
                  <a:lnTo>
                    <a:pt x="45768" y="21860"/>
                  </a:lnTo>
                  <a:lnTo>
                    <a:pt x="45482" y="27480"/>
                  </a:lnTo>
                  <a:lnTo>
                    <a:pt x="47958" y="28813"/>
                  </a:lnTo>
                  <a:lnTo>
                    <a:pt x="53388" y="21479"/>
                  </a:lnTo>
                  <a:lnTo>
                    <a:pt x="76152" y="3572"/>
                  </a:lnTo>
                  <a:lnTo>
                    <a:pt x="83868" y="40624"/>
                  </a:lnTo>
                  <a:lnTo>
                    <a:pt x="86916" y="41196"/>
                  </a:lnTo>
                  <a:lnTo>
                    <a:pt x="91011" y="45006"/>
                  </a:lnTo>
                  <a:lnTo>
                    <a:pt x="94440" y="42815"/>
                  </a:lnTo>
                  <a:lnTo>
                    <a:pt x="96631" y="43672"/>
                  </a:lnTo>
                  <a:lnTo>
                    <a:pt x="98631" y="46911"/>
                  </a:lnTo>
                  <a:lnTo>
                    <a:pt x="109109" y="44720"/>
                  </a:lnTo>
                  <a:lnTo>
                    <a:pt x="110442" y="46054"/>
                  </a:lnTo>
                  <a:lnTo>
                    <a:pt x="112728" y="43863"/>
                  </a:lnTo>
                  <a:lnTo>
                    <a:pt x="114538" y="47006"/>
                  </a:lnTo>
                  <a:lnTo>
                    <a:pt x="118443" y="46530"/>
                  </a:lnTo>
                  <a:lnTo>
                    <a:pt x="120063" y="44434"/>
                  </a:lnTo>
                  <a:lnTo>
                    <a:pt x="123111" y="45673"/>
                  </a:lnTo>
                  <a:lnTo>
                    <a:pt x="126635" y="50054"/>
                  </a:lnTo>
                  <a:lnTo>
                    <a:pt x="128921" y="47482"/>
                  </a:lnTo>
                  <a:lnTo>
                    <a:pt x="131683" y="49101"/>
                  </a:lnTo>
                  <a:lnTo>
                    <a:pt x="131207" y="57579"/>
                  </a:lnTo>
                  <a:lnTo>
                    <a:pt x="128445" y="65580"/>
                  </a:lnTo>
                  <a:lnTo>
                    <a:pt x="128635" y="76057"/>
                  </a:lnTo>
                  <a:lnTo>
                    <a:pt x="126444" y="81296"/>
                  </a:lnTo>
                  <a:lnTo>
                    <a:pt x="131874" y="96631"/>
                  </a:lnTo>
                  <a:lnTo>
                    <a:pt x="131398" y="103775"/>
                  </a:lnTo>
                  <a:lnTo>
                    <a:pt x="133588" y="105489"/>
                  </a:lnTo>
                  <a:lnTo>
                    <a:pt x="136636" y="101870"/>
                  </a:lnTo>
                  <a:lnTo>
                    <a:pt x="138732" y="101965"/>
                  </a:lnTo>
                  <a:lnTo>
                    <a:pt x="136446" y="107775"/>
                  </a:lnTo>
                  <a:lnTo>
                    <a:pt x="137208" y="108823"/>
                  </a:lnTo>
                  <a:lnTo>
                    <a:pt x="138922" y="107109"/>
                  </a:lnTo>
                  <a:lnTo>
                    <a:pt x="140065" y="107585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07DB6FF-4BA3-4C31-8BB5-B505D5C4ECCC}"/>
                </a:ext>
              </a:extLst>
            </p:cNvPr>
            <p:cNvSpPr/>
            <p:nvPr/>
          </p:nvSpPr>
          <p:spPr>
            <a:xfrm>
              <a:off x="11242614" y="7200134"/>
              <a:ext cx="1002738" cy="369429"/>
            </a:xfrm>
            <a:custGeom>
              <a:avLst/>
              <a:gdLst>
                <a:gd name="connsiteX0" fmla="*/ 75105 w 542925"/>
                <a:gd name="connsiteY0" fmla="*/ 144732 h 200025"/>
                <a:gd name="connsiteX1" fmla="*/ 75390 w 542925"/>
                <a:gd name="connsiteY1" fmla="*/ 147685 h 200025"/>
                <a:gd name="connsiteX2" fmla="*/ 73581 w 542925"/>
                <a:gd name="connsiteY2" fmla="*/ 149971 h 200025"/>
                <a:gd name="connsiteX3" fmla="*/ 73200 w 542925"/>
                <a:gd name="connsiteY3" fmla="*/ 155591 h 200025"/>
                <a:gd name="connsiteX4" fmla="*/ 71295 w 542925"/>
                <a:gd name="connsiteY4" fmla="*/ 159686 h 200025"/>
                <a:gd name="connsiteX5" fmla="*/ 72438 w 542925"/>
                <a:gd name="connsiteY5" fmla="*/ 165020 h 200025"/>
                <a:gd name="connsiteX6" fmla="*/ 69580 w 542925"/>
                <a:gd name="connsiteY6" fmla="*/ 166449 h 200025"/>
                <a:gd name="connsiteX7" fmla="*/ 68247 w 542925"/>
                <a:gd name="connsiteY7" fmla="*/ 170545 h 200025"/>
                <a:gd name="connsiteX8" fmla="*/ 63580 w 542925"/>
                <a:gd name="connsiteY8" fmla="*/ 171212 h 200025"/>
                <a:gd name="connsiteX9" fmla="*/ 60627 w 542925"/>
                <a:gd name="connsiteY9" fmla="*/ 175022 h 200025"/>
                <a:gd name="connsiteX10" fmla="*/ 59007 w 542925"/>
                <a:gd name="connsiteY10" fmla="*/ 174831 h 200025"/>
                <a:gd name="connsiteX11" fmla="*/ 57960 w 542925"/>
                <a:gd name="connsiteY11" fmla="*/ 177689 h 200025"/>
                <a:gd name="connsiteX12" fmla="*/ 59103 w 542925"/>
                <a:gd name="connsiteY12" fmla="*/ 180070 h 200025"/>
                <a:gd name="connsiteX13" fmla="*/ 53864 w 542925"/>
                <a:gd name="connsiteY13" fmla="*/ 186547 h 200025"/>
                <a:gd name="connsiteX14" fmla="*/ 55959 w 542925"/>
                <a:gd name="connsiteY14" fmla="*/ 190833 h 200025"/>
                <a:gd name="connsiteX15" fmla="*/ 53769 w 542925"/>
                <a:gd name="connsiteY15" fmla="*/ 195596 h 200025"/>
                <a:gd name="connsiteX16" fmla="*/ 42243 w 542925"/>
                <a:gd name="connsiteY16" fmla="*/ 198263 h 200025"/>
                <a:gd name="connsiteX17" fmla="*/ 43577 w 542925"/>
                <a:gd name="connsiteY17" fmla="*/ 190071 h 200025"/>
                <a:gd name="connsiteX18" fmla="*/ 41196 w 542925"/>
                <a:gd name="connsiteY18" fmla="*/ 184261 h 200025"/>
                <a:gd name="connsiteX19" fmla="*/ 33290 w 542925"/>
                <a:gd name="connsiteY19" fmla="*/ 176546 h 200025"/>
                <a:gd name="connsiteX20" fmla="*/ 31290 w 542925"/>
                <a:gd name="connsiteY20" fmla="*/ 176165 h 200025"/>
                <a:gd name="connsiteX21" fmla="*/ 24622 w 542925"/>
                <a:gd name="connsiteY21" fmla="*/ 180165 h 200025"/>
                <a:gd name="connsiteX22" fmla="*/ 22717 w 542925"/>
                <a:gd name="connsiteY22" fmla="*/ 184737 h 200025"/>
                <a:gd name="connsiteX23" fmla="*/ 18812 w 542925"/>
                <a:gd name="connsiteY23" fmla="*/ 185785 h 200025"/>
                <a:gd name="connsiteX24" fmla="*/ 16336 w 542925"/>
                <a:gd name="connsiteY24" fmla="*/ 182737 h 200025"/>
                <a:gd name="connsiteX25" fmla="*/ 11954 w 542925"/>
                <a:gd name="connsiteY25" fmla="*/ 182928 h 200025"/>
                <a:gd name="connsiteX26" fmla="*/ 3572 w 542925"/>
                <a:gd name="connsiteY26" fmla="*/ 171593 h 200025"/>
                <a:gd name="connsiteX27" fmla="*/ 3572 w 542925"/>
                <a:gd name="connsiteY27" fmla="*/ 171593 h 200025"/>
                <a:gd name="connsiteX28" fmla="*/ 21098 w 542925"/>
                <a:gd name="connsiteY28" fmla="*/ 165211 h 200025"/>
                <a:gd name="connsiteX29" fmla="*/ 26432 w 542925"/>
                <a:gd name="connsiteY29" fmla="*/ 158544 h 200025"/>
                <a:gd name="connsiteX30" fmla="*/ 44148 w 542925"/>
                <a:gd name="connsiteY30" fmla="*/ 151876 h 200025"/>
                <a:gd name="connsiteX31" fmla="*/ 75105 w 542925"/>
                <a:gd name="connsiteY31" fmla="*/ 144732 h 200025"/>
                <a:gd name="connsiteX32" fmla="*/ 532400 w 542925"/>
                <a:gd name="connsiteY32" fmla="*/ 28813 h 200025"/>
                <a:gd name="connsiteX33" fmla="*/ 506111 w 542925"/>
                <a:gd name="connsiteY33" fmla="*/ 49863 h 200025"/>
                <a:gd name="connsiteX34" fmla="*/ 493633 w 542925"/>
                <a:gd name="connsiteY34" fmla="*/ 62627 h 200025"/>
                <a:gd name="connsiteX35" fmla="*/ 456105 w 542925"/>
                <a:gd name="connsiteY35" fmla="*/ 75009 h 200025"/>
                <a:gd name="connsiteX36" fmla="*/ 434102 w 542925"/>
                <a:gd name="connsiteY36" fmla="*/ 78248 h 200025"/>
                <a:gd name="connsiteX37" fmla="*/ 421815 w 542925"/>
                <a:gd name="connsiteY37" fmla="*/ 84153 h 200025"/>
                <a:gd name="connsiteX38" fmla="*/ 414957 w 542925"/>
                <a:gd name="connsiteY38" fmla="*/ 90821 h 200025"/>
                <a:gd name="connsiteX39" fmla="*/ 411718 w 542925"/>
                <a:gd name="connsiteY39" fmla="*/ 98822 h 200025"/>
                <a:gd name="connsiteX40" fmla="*/ 404098 w 542925"/>
                <a:gd name="connsiteY40" fmla="*/ 107299 h 200025"/>
                <a:gd name="connsiteX41" fmla="*/ 379333 w 542925"/>
                <a:gd name="connsiteY41" fmla="*/ 111395 h 200025"/>
                <a:gd name="connsiteX42" fmla="*/ 351139 w 542925"/>
                <a:gd name="connsiteY42" fmla="*/ 113871 h 200025"/>
                <a:gd name="connsiteX43" fmla="*/ 316563 w 542925"/>
                <a:gd name="connsiteY43" fmla="*/ 136541 h 200025"/>
                <a:gd name="connsiteX44" fmla="*/ 300371 w 542925"/>
                <a:gd name="connsiteY44" fmla="*/ 137208 h 200025"/>
                <a:gd name="connsiteX45" fmla="*/ 290084 w 542925"/>
                <a:gd name="connsiteY45" fmla="*/ 139875 h 200025"/>
                <a:gd name="connsiteX46" fmla="*/ 226076 w 542925"/>
                <a:gd name="connsiteY46" fmla="*/ 160639 h 200025"/>
                <a:gd name="connsiteX47" fmla="*/ 215408 w 542925"/>
                <a:gd name="connsiteY47" fmla="*/ 166926 h 200025"/>
                <a:gd name="connsiteX48" fmla="*/ 195882 w 542925"/>
                <a:gd name="connsiteY48" fmla="*/ 185690 h 200025"/>
                <a:gd name="connsiteX49" fmla="*/ 182356 w 542925"/>
                <a:gd name="connsiteY49" fmla="*/ 187690 h 200025"/>
                <a:gd name="connsiteX50" fmla="*/ 175784 w 542925"/>
                <a:gd name="connsiteY50" fmla="*/ 192071 h 200025"/>
                <a:gd name="connsiteX51" fmla="*/ 175784 w 542925"/>
                <a:gd name="connsiteY51" fmla="*/ 192071 h 200025"/>
                <a:gd name="connsiteX52" fmla="*/ 174260 w 542925"/>
                <a:gd name="connsiteY52" fmla="*/ 180737 h 200025"/>
                <a:gd name="connsiteX53" fmla="*/ 169688 w 542925"/>
                <a:gd name="connsiteY53" fmla="*/ 175403 h 200025"/>
                <a:gd name="connsiteX54" fmla="*/ 169307 w 542925"/>
                <a:gd name="connsiteY54" fmla="*/ 169878 h 200025"/>
                <a:gd name="connsiteX55" fmla="*/ 160068 w 542925"/>
                <a:gd name="connsiteY55" fmla="*/ 163496 h 200025"/>
                <a:gd name="connsiteX56" fmla="*/ 157591 w 542925"/>
                <a:gd name="connsiteY56" fmla="*/ 153210 h 200025"/>
                <a:gd name="connsiteX57" fmla="*/ 158068 w 542925"/>
                <a:gd name="connsiteY57" fmla="*/ 149495 h 200025"/>
                <a:gd name="connsiteX58" fmla="*/ 160734 w 542925"/>
                <a:gd name="connsiteY58" fmla="*/ 144066 h 200025"/>
                <a:gd name="connsiteX59" fmla="*/ 170641 w 542925"/>
                <a:gd name="connsiteY59" fmla="*/ 143875 h 200025"/>
                <a:gd name="connsiteX60" fmla="*/ 177498 w 542925"/>
                <a:gd name="connsiteY60" fmla="*/ 149209 h 200025"/>
                <a:gd name="connsiteX61" fmla="*/ 177785 w 542925"/>
                <a:gd name="connsiteY61" fmla="*/ 147876 h 200025"/>
                <a:gd name="connsiteX62" fmla="*/ 183880 w 542925"/>
                <a:gd name="connsiteY62" fmla="*/ 144256 h 200025"/>
                <a:gd name="connsiteX63" fmla="*/ 190452 w 542925"/>
                <a:gd name="connsiteY63" fmla="*/ 143494 h 200025"/>
                <a:gd name="connsiteX64" fmla="*/ 189024 w 542925"/>
                <a:gd name="connsiteY64" fmla="*/ 136350 h 200025"/>
                <a:gd name="connsiteX65" fmla="*/ 191501 w 542925"/>
                <a:gd name="connsiteY65" fmla="*/ 127873 h 200025"/>
                <a:gd name="connsiteX66" fmla="*/ 191310 w 542925"/>
                <a:gd name="connsiteY66" fmla="*/ 119777 h 200025"/>
                <a:gd name="connsiteX67" fmla="*/ 185500 w 542925"/>
                <a:gd name="connsiteY67" fmla="*/ 114919 h 200025"/>
                <a:gd name="connsiteX68" fmla="*/ 183023 w 542925"/>
                <a:gd name="connsiteY68" fmla="*/ 114443 h 200025"/>
                <a:gd name="connsiteX69" fmla="*/ 179118 w 542925"/>
                <a:gd name="connsiteY69" fmla="*/ 110157 h 200025"/>
                <a:gd name="connsiteX70" fmla="*/ 176451 w 542925"/>
                <a:gd name="connsiteY70" fmla="*/ 116157 h 200025"/>
                <a:gd name="connsiteX71" fmla="*/ 173403 w 542925"/>
                <a:gd name="connsiteY71" fmla="*/ 119396 h 200025"/>
                <a:gd name="connsiteX72" fmla="*/ 167593 w 542925"/>
                <a:gd name="connsiteY72" fmla="*/ 121015 h 200025"/>
                <a:gd name="connsiteX73" fmla="*/ 161211 w 542925"/>
                <a:gd name="connsiteY73" fmla="*/ 125968 h 200025"/>
                <a:gd name="connsiteX74" fmla="*/ 156925 w 542925"/>
                <a:gd name="connsiteY74" fmla="*/ 126063 h 200025"/>
                <a:gd name="connsiteX75" fmla="*/ 152067 w 542925"/>
                <a:gd name="connsiteY75" fmla="*/ 123682 h 200025"/>
                <a:gd name="connsiteX76" fmla="*/ 149876 w 542925"/>
                <a:gd name="connsiteY76" fmla="*/ 120253 h 200025"/>
                <a:gd name="connsiteX77" fmla="*/ 149971 w 542925"/>
                <a:gd name="connsiteY77" fmla="*/ 115300 h 200025"/>
                <a:gd name="connsiteX78" fmla="*/ 152828 w 542925"/>
                <a:gd name="connsiteY78" fmla="*/ 109299 h 200025"/>
                <a:gd name="connsiteX79" fmla="*/ 150924 w 542925"/>
                <a:gd name="connsiteY79" fmla="*/ 108537 h 200025"/>
                <a:gd name="connsiteX80" fmla="*/ 150924 w 542925"/>
                <a:gd name="connsiteY80" fmla="*/ 108537 h 200025"/>
                <a:gd name="connsiteX81" fmla="*/ 156163 w 542925"/>
                <a:gd name="connsiteY81" fmla="*/ 104727 h 200025"/>
                <a:gd name="connsiteX82" fmla="*/ 176356 w 542925"/>
                <a:gd name="connsiteY82" fmla="*/ 75676 h 200025"/>
                <a:gd name="connsiteX83" fmla="*/ 179022 w 542925"/>
                <a:gd name="connsiteY83" fmla="*/ 62627 h 200025"/>
                <a:gd name="connsiteX84" fmla="*/ 184928 w 542925"/>
                <a:gd name="connsiteY84" fmla="*/ 55007 h 200025"/>
                <a:gd name="connsiteX85" fmla="*/ 198834 w 542925"/>
                <a:gd name="connsiteY85" fmla="*/ 50911 h 200025"/>
                <a:gd name="connsiteX86" fmla="*/ 230934 w 542925"/>
                <a:gd name="connsiteY86" fmla="*/ 44625 h 200025"/>
                <a:gd name="connsiteX87" fmla="*/ 277797 w 542925"/>
                <a:gd name="connsiteY87" fmla="*/ 37767 h 200025"/>
                <a:gd name="connsiteX88" fmla="*/ 300181 w 542925"/>
                <a:gd name="connsiteY88" fmla="*/ 29670 h 200025"/>
                <a:gd name="connsiteX89" fmla="*/ 315611 w 542925"/>
                <a:gd name="connsiteY89" fmla="*/ 30718 h 200025"/>
                <a:gd name="connsiteX90" fmla="*/ 323612 w 542925"/>
                <a:gd name="connsiteY90" fmla="*/ 32813 h 200025"/>
                <a:gd name="connsiteX91" fmla="*/ 329422 w 542925"/>
                <a:gd name="connsiteY91" fmla="*/ 36052 h 200025"/>
                <a:gd name="connsiteX92" fmla="*/ 338471 w 542925"/>
                <a:gd name="connsiteY92" fmla="*/ 36719 h 200025"/>
                <a:gd name="connsiteX93" fmla="*/ 364093 w 542925"/>
                <a:gd name="connsiteY93" fmla="*/ 32528 h 200025"/>
                <a:gd name="connsiteX94" fmla="*/ 372952 w 542925"/>
                <a:gd name="connsiteY94" fmla="*/ 28908 h 200025"/>
                <a:gd name="connsiteX95" fmla="*/ 384667 w 542925"/>
                <a:gd name="connsiteY95" fmla="*/ 20812 h 200025"/>
                <a:gd name="connsiteX96" fmla="*/ 393525 w 542925"/>
                <a:gd name="connsiteY96" fmla="*/ 20241 h 200025"/>
                <a:gd name="connsiteX97" fmla="*/ 408861 w 542925"/>
                <a:gd name="connsiteY97" fmla="*/ 24812 h 200025"/>
                <a:gd name="connsiteX98" fmla="*/ 414957 w 542925"/>
                <a:gd name="connsiteY98" fmla="*/ 29956 h 200025"/>
                <a:gd name="connsiteX99" fmla="*/ 418672 w 542925"/>
                <a:gd name="connsiteY99" fmla="*/ 30337 h 200025"/>
                <a:gd name="connsiteX100" fmla="*/ 452961 w 542925"/>
                <a:gd name="connsiteY100" fmla="*/ 20050 h 200025"/>
                <a:gd name="connsiteX101" fmla="*/ 473916 w 542925"/>
                <a:gd name="connsiteY101" fmla="*/ 9477 h 200025"/>
                <a:gd name="connsiteX102" fmla="*/ 491443 w 542925"/>
                <a:gd name="connsiteY102" fmla="*/ 3572 h 200025"/>
                <a:gd name="connsiteX103" fmla="*/ 523351 w 542925"/>
                <a:gd name="connsiteY103" fmla="*/ 5001 h 200025"/>
                <a:gd name="connsiteX104" fmla="*/ 540591 w 542925"/>
                <a:gd name="connsiteY104" fmla="*/ 15573 h 200025"/>
                <a:gd name="connsiteX105" fmla="*/ 540782 w 542925"/>
                <a:gd name="connsiteY105" fmla="*/ 21669 h 200025"/>
                <a:gd name="connsiteX106" fmla="*/ 532400 w 542925"/>
                <a:gd name="connsiteY106" fmla="*/ 2881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542925" h="200025">
                  <a:moveTo>
                    <a:pt x="75105" y="144732"/>
                  </a:moveTo>
                  <a:lnTo>
                    <a:pt x="75390" y="147685"/>
                  </a:lnTo>
                  <a:lnTo>
                    <a:pt x="73581" y="149971"/>
                  </a:lnTo>
                  <a:lnTo>
                    <a:pt x="73200" y="155591"/>
                  </a:lnTo>
                  <a:lnTo>
                    <a:pt x="71295" y="159686"/>
                  </a:lnTo>
                  <a:lnTo>
                    <a:pt x="72438" y="165020"/>
                  </a:lnTo>
                  <a:lnTo>
                    <a:pt x="69580" y="166449"/>
                  </a:lnTo>
                  <a:lnTo>
                    <a:pt x="68247" y="170545"/>
                  </a:lnTo>
                  <a:lnTo>
                    <a:pt x="63580" y="171212"/>
                  </a:lnTo>
                  <a:lnTo>
                    <a:pt x="60627" y="175022"/>
                  </a:lnTo>
                  <a:lnTo>
                    <a:pt x="59007" y="174831"/>
                  </a:lnTo>
                  <a:lnTo>
                    <a:pt x="57960" y="177689"/>
                  </a:lnTo>
                  <a:lnTo>
                    <a:pt x="59103" y="180070"/>
                  </a:lnTo>
                  <a:lnTo>
                    <a:pt x="53864" y="186547"/>
                  </a:lnTo>
                  <a:lnTo>
                    <a:pt x="55959" y="190833"/>
                  </a:lnTo>
                  <a:lnTo>
                    <a:pt x="53769" y="195596"/>
                  </a:lnTo>
                  <a:lnTo>
                    <a:pt x="42243" y="198263"/>
                  </a:lnTo>
                  <a:lnTo>
                    <a:pt x="43577" y="190071"/>
                  </a:lnTo>
                  <a:lnTo>
                    <a:pt x="41196" y="184261"/>
                  </a:lnTo>
                  <a:lnTo>
                    <a:pt x="33290" y="176546"/>
                  </a:lnTo>
                  <a:lnTo>
                    <a:pt x="31290" y="176165"/>
                  </a:lnTo>
                  <a:lnTo>
                    <a:pt x="24622" y="180165"/>
                  </a:lnTo>
                  <a:lnTo>
                    <a:pt x="22717" y="184737"/>
                  </a:lnTo>
                  <a:lnTo>
                    <a:pt x="18812" y="185785"/>
                  </a:lnTo>
                  <a:lnTo>
                    <a:pt x="16336" y="182737"/>
                  </a:lnTo>
                  <a:lnTo>
                    <a:pt x="11954" y="182928"/>
                  </a:lnTo>
                  <a:lnTo>
                    <a:pt x="3572" y="171593"/>
                  </a:lnTo>
                  <a:lnTo>
                    <a:pt x="3572" y="171593"/>
                  </a:lnTo>
                  <a:lnTo>
                    <a:pt x="21098" y="165211"/>
                  </a:lnTo>
                  <a:lnTo>
                    <a:pt x="26432" y="158544"/>
                  </a:lnTo>
                  <a:lnTo>
                    <a:pt x="44148" y="151876"/>
                  </a:lnTo>
                  <a:lnTo>
                    <a:pt x="75105" y="144732"/>
                  </a:lnTo>
                  <a:close/>
                  <a:moveTo>
                    <a:pt x="532400" y="28813"/>
                  </a:moveTo>
                  <a:lnTo>
                    <a:pt x="506111" y="49863"/>
                  </a:lnTo>
                  <a:lnTo>
                    <a:pt x="493633" y="62627"/>
                  </a:lnTo>
                  <a:lnTo>
                    <a:pt x="456105" y="75009"/>
                  </a:lnTo>
                  <a:lnTo>
                    <a:pt x="434102" y="78248"/>
                  </a:lnTo>
                  <a:lnTo>
                    <a:pt x="421815" y="84153"/>
                  </a:lnTo>
                  <a:lnTo>
                    <a:pt x="414957" y="90821"/>
                  </a:lnTo>
                  <a:lnTo>
                    <a:pt x="411718" y="98822"/>
                  </a:lnTo>
                  <a:lnTo>
                    <a:pt x="404098" y="107299"/>
                  </a:lnTo>
                  <a:lnTo>
                    <a:pt x="379333" y="111395"/>
                  </a:lnTo>
                  <a:lnTo>
                    <a:pt x="351139" y="113871"/>
                  </a:lnTo>
                  <a:lnTo>
                    <a:pt x="316563" y="136541"/>
                  </a:lnTo>
                  <a:lnTo>
                    <a:pt x="300371" y="137208"/>
                  </a:lnTo>
                  <a:lnTo>
                    <a:pt x="290084" y="139875"/>
                  </a:lnTo>
                  <a:lnTo>
                    <a:pt x="226076" y="160639"/>
                  </a:lnTo>
                  <a:lnTo>
                    <a:pt x="215408" y="166926"/>
                  </a:lnTo>
                  <a:lnTo>
                    <a:pt x="195882" y="185690"/>
                  </a:lnTo>
                  <a:lnTo>
                    <a:pt x="182356" y="187690"/>
                  </a:lnTo>
                  <a:lnTo>
                    <a:pt x="175784" y="192071"/>
                  </a:lnTo>
                  <a:lnTo>
                    <a:pt x="175784" y="192071"/>
                  </a:lnTo>
                  <a:lnTo>
                    <a:pt x="174260" y="180737"/>
                  </a:lnTo>
                  <a:lnTo>
                    <a:pt x="169688" y="175403"/>
                  </a:lnTo>
                  <a:lnTo>
                    <a:pt x="169307" y="169878"/>
                  </a:lnTo>
                  <a:lnTo>
                    <a:pt x="160068" y="163496"/>
                  </a:lnTo>
                  <a:lnTo>
                    <a:pt x="157591" y="153210"/>
                  </a:lnTo>
                  <a:lnTo>
                    <a:pt x="158068" y="149495"/>
                  </a:lnTo>
                  <a:lnTo>
                    <a:pt x="160734" y="144066"/>
                  </a:lnTo>
                  <a:lnTo>
                    <a:pt x="170641" y="143875"/>
                  </a:lnTo>
                  <a:lnTo>
                    <a:pt x="177498" y="149209"/>
                  </a:lnTo>
                  <a:lnTo>
                    <a:pt x="177785" y="147876"/>
                  </a:lnTo>
                  <a:lnTo>
                    <a:pt x="183880" y="144256"/>
                  </a:lnTo>
                  <a:lnTo>
                    <a:pt x="190452" y="143494"/>
                  </a:lnTo>
                  <a:lnTo>
                    <a:pt x="189024" y="136350"/>
                  </a:lnTo>
                  <a:lnTo>
                    <a:pt x="191501" y="127873"/>
                  </a:lnTo>
                  <a:lnTo>
                    <a:pt x="191310" y="119777"/>
                  </a:lnTo>
                  <a:lnTo>
                    <a:pt x="185500" y="114919"/>
                  </a:lnTo>
                  <a:lnTo>
                    <a:pt x="183023" y="114443"/>
                  </a:lnTo>
                  <a:lnTo>
                    <a:pt x="179118" y="110157"/>
                  </a:lnTo>
                  <a:lnTo>
                    <a:pt x="176451" y="116157"/>
                  </a:lnTo>
                  <a:lnTo>
                    <a:pt x="173403" y="119396"/>
                  </a:lnTo>
                  <a:lnTo>
                    <a:pt x="167593" y="121015"/>
                  </a:lnTo>
                  <a:lnTo>
                    <a:pt x="161211" y="125968"/>
                  </a:lnTo>
                  <a:lnTo>
                    <a:pt x="156925" y="126063"/>
                  </a:lnTo>
                  <a:lnTo>
                    <a:pt x="152067" y="123682"/>
                  </a:lnTo>
                  <a:lnTo>
                    <a:pt x="149876" y="120253"/>
                  </a:lnTo>
                  <a:lnTo>
                    <a:pt x="149971" y="115300"/>
                  </a:lnTo>
                  <a:lnTo>
                    <a:pt x="152828" y="109299"/>
                  </a:lnTo>
                  <a:lnTo>
                    <a:pt x="150924" y="108537"/>
                  </a:lnTo>
                  <a:lnTo>
                    <a:pt x="150924" y="108537"/>
                  </a:lnTo>
                  <a:lnTo>
                    <a:pt x="156163" y="104727"/>
                  </a:lnTo>
                  <a:lnTo>
                    <a:pt x="176356" y="75676"/>
                  </a:lnTo>
                  <a:lnTo>
                    <a:pt x="179022" y="62627"/>
                  </a:lnTo>
                  <a:lnTo>
                    <a:pt x="184928" y="55007"/>
                  </a:lnTo>
                  <a:lnTo>
                    <a:pt x="198834" y="50911"/>
                  </a:lnTo>
                  <a:lnTo>
                    <a:pt x="230934" y="44625"/>
                  </a:lnTo>
                  <a:lnTo>
                    <a:pt x="277797" y="37767"/>
                  </a:lnTo>
                  <a:lnTo>
                    <a:pt x="300181" y="29670"/>
                  </a:lnTo>
                  <a:lnTo>
                    <a:pt x="315611" y="30718"/>
                  </a:lnTo>
                  <a:lnTo>
                    <a:pt x="323612" y="32813"/>
                  </a:lnTo>
                  <a:lnTo>
                    <a:pt x="329422" y="36052"/>
                  </a:lnTo>
                  <a:lnTo>
                    <a:pt x="338471" y="36719"/>
                  </a:lnTo>
                  <a:lnTo>
                    <a:pt x="364093" y="32528"/>
                  </a:lnTo>
                  <a:lnTo>
                    <a:pt x="372952" y="28908"/>
                  </a:lnTo>
                  <a:lnTo>
                    <a:pt x="384667" y="20812"/>
                  </a:lnTo>
                  <a:lnTo>
                    <a:pt x="393525" y="20241"/>
                  </a:lnTo>
                  <a:lnTo>
                    <a:pt x="408861" y="24812"/>
                  </a:lnTo>
                  <a:lnTo>
                    <a:pt x="414957" y="29956"/>
                  </a:lnTo>
                  <a:lnTo>
                    <a:pt x="418672" y="30337"/>
                  </a:lnTo>
                  <a:lnTo>
                    <a:pt x="452961" y="20050"/>
                  </a:lnTo>
                  <a:lnTo>
                    <a:pt x="473916" y="9477"/>
                  </a:lnTo>
                  <a:lnTo>
                    <a:pt x="491443" y="3572"/>
                  </a:lnTo>
                  <a:lnTo>
                    <a:pt x="523351" y="5001"/>
                  </a:lnTo>
                  <a:lnTo>
                    <a:pt x="540591" y="15573"/>
                  </a:lnTo>
                  <a:lnTo>
                    <a:pt x="540782" y="21669"/>
                  </a:lnTo>
                  <a:lnTo>
                    <a:pt x="532400" y="28813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62A0866-BBFB-4439-AD2A-0DF3F8943A92}"/>
                </a:ext>
              </a:extLst>
            </p:cNvPr>
            <p:cNvSpPr/>
            <p:nvPr/>
          </p:nvSpPr>
          <p:spPr>
            <a:xfrm>
              <a:off x="8600137" y="2445749"/>
              <a:ext cx="1196249" cy="985146"/>
            </a:xfrm>
            <a:custGeom>
              <a:avLst/>
              <a:gdLst>
                <a:gd name="connsiteX0" fmla="*/ 345139 w 647700"/>
                <a:gd name="connsiteY0" fmla="*/ 123015 h 533400"/>
                <a:gd name="connsiteX1" fmla="*/ 341709 w 647700"/>
                <a:gd name="connsiteY1" fmla="*/ 123396 h 533400"/>
                <a:gd name="connsiteX2" fmla="*/ 331518 w 647700"/>
                <a:gd name="connsiteY2" fmla="*/ 120920 h 533400"/>
                <a:gd name="connsiteX3" fmla="*/ 328946 w 647700"/>
                <a:gd name="connsiteY3" fmla="*/ 117967 h 533400"/>
                <a:gd name="connsiteX4" fmla="*/ 330184 w 647700"/>
                <a:gd name="connsiteY4" fmla="*/ 115681 h 533400"/>
                <a:gd name="connsiteX5" fmla="*/ 339423 w 647700"/>
                <a:gd name="connsiteY5" fmla="*/ 114919 h 533400"/>
                <a:gd name="connsiteX6" fmla="*/ 345900 w 647700"/>
                <a:gd name="connsiteY6" fmla="*/ 112347 h 533400"/>
                <a:gd name="connsiteX7" fmla="*/ 347043 w 647700"/>
                <a:gd name="connsiteY7" fmla="*/ 110157 h 533400"/>
                <a:gd name="connsiteX8" fmla="*/ 346091 w 647700"/>
                <a:gd name="connsiteY8" fmla="*/ 108156 h 533400"/>
                <a:gd name="connsiteX9" fmla="*/ 340281 w 647700"/>
                <a:gd name="connsiteY9" fmla="*/ 107394 h 533400"/>
                <a:gd name="connsiteX10" fmla="*/ 339709 w 647700"/>
                <a:gd name="connsiteY10" fmla="*/ 105108 h 533400"/>
                <a:gd name="connsiteX11" fmla="*/ 341424 w 647700"/>
                <a:gd name="connsiteY11" fmla="*/ 103394 h 533400"/>
                <a:gd name="connsiteX12" fmla="*/ 350853 w 647700"/>
                <a:gd name="connsiteY12" fmla="*/ 101013 h 533400"/>
                <a:gd name="connsiteX13" fmla="*/ 354854 w 647700"/>
                <a:gd name="connsiteY13" fmla="*/ 103870 h 533400"/>
                <a:gd name="connsiteX14" fmla="*/ 358664 w 647700"/>
                <a:gd name="connsiteY14" fmla="*/ 110252 h 533400"/>
                <a:gd name="connsiteX15" fmla="*/ 358283 w 647700"/>
                <a:gd name="connsiteY15" fmla="*/ 114729 h 533400"/>
                <a:gd name="connsiteX16" fmla="*/ 356283 w 647700"/>
                <a:gd name="connsiteY16" fmla="*/ 117205 h 533400"/>
                <a:gd name="connsiteX17" fmla="*/ 345139 w 647700"/>
                <a:gd name="connsiteY17" fmla="*/ 123015 h 533400"/>
                <a:gd name="connsiteX18" fmla="*/ 238077 w 647700"/>
                <a:gd name="connsiteY18" fmla="*/ 130350 h 533400"/>
                <a:gd name="connsiteX19" fmla="*/ 240744 w 647700"/>
                <a:gd name="connsiteY19" fmla="*/ 131588 h 533400"/>
                <a:gd name="connsiteX20" fmla="*/ 244745 w 647700"/>
                <a:gd name="connsiteY20" fmla="*/ 131016 h 533400"/>
                <a:gd name="connsiteX21" fmla="*/ 251031 w 647700"/>
                <a:gd name="connsiteY21" fmla="*/ 128349 h 533400"/>
                <a:gd name="connsiteX22" fmla="*/ 281607 w 647700"/>
                <a:gd name="connsiteY22" fmla="*/ 90535 h 533400"/>
                <a:gd name="connsiteX23" fmla="*/ 282655 w 647700"/>
                <a:gd name="connsiteY23" fmla="*/ 87582 h 533400"/>
                <a:gd name="connsiteX24" fmla="*/ 278559 w 647700"/>
                <a:gd name="connsiteY24" fmla="*/ 76438 h 533400"/>
                <a:gd name="connsiteX25" fmla="*/ 278749 w 647700"/>
                <a:gd name="connsiteY25" fmla="*/ 72438 h 533400"/>
                <a:gd name="connsiteX26" fmla="*/ 284940 w 647700"/>
                <a:gd name="connsiteY26" fmla="*/ 65103 h 533400"/>
                <a:gd name="connsiteX27" fmla="*/ 288369 w 647700"/>
                <a:gd name="connsiteY27" fmla="*/ 62817 h 533400"/>
                <a:gd name="connsiteX28" fmla="*/ 297514 w 647700"/>
                <a:gd name="connsiteY28" fmla="*/ 61389 h 533400"/>
                <a:gd name="connsiteX29" fmla="*/ 302943 w 647700"/>
                <a:gd name="connsiteY29" fmla="*/ 63198 h 533400"/>
                <a:gd name="connsiteX30" fmla="*/ 314658 w 647700"/>
                <a:gd name="connsiteY30" fmla="*/ 70628 h 533400"/>
                <a:gd name="connsiteX31" fmla="*/ 315230 w 647700"/>
                <a:gd name="connsiteY31" fmla="*/ 79962 h 533400"/>
                <a:gd name="connsiteX32" fmla="*/ 313992 w 647700"/>
                <a:gd name="connsiteY32" fmla="*/ 84344 h 533400"/>
                <a:gd name="connsiteX33" fmla="*/ 315325 w 647700"/>
                <a:gd name="connsiteY33" fmla="*/ 99774 h 533400"/>
                <a:gd name="connsiteX34" fmla="*/ 321040 w 647700"/>
                <a:gd name="connsiteY34" fmla="*/ 120825 h 533400"/>
                <a:gd name="connsiteX35" fmla="*/ 350473 w 647700"/>
                <a:gd name="connsiteY35" fmla="*/ 137398 h 533400"/>
                <a:gd name="connsiteX36" fmla="*/ 365617 w 647700"/>
                <a:gd name="connsiteY36" fmla="*/ 137684 h 533400"/>
                <a:gd name="connsiteX37" fmla="*/ 380381 w 647700"/>
                <a:gd name="connsiteY37" fmla="*/ 141494 h 533400"/>
                <a:gd name="connsiteX38" fmla="*/ 385048 w 647700"/>
                <a:gd name="connsiteY38" fmla="*/ 145304 h 533400"/>
                <a:gd name="connsiteX39" fmla="*/ 392954 w 647700"/>
                <a:gd name="connsiteY39" fmla="*/ 156543 h 533400"/>
                <a:gd name="connsiteX40" fmla="*/ 395431 w 647700"/>
                <a:gd name="connsiteY40" fmla="*/ 162544 h 533400"/>
                <a:gd name="connsiteX41" fmla="*/ 392668 w 647700"/>
                <a:gd name="connsiteY41" fmla="*/ 183975 h 533400"/>
                <a:gd name="connsiteX42" fmla="*/ 390573 w 647700"/>
                <a:gd name="connsiteY42" fmla="*/ 185214 h 533400"/>
                <a:gd name="connsiteX43" fmla="*/ 384286 w 647700"/>
                <a:gd name="connsiteY43" fmla="*/ 184261 h 533400"/>
                <a:gd name="connsiteX44" fmla="*/ 379428 w 647700"/>
                <a:gd name="connsiteY44" fmla="*/ 186166 h 533400"/>
                <a:gd name="connsiteX45" fmla="*/ 374571 w 647700"/>
                <a:gd name="connsiteY45" fmla="*/ 189976 h 533400"/>
                <a:gd name="connsiteX46" fmla="*/ 372570 w 647700"/>
                <a:gd name="connsiteY46" fmla="*/ 194548 h 533400"/>
                <a:gd name="connsiteX47" fmla="*/ 372856 w 647700"/>
                <a:gd name="connsiteY47" fmla="*/ 196929 h 533400"/>
                <a:gd name="connsiteX48" fmla="*/ 382857 w 647700"/>
                <a:gd name="connsiteY48" fmla="*/ 211598 h 533400"/>
                <a:gd name="connsiteX49" fmla="*/ 384858 w 647700"/>
                <a:gd name="connsiteY49" fmla="*/ 229124 h 533400"/>
                <a:gd name="connsiteX50" fmla="*/ 377428 w 647700"/>
                <a:gd name="connsiteY50" fmla="*/ 236077 h 533400"/>
                <a:gd name="connsiteX51" fmla="*/ 356473 w 647700"/>
                <a:gd name="connsiteY51" fmla="*/ 243316 h 533400"/>
                <a:gd name="connsiteX52" fmla="*/ 402479 w 647700"/>
                <a:gd name="connsiteY52" fmla="*/ 240173 h 533400"/>
                <a:gd name="connsiteX53" fmla="*/ 419719 w 647700"/>
                <a:gd name="connsiteY53" fmla="*/ 233982 h 533400"/>
                <a:gd name="connsiteX54" fmla="*/ 436198 w 647700"/>
                <a:gd name="connsiteY54" fmla="*/ 216932 h 533400"/>
                <a:gd name="connsiteX55" fmla="*/ 439531 w 647700"/>
                <a:gd name="connsiteY55" fmla="*/ 216075 h 533400"/>
                <a:gd name="connsiteX56" fmla="*/ 446389 w 647700"/>
                <a:gd name="connsiteY56" fmla="*/ 222933 h 533400"/>
                <a:gd name="connsiteX57" fmla="*/ 458962 w 647700"/>
                <a:gd name="connsiteY57" fmla="*/ 248555 h 533400"/>
                <a:gd name="connsiteX58" fmla="*/ 451628 w 647700"/>
                <a:gd name="connsiteY58" fmla="*/ 257413 h 533400"/>
                <a:gd name="connsiteX59" fmla="*/ 445056 w 647700"/>
                <a:gd name="connsiteY59" fmla="*/ 258556 h 533400"/>
                <a:gd name="connsiteX60" fmla="*/ 427053 w 647700"/>
                <a:gd name="connsiteY60" fmla="*/ 256842 h 533400"/>
                <a:gd name="connsiteX61" fmla="*/ 423243 w 647700"/>
                <a:gd name="connsiteY61" fmla="*/ 259509 h 533400"/>
                <a:gd name="connsiteX62" fmla="*/ 424863 w 647700"/>
                <a:gd name="connsiteY62" fmla="*/ 266557 h 533400"/>
                <a:gd name="connsiteX63" fmla="*/ 431054 w 647700"/>
                <a:gd name="connsiteY63" fmla="*/ 278082 h 533400"/>
                <a:gd name="connsiteX64" fmla="*/ 459057 w 647700"/>
                <a:gd name="connsiteY64" fmla="*/ 277320 h 533400"/>
                <a:gd name="connsiteX65" fmla="*/ 464106 w 647700"/>
                <a:gd name="connsiteY65" fmla="*/ 261318 h 533400"/>
                <a:gd name="connsiteX66" fmla="*/ 467440 w 647700"/>
                <a:gd name="connsiteY66" fmla="*/ 258556 h 533400"/>
                <a:gd name="connsiteX67" fmla="*/ 480965 w 647700"/>
                <a:gd name="connsiteY67" fmla="*/ 254651 h 533400"/>
                <a:gd name="connsiteX68" fmla="*/ 499920 w 647700"/>
                <a:gd name="connsiteY68" fmla="*/ 257985 h 533400"/>
                <a:gd name="connsiteX69" fmla="*/ 516589 w 647700"/>
                <a:gd name="connsiteY69" fmla="*/ 266081 h 533400"/>
                <a:gd name="connsiteX70" fmla="*/ 533733 w 647700"/>
                <a:gd name="connsiteY70" fmla="*/ 277511 h 533400"/>
                <a:gd name="connsiteX71" fmla="*/ 545259 w 647700"/>
                <a:gd name="connsiteY71" fmla="*/ 285893 h 533400"/>
                <a:gd name="connsiteX72" fmla="*/ 552402 w 647700"/>
                <a:gd name="connsiteY72" fmla="*/ 293513 h 533400"/>
                <a:gd name="connsiteX73" fmla="*/ 592407 w 647700"/>
                <a:gd name="connsiteY73" fmla="*/ 320088 h 533400"/>
                <a:gd name="connsiteX74" fmla="*/ 614696 w 647700"/>
                <a:gd name="connsiteY74" fmla="*/ 324279 h 533400"/>
                <a:gd name="connsiteX75" fmla="*/ 620030 w 647700"/>
                <a:gd name="connsiteY75" fmla="*/ 322850 h 533400"/>
                <a:gd name="connsiteX76" fmla="*/ 624792 w 647700"/>
                <a:gd name="connsiteY76" fmla="*/ 319135 h 533400"/>
                <a:gd name="connsiteX77" fmla="*/ 634413 w 647700"/>
                <a:gd name="connsiteY77" fmla="*/ 317897 h 533400"/>
                <a:gd name="connsiteX78" fmla="*/ 642509 w 647700"/>
                <a:gd name="connsiteY78" fmla="*/ 324469 h 533400"/>
                <a:gd name="connsiteX79" fmla="*/ 648605 w 647700"/>
                <a:gd name="connsiteY79" fmla="*/ 334089 h 533400"/>
                <a:gd name="connsiteX80" fmla="*/ 648033 w 647700"/>
                <a:gd name="connsiteY80" fmla="*/ 353997 h 533400"/>
                <a:gd name="connsiteX81" fmla="*/ 640032 w 647700"/>
                <a:gd name="connsiteY81" fmla="*/ 366284 h 533400"/>
                <a:gd name="connsiteX82" fmla="*/ 631365 w 647700"/>
                <a:gd name="connsiteY82" fmla="*/ 372285 h 533400"/>
                <a:gd name="connsiteX83" fmla="*/ 614696 w 647700"/>
                <a:gd name="connsiteY83" fmla="*/ 379238 h 533400"/>
                <a:gd name="connsiteX84" fmla="*/ 588883 w 647700"/>
                <a:gd name="connsiteY84" fmla="*/ 386191 h 533400"/>
                <a:gd name="connsiteX85" fmla="*/ 554022 w 647700"/>
                <a:gd name="connsiteY85" fmla="*/ 400098 h 533400"/>
                <a:gd name="connsiteX86" fmla="*/ 528971 w 647700"/>
                <a:gd name="connsiteY86" fmla="*/ 397526 h 533400"/>
                <a:gd name="connsiteX87" fmla="*/ 512016 w 647700"/>
                <a:gd name="connsiteY87" fmla="*/ 390858 h 533400"/>
                <a:gd name="connsiteX88" fmla="*/ 506492 w 647700"/>
                <a:gd name="connsiteY88" fmla="*/ 385715 h 533400"/>
                <a:gd name="connsiteX89" fmla="*/ 496776 w 647700"/>
                <a:gd name="connsiteY89" fmla="*/ 384858 h 533400"/>
                <a:gd name="connsiteX90" fmla="*/ 472583 w 647700"/>
                <a:gd name="connsiteY90" fmla="*/ 397050 h 533400"/>
                <a:gd name="connsiteX91" fmla="*/ 461534 w 647700"/>
                <a:gd name="connsiteY91" fmla="*/ 409146 h 533400"/>
                <a:gd name="connsiteX92" fmla="*/ 460200 w 647700"/>
                <a:gd name="connsiteY92" fmla="*/ 414861 h 533400"/>
                <a:gd name="connsiteX93" fmla="*/ 484870 w 647700"/>
                <a:gd name="connsiteY93" fmla="*/ 443246 h 533400"/>
                <a:gd name="connsiteX94" fmla="*/ 507064 w 647700"/>
                <a:gd name="connsiteY94" fmla="*/ 457629 h 533400"/>
                <a:gd name="connsiteX95" fmla="*/ 509159 w 647700"/>
                <a:gd name="connsiteY95" fmla="*/ 454676 h 533400"/>
                <a:gd name="connsiteX96" fmla="*/ 510873 w 647700"/>
                <a:gd name="connsiteY96" fmla="*/ 454390 h 533400"/>
                <a:gd name="connsiteX97" fmla="*/ 518208 w 647700"/>
                <a:gd name="connsiteY97" fmla="*/ 457724 h 533400"/>
                <a:gd name="connsiteX98" fmla="*/ 518493 w 647700"/>
                <a:gd name="connsiteY98" fmla="*/ 462296 h 533400"/>
                <a:gd name="connsiteX99" fmla="*/ 515255 w 647700"/>
                <a:gd name="connsiteY99" fmla="*/ 466677 h 533400"/>
                <a:gd name="connsiteX100" fmla="*/ 522208 w 647700"/>
                <a:gd name="connsiteY100" fmla="*/ 472869 h 533400"/>
                <a:gd name="connsiteX101" fmla="*/ 527923 w 647700"/>
                <a:gd name="connsiteY101" fmla="*/ 468773 h 533400"/>
                <a:gd name="connsiteX102" fmla="*/ 536305 w 647700"/>
                <a:gd name="connsiteY102" fmla="*/ 469440 h 533400"/>
                <a:gd name="connsiteX103" fmla="*/ 544592 w 647700"/>
                <a:gd name="connsiteY103" fmla="*/ 483156 h 533400"/>
                <a:gd name="connsiteX104" fmla="*/ 542115 w 647700"/>
                <a:gd name="connsiteY104" fmla="*/ 486870 h 533400"/>
                <a:gd name="connsiteX105" fmla="*/ 528876 w 647700"/>
                <a:gd name="connsiteY105" fmla="*/ 497443 h 533400"/>
                <a:gd name="connsiteX106" fmla="*/ 505158 w 647700"/>
                <a:gd name="connsiteY106" fmla="*/ 497919 h 533400"/>
                <a:gd name="connsiteX107" fmla="*/ 468773 w 647700"/>
                <a:gd name="connsiteY107" fmla="*/ 504682 h 533400"/>
                <a:gd name="connsiteX108" fmla="*/ 459153 w 647700"/>
                <a:gd name="connsiteY108" fmla="*/ 507540 h 533400"/>
                <a:gd name="connsiteX109" fmla="*/ 437912 w 647700"/>
                <a:gd name="connsiteY109" fmla="*/ 518398 h 533400"/>
                <a:gd name="connsiteX110" fmla="*/ 423053 w 647700"/>
                <a:gd name="connsiteY110" fmla="*/ 514779 h 533400"/>
                <a:gd name="connsiteX111" fmla="*/ 416005 w 647700"/>
                <a:gd name="connsiteY111" fmla="*/ 508016 h 533400"/>
                <a:gd name="connsiteX112" fmla="*/ 388001 w 647700"/>
                <a:gd name="connsiteY112" fmla="*/ 493633 h 533400"/>
                <a:gd name="connsiteX113" fmla="*/ 377523 w 647700"/>
                <a:gd name="connsiteY113" fmla="*/ 497062 h 533400"/>
                <a:gd name="connsiteX114" fmla="*/ 381238 w 647700"/>
                <a:gd name="connsiteY114" fmla="*/ 511254 h 533400"/>
                <a:gd name="connsiteX115" fmla="*/ 372856 w 647700"/>
                <a:gd name="connsiteY115" fmla="*/ 522303 h 533400"/>
                <a:gd name="connsiteX116" fmla="*/ 371427 w 647700"/>
                <a:gd name="connsiteY116" fmla="*/ 527066 h 533400"/>
                <a:gd name="connsiteX117" fmla="*/ 371427 w 647700"/>
                <a:gd name="connsiteY117" fmla="*/ 527066 h 533400"/>
                <a:gd name="connsiteX118" fmla="*/ 369141 w 647700"/>
                <a:gd name="connsiteY118" fmla="*/ 525447 h 533400"/>
                <a:gd name="connsiteX119" fmla="*/ 360664 w 647700"/>
                <a:gd name="connsiteY119" fmla="*/ 527923 h 533400"/>
                <a:gd name="connsiteX120" fmla="*/ 349139 w 647700"/>
                <a:gd name="connsiteY120" fmla="*/ 524685 h 533400"/>
                <a:gd name="connsiteX121" fmla="*/ 346853 w 647700"/>
                <a:gd name="connsiteY121" fmla="*/ 523256 h 533400"/>
                <a:gd name="connsiteX122" fmla="*/ 343043 w 647700"/>
                <a:gd name="connsiteY122" fmla="*/ 515064 h 533400"/>
                <a:gd name="connsiteX123" fmla="*/ 314277 w 647700"/>
                <a:gd name="connsiteY123" fmla="*/ 494586 h 533400"/>
                <a:gd name="connsiteX124" fmla="*/ 309229 w 647700"/>
                <a:gd name="connsiteY124" fmla="*/ 496586 h 533400"/>
                <a:gd name="connsiteX125" fmla="*/ 308372 w 647700"/>
                <a:gd name="connsiteY125" fmla="*/ 498396 h 533400"/>
                <a:gd name="connsiteX126" fmla="*/ 302276 w 647700"/>
                <a:gd name="connsiteY126" fmla="*/ 499920 h 533400"/>
                <a:gd name="connsiteX127" fmla="*/ 296656 w 647700"/>
                <a:gd name="connsiteY127" fmla="*/ 498872 h 533400"/>
                <a:gd name="connsiteX128" fmla="*/ 290465 w 647700"/>
                <a:gd name="connsiteY128" fmla="*/ 500491 h 533400"/>
                <a:gd name="connsiteX129" fmla="*/ 279892 w 647700"/>
                <a:gd name="connsiteY129" fmla="*/ 499062 h 533400"/>
                <a:gd name="connsiteX130" fmla="*/ 276654 w 647700"/>
                <a:gd name="connsiteY130" fmla="*/ 502777 h 533400"/>
                <a:gd name="connsiteX131" fmla="*/ 273987 w 647700"/>
                <a:gd name="connsiteY131" fmla="*/ 499920 h 533400"/>
                <a:gd name="connsiteX132" fmla="*/ 267795 w 647700"/>
                <a:gd name="connsiteY132" fmla="*/ 499348 h 533400"/>
                <a:gd name="connsiteX133" fmla="*/ 265033 w 647700"/>
                <a:gd name="connsiteY133" fmla="*/ 497157 h 533400"/>
                <a:gd name="connsiteX134" fmla="*/ 258080 w 647700"/>
                <a:gd name="connsiteY134" fmla="*/ 495443 h 533400"/>
                <a:gd name="connsiteX135" fmla="*/ 253032 w 647700"/>
                <a:gd name="connsiteY135" fmla="*/ 499348 h 533400"/>
                <a:gd name="connsiteX136" fmla="*/ 246459 w 647700"/>
                <a:gd name="connsiteY136" fmla="*/ 501253 h 533400"/>
                <a:gd name="connsiteX137" fmla="*/ 241792 w 647700"/>
                <a:gd name="connsiteY137" fmla="*/ 498586 h 533400"/>
                <a:gd name="connsiteX138" fmla="*/ 239316 w 647700"/>
                <a:gd name="connsiteY138" fmla="*/ 499634 h 533400"/>
                <a:gd name="connsiteX139" fmla="*/ 235696 w 647700"/>
                <a:gd name="connsiteY139" fmla="*/ 495062 h 533400"/>
                <a:gd name="connsiteX140" fmla="*/ 231791 w 647700"/>
                <a:gd name="connsiteY140" fmla="*/ 492681 h 533400"/>
                <a:gd name="connsiteX141" fmla="*/ 229314 w 647700"/>
                <a:gd name="connsiteY141" fmla="*/ 497443 h 533400"/>
                <a:gd name="connsiteX142" fmla="*/ 226648 w 647700"/>
                <a:gd name="connsiteY142" fmla="*/ 498967 h 533400"/>
                <a:gd name="connsiteX143" fmla="*/ 223695 w 647700"/>
                <a:gd name="connsiteY143" fmla="*/ 499920 h 533400"/>
                <a:gd name="connsiteX144" fmla="*/ 218647 w 647700"/>
                <a:gd name="connsiteY144" fmla="*/ 498396 h 533400"/>
                <a:gd name="connsiteX145" fmla="*/ 211312 w 647700"/>
                <a:gd name="connsiteY145" fmla="*/ 500682 h 533400"/>
                <a:gd name="connsiteX146" fmla="*/ 208931 w 647700"/>
                <a:gd name="connsiteY146" fmla="*/ 494871 h 533400"/>
                <a:gd name="connsiteX147" fmla="*/ 205311 w 647700"/>
                <a:gd name="connsiteY147" fmla="*/ 493728 h 533400"/>
                <a:gd name="connsiteX148" fmla="*/ 201406 w 647700"/>
                <a:gd name="connsiteY148" fmla="*/ 489442 h 533400"/>
                <a:gd name="connsiteX149" fmla="*/ 196263 w 647700"/>
                <a:gd name="connsiteY149" fmla="*/ 495824 h 533400"/>
                <a:gd name="connsiteX150" fmla="*/ 196739 w 647700"/>
                <a:gd name="connsiteY150" fmla="*/ 501729 h 533400"/>
                <a:gd name="connsiteX151" fmla="*/ 192262 w 647700"/>
                <a:gd name="connsiteY151" fmla="*/ 502491 h 533400"/>
                <a:gd name="connsiteX152" fmla="*/ 188738 w 647700"/>
                <a:gd name="connsiteY152" fmla="*/ 500967 h 533400"/>
                <a:gd name="connsiteX153" fmla="*/ 186547 w 647700"/>
                <a:gd name="connsiteY153" fmla="*/ 506111 h 533400"/>
                <a:gd name="connsiteX154" fmla="*/ 181308 w 647700"/>
                <a:gd name="connsiteY154" fmla="*/ 507444 h 533400"/>
                <a:gd name="connsiteX155" fmla="*/ 179499 w 647700"/>
                <a:gd name="connsiteY155" fmla="*/ 501444 h 533400"/>
                <a:gd name="connsiteX156" fmla="*/ 168355 w 647700"/>
                <a:gd name="connsiteY156" fmla="*/ 492204 h 533400"/>
                <a:gd name="connsiteX157" fmla="*/ 153876 w 647700"/>
                <a:gd name="connsiteY157" fmla="*/ 495538 h 533400"/>
                <a:gd name="connsiteX158" fmla="*/ 151019 w 647700"/>
                <a:gd name="connsiteY158" fmla="*/ 493824 h 533400"/>
                <a:gd name="connsiteX159" fmla="*/ 137589 w 647700"/>
                <a:gd name="connsiteY159" fmla="*/ 491823 h 533400"/>
                <a:gd name="connsiteX160" fmla="*/ 136160 w 647700"/>
                <a:gd name="connsiteY160" fmla="*/ 492871 h 533400"/>
                <a:gd name="connsiteX161" fmla="*/ 134922 w 647700"/>
                <a:gd name="connsiteY161" fmla="*/ 498967 h 533400"/>
                <a:gd name="connsiteX162" fmla="*/ 126825 w 647700"/>
                <a:gd name="connsiteY162" fmla="*/ 502110 h 533400"/>
                <a:gd name="connsiteX163" fmla="*/ 123111 w 647700"/>
                <a:gd name="connsiteY163" fmla="*/ 509349 h 533400"/>
                <a:gd name="connsiteX164" fmla="*/ 121206 w 647700"/>
                <a:gd name="connsiteY164" fmla="*/ 510588 h 533400"/>
                <a:gd name="connsiteX165" fmla="*/ 115014 w 647700"/>
                <a:gd name="connsiteY165" fmla="*/ 505825 h 533400"/>
                <a:gd name="connsiteX166" fmla="*/ 113967 w 647700"/>
                <a:gd name="connsiteY166" fmla="*/ 501158 h 533400"/>
                <a:gd name="connsiteX167" fmla="*/ 111395 w 647700"/>
                <a:gd name="connsiteY167" fmla="*/ 499253 h 533400"/>
                <a:gd name="connsiteX168" fmla="*/ 97012 w 647700"/>
                <a:gd name="connsiteY168" fmla="*/ 496395 h 533400"/>
                <a:gd name="connsiteX169" fmla="*/ 93869 w 647700"/>
                <a:gd name="connsiteY169" fmla="*/ 490966 h 533400"/>
                <a:gd name="connsiteX170" fmla="*/ 88821 w 647700"/>
                <a:gd name="connsiteY170" fmla="*/ 492776 h 533400"/>
                <a:gd name="connsiteX171" fmla="*/ 87678 w 647700"/>
                <a:gd name="connsiteY171" fmla="*/ 502682 h 533400"/>
                <a:gd name="connsiteX172" fmla="*/ 89011 w 647700"/>
                <a:gd name="connsiteY172" fmla="*/ 506682 h 533400"/>
                <a:gd name="connsiteX173" fmla="*/ 82153 w 647700"/>
                <a:gd name="connsiteY173" fmla="*/ 512397 h 533400"/>
                <a:gd name="connsiteX174" fmla="*/ 80915 w 647700"/>
                <a:gd name="connsiteY174" fmla="*/ 517827 h 533400"/>
                <a:gd name="connsiteX175" fmla="*/ 77010 w 647700"/>
                <a:gd name="connsiteY175" fmla="*/ 518874 h 533400"/>
                <a:gd name="connsiteX176" fmla="*/ 75676 w 647700"/>
                <a:gd name="connsiteY176" fmla="*/ 515731 h 533400"/>
                <a:gd name="connsiteX177" fmla="*/ 71866 w 647700"/>
                <a:gd name="connsiteY177" fmla="*/ 515160 h 533400"/>
                <a:gd name="connsiteX178" fmla="*/ 64341 w 647700"/>
                <a:gd name="connsiteY178" fmla="*/ 523827 h 533400"/>
                <a:gd name="connsiteX179" fmla="*/ 60817 w 647700"/>
                <a:gd name="connsiteY179" fmla="*/ 523542 h 533400"/>
                <a:gd name="connsiteX180" fmla="*/ 57674 w 647700"/>
                <a:gd name="connsiteY180" fmla="*/ 529923 h 533400"/>
                <a:gd name="connsiteX181" fmla="*/ 57293 w 647700"/>
                <a:gd name="connsiteY181" fmla="*/ 538782 h 533400"/>
                <a:gd name="connsiteX182" fmla="*/ 57293 w 647700"/>
                <a:gd name="connsiteY182" fmla="*/ 538782 h 533400"/>
                <a:gd name="connsiteX183" fmla="*/ 57293 w 647700"/>
                <a:gd name="connsiteY183" fmla="*/ 539067 h 533400"/>
                <a:gd name="connsiteX184" fmla="*/ 57293 w 647700"/>
                <a:gd name="connsiteY184" fmla="*/ 539067 h 533400"/>
                <a:gd name="connsiteX185" fmla="*/ 54055 w 647700"/>
                <a:gd name="connsiteY185" fmla="*/ 538401 h 533400"/>
                <a:gd name="connsiteX186" fmla="*/ 48816 w 647700"/>
                <a:gd name="connsiteY186" fmla="*/ 534305 h 533400"/>
                <a:gd name="connsiteX187" fmla="*/ 45863 w 647700"/>
                <a:gd name="connsiteY187" fmla="*/ 527256 h 533400"/>
                <a:gd name="connsiteX188" fmla="*/ 49959 w 647700"/>
                <a:gd name="connsiteY188" fmla="*/ 516779 h 533400"/>
                <a:gd name="connsiteX189" fmla="*/ 49959 w 647700"/>
                <a:gd name="connsiteY189" fmla="*/ 462486 h 533400"/>
                <a:gd name="connsiteX190" fmla="*/ 44053 w 647700"/>
                <a:gd name="connsiteY190" fmla="*/ 429244 h 533400"/>
                <a:gd name="connsiteX191" fmla="*/ 39386 w 647700"/>
                <a:gd name="connsiteY191" fmla="*/ 390096 h 533400"/>
                <a:gd name="connsiteX192" fmla="*/ 23098 w 647700"/>
                <a:gd name="connsiteY192" fmla="*/ 387620 h 533400"/>
                <a:gd name="connsiteX193" fmla="*/ 23098 w 647700"/>
                <a:gd name="connsiteY193" fmla="*/ 387620 h 533400"/>
                <a:gd name="connsiteX194" fmla="*/ 31480 w 647700"/>
                <a:gd name="connsiteY194" fmla="*/ 384191 h 533400"/>
                <a:gd name="connsiteX195" fmla="*/ 36243 w 647700"/>
                <a:gd name="connsiteY195" fmla="*/ 379809 h 533400"/>
                <a:gd name="connsiteX196" fmla="*/ 38910 w 647700"/>
                <a:gd name="connsiteY196" fmla="*/ 361617 h 533400"/>
                <a:gd name="connsiteX197" fmla="*/ 36433 w 647700"/>
                <a:gd name="connsiteY197" fmla="*/ 357807 h 533400"/>
                <a:gd name="connsiteX198" fmla="*/ 31575 w 647700"/>
                <a:gd name="connsiteY198" fmla="*/ 358188 h 533400"/>
                <a:gd name="connsiteX199" fmla="*/ 24241 w 647700"/>
                <a:gd name="connsiteY199" fmla="*/ 354854 h 533400"/>
                <a:gd name="connsiteX200" fmla="*/ 3572 w 647700"/>
                <a:gd name="connsiteY200" fmla="*/ 340281 h 533400"/>
                <a:gd name="connsiteX201" fmla="*/ 7001 w 647700"/>
                <a:gd name="connsiteY201" fmla="*/ 325231 h 533400"/>
                <a:gd name="connsiteX202" fmla="*/ 31385 w 647700"/>
                <a:gd name="connsiteY202" fmla="*/ 306086 h 533400"/>
                <a:gd name="connsiteX203" fmla="*/ 69961 w 647700"/>
                <a:gd name="connsiteY203" fmla="*/ 305610 h 533400"/>
                <a:gd name="connsiteX204" fmla="*/ 79010 w 647700"/>
                <a:gd name="connsiteY204" fmla="*/ 303324 h 533400"/>
                <a:gd name="connsiteX205" fmla="*/ 84153 w 647700"/>
                <a:gd name="connsiteY205" fmla="*/ 298371 h 533400"/>
                <a:gd name="connsiteX206" fmla="*/ 91773 w 647700"/>
                <a:gd name="connsiteY206" fmla="*/ 285036 h 533400"/>
                <a:gd name="connsiteX207" fmla="*/ 95679 w 647700"/>
                <a:gd name="connsiteY207" fmla="*/ 268176 h 533400"/>
                <a:gd name="connsiteX208" fmla="*/ 117491 w 647700"/>
                <a:gd name="connsiteY208" fmla="*/ 252841 h 533400"/>
                <a:gd name="connsiteX209" fmla="*/ 117872 w 647700"/>
                <a:gd name="connsiteY209" fmla="*/ 243030 h 533400"/>
                <a:gd name="connsiteX210" fmla="*/ 123968 w 647700"/>
                <a:gd name="connsiteY210" fmla="*/ 230267 h 533400"/>
                <a:gd name="connsiteX211" fmla="*/ 127206 w 647700"/>
                <a:gd name="connsiteY211" fmla="*/ 205597 h 533400"/>
                <a:gd name="connsiteX212" fmla="*/ 163211 w 647700"/>
                <a:gd name="connsiteY212" fmla="*/ 166830 h 533400"/>
                <a:gd name="connsiteX213" fmla="*/ 191595 w 647700"/>
                <a:gd name="connsiteY213" fmla="*/ 145399 h 533400"/>
                <a:gd name="connsiteX214" fmla="*/ 192643 w 647700"/>
                <a:gd name="connsiteY214" fmla="*/ 137017 h 533400"/>
                <a:gd name="connsiteX215" fmla="*/ 215122 w 647700"/>
                <a:gd name="connsiteY215" fmla="*/ 111204 h 533400"/>
                <a:gd name="connsiteX216" fmla="*/ 215027 w 647700"/>
                <a:gd name="connsiteY216" fmla="*/ 99298 h 533400"/>
                <a:gd name="connsiteX217" fmla="*/ 217313 w 647700"/>
                <a:gd name="connsiteY217" fmla="*/ 87201 h 533400"/>
                <a:gd name="connsiteX218" fmla="*/ 227028 w 647700"/>
                <a:gd name="connsiteY218" fmla="*/ 67199 h 533400"/>
                <a:gd name="connsiteX219" fmla="*/ 233315 w 647700"/>
                <a:gd name="connsiteY219" fmla="*/ 58912 h 533400"/>
                <a:gd name="connsiteX220" fmla="*/ 235315 w 647700"/>
                <a:gd name="connsiteY220" fmla="*/ 58055 h 533400"/>
                <a:gd name="connsiteX221" fmla="*/ 246174 w 647700"/>
                <a:gd name="connsiteY221" fmla="*/ 67580 h 533400"/>
                <a:gd name="connsiteX222" fmla="*/ 247317 w 647700"/>
                <a:gd name="connsiteY222" fmla="*/ 70247 h 533400"/>
                <a:gd name="connsiteX223" fmla="*/ 250555 w 647700"/>
                <a:gd name="connsiteY223" fmla="*/ 94250 h 533400"/>
                <a:gd name="connsiteX224" fmla="*/ 249222 w 647700"/>
                <a:gd name="connsiteY224" fmla="*/ 101870 h 533400"/>
                <a:gd name="connsiteX225" fmla="*/ 242364 w 647700"/>
                <a:gd name="connsiteY225" fmla="*/ 110728 h 533400"/>
                <a:gd name="connsiteX226" fmla="*/ 237601 w 647700"/>
                <a:gd name="connsiteY226" fmla="*/ 120539 h 533400"/>
                <a:gd name="connsiteX227" fmla="*/ 236934 w 647700"/>
                <a:gd name="connsiteY227" fmla="*/ 127492 h 533400"/>
                <a:gd name="connsiteX228" fmla="*/ 238077 w 647700"/>
                <a:gd name="connsiteY228" fmla="*/ 130350 h 533400"/>
                <a:gd name="connsiteX229" fmla="*/ 320373 w 647700"/>
                <a:gd name="connsiteY229" fmla="*/ 9096 h 533400"/>
                <a:gd name="connsiteX230" fmla="*/ 319326 w 647700"/>
                <a:gd name="connsiteY230" fmla="*/ 22431 h 533400"/>
                <a:gd name="connsiteX231" fmla="*/ 315040 w 647700"/>
                <a:gd name="connsiteY231" fmla="*/ 32242 h 533400"/>
                <a:gd name="connsiteX232" fmla="*/ 298371 w 647700"/>
                <a:gd name="connsiteY232" fmla="*/ 33957 h 533400"/>
                <a:gd name="connsiteX233" fmla="*/ 289893 w 647700"/>
                <a:gd name="connsiteY233" fmla="*/ 39100 h 533400"/>
                <a:gd name="connsiteX234" fmla="*/ 286750 w 647700"/>
                <a:gd name="connsiteY234" fmla="*/ 44434 h 533400"/>
                <a:gd name="connsiteX235" fmla="*/ 284655 w 647700"/>
                <a:gd name="connsiteY235" fmla="*/ 44434 h 533400"/>
                <a:gd name="connsiteX236" fmla="*/ 282273 w 647700"/>
                <a:gd name="connsiteY236" fmla="*/ 33576 h 533400"/>
                <a:gd name="connsiteX237" fmla="*/ 283988 w 647700"/>
                <a:gd name="connsiteY237" fmla="*/ 16907 h 533400"/>
                <a:gd name="connsiteX238" fmla="*/ 285322 w 647700"/>
                <a:gd name="connsiteY238" fmla="*/ 14907 h 533400"/>
                <a:gd name="connsiteX239" fmla="*/ 297609 w 647700"/>
                <a:gd name="connsiteY239" fmla="*/ 6620 h 533400"/>
                <a:gd name="connsiteX240" fmla="*/ 310372 w 647700"/>
                <a:gd name="connsiteY240" fmla="*/ 3572 h 533400"/>
                <a:gd name="connsiteX241" fmla="*/ 317992 w 647700"/>
                <a:gd name="connsiteY241" fmla="*/ 5001 h 533400"/>
                <a:gd name="connsiteX242" fmla="*/ 320373 w 647700"/>
                <a:gd name="connsiteY242" fmla="*/ 9096 h 533400"/>
                <a:gd name="connsiteX243" fmla="*/ 253127 w 647700"/>
                <a:gd name="connsiteY243" fmla="*/ 25194 h 533400"/>
                <a:gd name="connsiteX244" fmla="*/ 250174 w 647700"/>
                <a:gd name="connsiteY244" fmla="*/ 31480 h 533400"/>
                <a:gd name="connsiteX245" fmla="*/ 249412 w 647700"/>
                <a:gd name="connsiteY245" fmla="*/ 30718 h 533400"/>
                <a:gd name="connsiteX246" fmla="*/ 253794 w 647700"/>
                <a:gd name="connsiteY246" fmla="*/ 16526 h 533400"/>
                <a:gd name="connsiteX247" fmla="*/ 273891 w 647700"/>
                <a:gd name="connsiteY247" fmla="*/ 3572 h 533400"/>
                <a:gd name="connsiteX248" fmla="*/ 276654 w 647700"/>
                <a:gd name="connsiteY248" fmla="*/ 10906 h 533400"/>
                <a:gd name="connsiteX249" fmla="*/ 276749 w 647700"/>
                <a:gd name="connsiteY249" fmla="*/ 17764 h 533400"/>
                <a:gd name="connsiteX250" fmla="*/ 266843 w 647700"/>
                <a:gd name="connsiteY250" fmla="*/ 21860 h 533400"/>
                <a:gd name="connsiteX251" fmla="*/ 253127 w 647700"/>
                <a:gd name="connsiteY251" fmla="*/ 25194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</a:cxnLst>
              <a:rect l="l" t="t" r="r" b="b"/>
              <a:pathLst>
                <a:path w="647700" h="533400">
                  <a:moveTo>
                    <a:pt x="345139" y="123015"/>
                  </a:moveTo>
                  <a:lnTo>
                    <a:pt x="341709" y="123396"/>
                  </a:lnTo>
                  <a:lnTo>
                    <a:pt x="331518" y="120920"/>
                  </a:lnTo>
                  <a:lnTo>
                    <a:pt x="328946" y="117967"/>
                  </a:lnTo>
                  <a:lnTo>
                    <a:pt x="330184" y="115681"/>
                  </a:lnTo>
                  <a:lnTo>
                    <a:pt x="339423" y="114919"/>
                  </a:lnTo>
                  <a:lnTo>
                    <a:pt x="345900" y="112347"/>
                  </a:lnTo>
                  <a:lnTo>
                    <a:pt x="347043" y="110157"/>
                  </a:lnTo>
                  <a:lnTo>
                    <a:pt x="346091" y="108156"/>
                  </a:lnTo>
                  <a:lnTo>
                    <a:pt x="340281" y="107394"/>
                  </a:lnTo>
                  <a:lnTo>
                    <a:pt x="339709" y="105108"/>
                  </a:lnTo>
                  <a:lnTo>
                    <a:pt x="341424" y="103394"/>
                  </a:lnTo>
                  <a:lnTo>
                    <a:pt x="350853" y="101013"/>
                  </a:lnTo>
                  <a:lnTo>
                    <a:pt x="354854" y="103870"/>
                  </a:lnTo>
                  <a:lnTo>
                    <a:pt x="358664" y="110252"/>
                  </a:lnTo>
                  <a:lnTo>
                    <a:pt x="358283" y="114729"/>
                  </a:lnTo>
                  <a:lnTo>
                    <a:pt x="356283" y="117205"/>
                  </a:lnTo>
                  <a:lnTo>
                    <a:pt x="345139" y="123015"/>
                  </a:lnTo>
                  <a:close/>
                  <a:moveTo>
                    <a:pt x="238077" y="130350"/>
                  </a:moveTo>
                  <a:lnTo>
                    <a:pt x="240744" y="131588"/>
                  </a:lnTo>
                  <a:lnTo>
                    <a:pt x="244745" y="131016"/>
                  </a:lnTo>
                  <a:lnTo>
                    <a:pt x="251031" y="128349"/>
                  </a:lnTo>
                  <a:lnTo>
                    <a:pt x="281607" y="90535"/>
                  </a:lnTo>
                  <a:lnTo>
                    <a:pt x="282655" y="87582"/>
                  </a:lnTo>
                  <a:lnTo>
                    <a:pt x="278559" y="76438"/>
                  </a:lnTo>
                  <a:lnTo>
                    <a:pt x="278749" y="72438"/>
                  </a:lnTo>
                  <a:lnTo>
                    <a:pt x="284940" y="65103"/>
                  </a:lnTo>
                  <a:lnTo>
                    <a:pt x="288369" y="62817"/>
                  </a:lnTo>
                  <a:lnTo>
                    <a:pt x="297514" y="61389"/>
                  </a:lnTo>
                  <a:lnTo>
                    <a:pt x="302943" y="63198"/>
                  </a:lnTo>
                  <a:lnTo>
                    <a:pt x="314658" y="70628"/>
                  </a:lnTo>
                  <a:lnTo>
                    <a:pt x="315230" y="79962"/>
                  </a:lnTo>
                  <a:lnTo>
                    <a:pt x="313992" y="84344"/>
                  </a:lnTo>
                  <a:lnTo>
                    <a:pt x="315325" y="99774"/>
                  </a:lnTo>
                  <a:lnTo>
                    <a:pt x="321040" y="120825"/>
                  </a:lnTo>
                  <a:lnTo>
                    <a:pt x="350473" y="137398"/>
                  </a:lnTo>
                  <a:lnTo>
                    <a:pt x="365617" y="137684"/>
                  </a:lnTo>
                  <a:lnTo>
                    <a:pt x="380381" y="141494"/>
                  </a:lnTo>
                  <a:lnTo>
                    <a:pt x="385048" y="145304"/>
                  </a:lnTo>
                  <a:lnTo>
                    <a:pt x="392954" y="156543"/>
                  </a:lnTo>
                  <a:lnTo>
                    <a:pt x="395431" y="162544"/>
                  </a:lnTo>
                  <a:lnTo>
                    <a:pt x="392668" y="183975"/>
                  </a:lnTo>
                  <a:lnTo>
                    <a:pt x="390573" y="185214"/>
                  </a:lnTo>
                  <a:lnTo>
                    <a:pt x="384286" y="184261"/>
                  </a:lnTo>
                  <a:lnTo>
                    <a:pt x="379428" y="186166"/>
                  </a:lnTo>
                  <a:lnTo>
                    <a:pt x="374571" y="189976"/>
                  </a:lnTo>
                  <a:lnTo>
                    <a:pt x="372570" y="194548"/>
                  </a:lnTo>
                  <a:lnTo>
                    <a:pt x="372856" y="196929"/>
                  </a:lnTo>
                  <a:lnTo>
                    <a:pt x="382857" y="211598"/>
                  </a:lnTo>
                  <a:lnTo>
                    <a:pt x="384858" y="229124"/>
                  </a:lnTo>
                  <a:lnTo>
                    <a:pt x="377428" y="236077"/>
                  </a:lnTo>
                  <a:lnTo>
                    <a:pt x="356473" y="243316"/>
                  </a:lnTo>
                  <a:lnTo>
                    <a:pt x="402479" y="240173"/>
                  </a:lnTo>
                  <a:lnTo>
                    <a:pt x="419719" y="233982"/>
                  </a:lnTo>
                  <a:lnTo>
                    <a:pt x="436198" y="216932"/>
                  </a:lnTo>
                  <a:lnTo>
                    <a:pt x="439531" y="216075"/>
                  </a:lnTo>
                  <a:lnTo>
                    <a:pt x="446389" y="222933"/>
                  </a:lnTo>
                  <a:lnTo>
                    <a:pt x="458962" y="248555"/>
                  </a:lnTo>
                  <a:lnTo>
                    <a:pt x="451628" y="257413"/>
                  </a:lnTo>
                  <a:lnTo>
                    <a:pt x="445056" y="258556"/>
                  </a:lnTo>
                  <a:lnTo>
                    <a:pt x="427053" y="256842"/>
                  </a:lnTo>
                  <a:lnTo>
                    <a:pt x="423243" y="259509"/>
                  </a:lnTo>
                  <a:lnTo>
                    <a:pt x="424863" y="266557"/>
                  </a:lnTo>
                  <a:lnTo>
                    <a:pt x="431054" y="278082"/>
                  </a:lnTo>
                  <a:lnTo>
                    <a:pt x="459057" y="277320"/>
                  </a:lnTo>
                  <a:lnTo>
                    <a:pt x="464106" y="261318"/>
                  </a:lnTo>
                  <a:lnTo>
                    <a:pt x="467440" y="258556"/>
                  </a:lnTo>
                  <a:lnTo>
                    <a:pt x="480965" y="254651"/>
                  </a:lnTo>
                  <a:lnTo>
                    <a:pt x="499920" y="257985"/>
                  </a:lnTo>
                  <a:lnTo>
                    <a:pt x="516589" y="266081"/>
                  </a:lnTo>
                  <a:lnTo>
                    <a:pt x="533733" y="277511"/>
                  </a:lnTo>
                  <a:lnTo>
                    <a:pt x="545259" y="285893"/>
                  </a:lnTo>
                  <a:lnTo>
                    <a:pt x="552402" y="293513"/>
                  </a:lnTo>
                  <a:lnTo>
                    <a:pt x="592407" y="320088"/>
                  </a:lnTo>
                  <a:lnTo>
                    <a:pt x="614696" y="324279"/>
                  </a:lnTo>
                  <a:lnTo>
                    <a:pt x="620030" y="322850"/>
                  </a:lnTo>
                  <a:lnTo>
                    <a:pt x="624792" y="319135"/>
                  </a:lnTo>
                  <a:lnTo>
                    <a:pt x="634413" y="317897"/>
                  </a:lnTo>
                  <a:lnTo>
                    <a:pt x="642509" y="324469"/>
                  </a:lnTo>
                  <a:lnTo>
                    <a:pt x="648605" y="334089"/>
                  </a:lnTo>
                  <a:lnTo>
                    <a:pt x="648033" y="353997"/>
                  </a:lnTo>
                  <a:lnTo>
                    <a:pt x="640032" y="366284"/>
                  </a:lnTo>
                  <a:lnTo>
                    <a:pt x="631365" y="372285"/>
                  </a:lnTo>
                  <a:lnTo>
                    <a:pt x="614696" y="379238"/>
                  </a:lnTo>
                  <a:lnTo>
                    <a:pt x="588883" y="386191"/>
                  </a:lnTo>
                  <a:lnTo>
                    <a:pt x="554022" y="400098"/>
                  </a:lnTo>
                  <a:lnTo>
                    <a:pt x="528971" y="397526"/>
                  </a:lnTo>
                  <a:lnTo>
                    <a:pt x="512016" y="390858"/>
                  </a:lnTo>
                  <a:lnTo>
                    <a:pt x="506492" y="385715"/>
                  </a:lnTo>
                  <a:lnTo>
                    <a:pt x="496776" y="384858"/>
                  </a:lnTo>
                  <a:lnTo>
                    <a:pt x="472583" y="397050"/>
                  </a:lnTo>
                  <a:lnTo>
                    <a:pt x="461534" y="409146"/>
                  </a:lnTo>
                  <a:lnTo>
                    <a:pt x="460200" y="414861"/>
                  </a:lnTo>
                  <a:lnTo>
                    <a:pt x="484870" y="443246"/>
                  </a:lnTo>
                  <a:lnTo>
                    <a:pt x="507064" y="457629"/>
                  </a:lnTo>
                  <a:lnTo>
                    <a:pt x="509159" y="454676"/>
                  </a:lnTo>
                  <a:lnTo>
                    <a:pt x="510873" y="454390"/>
                  </a:lnTo>
                  <a:lnTo>
                    <a:pt x="518208" y="457724"/>
                  </a:lnTo>
                  <a:lnTo>
                    <a:pt x="518493" y="462296"/>
                  </a:lnTo>
                  <a:lnTo>
                    <a:pt x="515255" y="466677"/>
                  </a:lnTo>
                  <a:lnTo>
                    <a:pt x="522208" y="472869"/>
                  </a:lnTo>
                  <a:lnTo>
                    <a:pt x="527923" y="468773"/>
                  </a:lnTo>
                  <a:lnTo>
                    <a:pt x="536305" y="469440"/>
                  </a:lnTo>
                  <a:lnTo>
                    <a:pt x="544592" y="483156"/>
                  </a:lnTo>
                  <a:lnTo>
                    <a:pt x="542115" y="486870"/>
                  </a:lnTo>
                  <a:lnTo>
                    <a:pt x="528876" y="497443"/>
                  </a:lnTo>
                  <a:lnTo>
                    <a:pt x="505158" y="497919"/>
                  </a:lnTo>
                  <a:lnTo>
                    <a:pt x="468773" y="504682"/>
                  </a:lnTo>
                  <a:lnTo>
                    <a:pt x="459153" y="507540"/>
                  </a:lnTo>
                  <a:lnTo>
                    <a:pt x="437912" y="518398"/>
                  </a:lnTo>
                  <a:lnTo>
                    <a:pt x="423053" y="514779"/>
                  </a:lnTo>
                  <a:lnTo>
                    <a:pt x="416005" y="508016"/>
                  </a:lnTo>
                  <a:lnTo>
                    <a:pt x="388001" y="493633"/>
                  </a:lnTo>
                  <a:lnTo>
                    <a:pt x="377523" y="497062"/>
                  </a:lnTo>
                  <a:lnTo>
                    <a:pt x="381238" y="511254"/>
                  </a:lnTo>
                  <a:lnTo>
                    <a:pt x="372856" y="522303"/>
                  </a:lnTo>
                  <a:lnTo>
                    <a:pt x="371427" y="527066"/>
                  </a:lnTo>
                  <a:lnTo>
                    <a:pt x="371427" y="527066"/>
                  </a:lnTo>
                  <a:lnTo>
                    <a:pt x="369141" y="525447"/>
                  </a:lnTo>
                  <a:lnTo>
                    <a:pt x="360664" y="527923"/>
                  </a:lnTo>
                  <a:lnTo>
                    <a:pt x="349139" y="524685"/>
                  </a:lnTo>
                  <a:lnTo>
                    <a:pt x="346853" y="523256"/>
                  </a:lnTo>
                  <a:lnTo>
                    <a:pt x="343043" y="515064"/>
                  </a:lnTo>
                  <a:lnTo>
                    <a:pt x="314277" y="494586"/>
                  </a:lnTo>
                  <a:lnTo>
                    <a:pt x="309229" y="496586"/>
                  </a:lnTo>
                  <a:lnTo>
                    <a:pt x="308372" y="498396"/>
                  </a:lnTo>
                  <a:lnTo>
                    <a:pt x="302276" y="499920"/>
                  </a:lnTo>
                  <a:lnTo>
                    <a:pt x="296656" y="498872"/>
                  </a:lnTo>
                  <a:lnTo>
                    <a:pt x="290465" y="500491"/>
                  </a:lnTo>
                  <a:lnTo>
                    <a:pt x="279892" y="499062"/>
                  </a:lnTo>
                  <a:lnTo>
                    <a:pt x="276654" y="502777"/>
                  </a:lnTo>
                  <a:lnTo>
                    <a:pt x="273987" y="499920"/>
                  </a:lnTo>
                  <a:lnTo>
                    <a:pt x="267795" y="499348"/>
                  </a:lnTo>
                  <a:lnTo>
                    <a:pt x="265033" y="497157"/>
                  </a:lnTo>
                  <a:lnTo>
                    <a:pt x="258080" y="495443"/>
                  </a:lnTo>
                  <a:lnTo>
                    <a:pt x="253032" y="499348"/>
                  </a:lnTo>
                  <a:lnTo>
                    <a:pt x="246459" y="501253"/>
                  </a:lnTo>
                  <a:lnTo>
                    <a:pt x="241792" y="498586"/>
                  </a:lnTo>
                  <a:lnTo>
                    <a:pt x="239316" y="499634"/>
                  </a:lnTo>
                  <a:lnTo>
                    <a:pt x="235696" y="495062"/>
                  </a:lnTo>
                  <a:lnTo>
                    <a:pt x="231791" y="492681"/>
                  </a:lnTo>
                  <a:lnTo>
                    <a:pt x="229314" y="497443"/>
                  </a:lnTo>
                  <a:lnTo>
                    <a:pt x="226648" y="498967"/>
                  </a:lnTo>
                  <a:lnTo>
                    <a:pt x="223695" y="499920"/>
                  </a:lnTo>
                  <a:lnTo>
                    <a:pt x="218647" y="498396"/>
                  </a:lnTo>
                  <a:lnTo>
                    <a:pt x="211312" y="500682"/>
                  </a:lnTo>
                  <a:lnTo>
                    <a:pt x="208931" y="494871"/>
                  </a:lnTo>
                  <a:lnTo>
                    <a:pt x="205311" y="493728"/>
                  </a:lnTo>
                  <a:lnTo>
                    <a:pt x="201406" y="489442"/>
                  </a:lnTo>
                  <a:lnTo>
                    <a:pt x="196263" y="495824"/>
                  </a:lnTo>
                  <a:lnTo>
                    <a:pt x="196739" y="501729"/>
                  </a:lnTo>
                  <a:lnTo>
                    <a:pt x="192262" y="502491"/>
                  </a:lnTo>
                  <a:lnTo>
                    <a:pt x="188738" y="500967"/>
                  </a:lnTo>
                  <a:lnTo>
                    <a:pt x="186547" y="506111"/>
                  </a:lnTo>
                  <a:lnTo>
                    <a:pt x="181308" y="507444"/>
                  </a:lnTo>
                  <a:lnTo>
                    <a:pt x="179499" y="501444"/>
                  </a:lnTo>
                  <a:lnTo>
                    <a:pt x="168355" y="492204"/>
                  </a:lnTo>
                  <a:lnTo>
                    <a:pt x="153876" y="495538"/>
                  </a:lnTo>
                  <a:lnTo>
                    <a:pt x="151019" y="493824"/>
                  </a:lnTo>
                  <a:lnTo>
                    <a:pt x="137589" y="491823"/>
                  </a:lnTo>
                  <a:lnTo>
                    <a:pt x="136160" y="492871"/>
                  </a:lnTo>
                  <a:lnTo>
                    <a:pt x="134922" y="498967"/>
                  </a:lnTo>
                  <a:lnTo>
                    <a:pt x="126825" y="502110"/>
                  </a:lnTo>
                  <a:lnTo>
                    <a:pt x="123111" y="509349"/>
                  </a:lnTo>
                  <a:lnTo>
                    <a:pt x="121206" y="510588"/>
                  </a:lnTo>
                  <a:lnTo>
                    <a:pt x="115014" y="505825"/>
                  </a:lnTo>
                  <a:lnTo>
                    <a:pt x="113967" y="501158"/>
                  </a:lnTo>
                  <a:lnTo>
                    <a:pt x="111395" y="499253"/>
                  </a:lnTo>
                  <a:lnTo>
                    <a:pt x="97012" y="496395"/>
                  </a:lnTo>
                  <a:lnTo>
                    <a:pt x="93869" y="490966"/>
                  </a:lnTo>
                  <a:lnTo>
                    <a:pt x="88821" y="492776"/>
                  </a:lnTo>
                  <a:lnTo>
                    <a:pt x="87678" y="502682"/>
                  </a:lnTo>
                  <a:lnTo>
                    <a:pt x="89011" y="506682"/>
                  </a:lnTo>
                  <a:lnTo>
                    <a:pt x="82153" y="512397"/>
                  </a:lnTo>
                  <a:lnTo>
                    <a:pt x="80915" y="517827"/>
                  </a:lnTo>
                  <a:lnTo>
                    <a:pt x="77010" y="518874"/>
                  </a:lnTo>
                  <a:lnTo>
                    <a:pt x="75676" y="515731"/>
                  </a:lnTo>
                  <a:lnTo>
                    <a:pt x="71866" y="515160"/>
                  </a:lnTo>
                  <a:lnTo>
                    <a:pt x="64341" y="523827"/>
                  </a:lnTo>
                  <a:lnTo>
                    <a:pt x="60817" y="523542"/>
                  </a:lnTo>
                  <a:lnTo>
                    <a:pt x="57674" y="529923"/>
                  </a:lnTo>
                  <a:lnTo>
                    <a:pt x="57293" y="538782"/>
                  </a:lnTo>
                  <a:lnTo>
                    <a:pt x="57293" y="538782"/>
                  </a:lnTo>
                  <a:lnTo>
                    <a:pt x="57293" y="539067"/>
                  </a:lnTo>
                  <a:lnTo>
                    <a:pt x="57293" y="539067"/>
                  </a:lnTo>
                  <a:lnTo>
                    <a:pt x="54055" y="538401"/>
                  </a:lnTo>
                  <a:lnTo>
                    <a:pt x="48816" y="534305"/>
                  </a:lnTo>
                  <a:lnTo>
                    <a:pt x="45863" y="527256"/>
                  </a:lnTo>
                  <a:lnTo>
                    <a:pt x="49959" y="516779"/>
                  </a:lnTo>
                  <a:lnTo>
                    <a:pt x="49959" y="462486"/>
                  </a:lnTo>
                  <a:lnTo>
                    <a:pt x="44053" y="429244"/>
                  </a:lnTo>
                  <a:lnTo>
                    <a:pt x="39386" y="390096"/>
                  </a:lnTo>
                  <a:lnTo>
                    <a:pt x="23098" y="387620"/>
                  </a:lnTo>
                  <a:lnTo>
                    <a:pt x="23098" y="387620"/>
                  </a:lnTo>
                  <a:lnTo>
                    <a:pt x="31480" y="384191"/>
                  </a:lnTo>
                  <a:lnTo>
                    <a:pt x="36243" y="379809"/>
                  </a:lnTo>
                  <a:lnTo>
                    <a:pt x="38910" y="361617"/>
                  </a:lnTo>
                  <a:lnTo>
                    <a:pt x="36433" y="357807"/>
                  </a:lnTo>
                  <a:lnTo>
                    <a:pt x="31575" y="358188"/>
                  </a:lnTo>
                  <a:lnTo>
                    <a:pt x="24241" y="354854"/>
                  </a:lnTo>
                  <a:lnTo>
                    <a:pt x="3572" y="340281"/>
                  </a:lnTo>
                  <a:lnTo>
                    <a:pt x="7001" y="325231"/>
                  </a:lnTo>
                  <a:lnTo>
                    <a:pt x="31385" y="306086"/>
                  </a:lnTo>
                  <a:lnTo>
                    <a:pt x="69961" y="305610"/>
                  </a:lnTo>
                  <a:lnTo>
                    <a:pt x="79010" y="303324"/>
                  </a:lnTo>
                  <a:lnTo>
                    <a:pt x="84153" y="298371"/>
                  </a:lnTo>
                  <a:lnTo>
                    <a:pt x="91773" y="285036"/>
                  </a:lnTo>
                  <a:lnTo>
                    <a:pt x="95679" y="268176"/>
                  </a:lnTo>
                  <a:lnTo>
                    <a:pt x="117491" y="252841"/>
                  </a:lnTo>
                  <a:lnTo>
                    <a:pt x="117872" y="243030"/>
                  </a:lnTo>
                  <a:lnTo>
                    <a:pt x="123968" y="230267"/>
                  </a:lnTo>
                  <a:lnTo>
                    <a:pt x="127206" y="205597"/>
                  </a:lnTo>
                  <a:lnTo>
                    <a:pt x="163211" y="166830"/>
                  </a:lnTo>
                  <a:lnTo>
                    <a:pt x="191595" y="145399"/>
                  </a:lnTo>
                  <a:lnTo>
                    <a:pt x="192643" y="137017"/>
                  </a:lnTo>
                  <a:lnTo>
                    <a:pt x="215122" y="111204"/>
                  </a:lnTo>
                  <a:lnTo>
                    <a:pt x="215027" y="99298"/>
                  </a:lnTo>
                  <a:lnTo>
                    <a:pt x="217313" y="87201"/>
                  </a:lnTo>
                  <a:lnTo>
                    <a:pt x="227028" y="67199"/>
                  </a:lnTo>
                  <a:lnTo>
                    <a:pt x="233315" y="58912"/>
                  </a:lnTo>
                  <a:lnTo>
                    <a:pt x="235315" y="58055"/>
                  </a:lnTo>
                  <a:lnTo>
                    <a:pt x="246174" y="67580"/>
                  </a:lnTo>
                  <a:lnTo>
                    <a:pt x="247317" y="70247"/>
                  </a:lnTo>
                  <a:lnTo>
                    <a:pt x="250555" y="94250"/>
                  </a:lnTo>
                  <a:lnTo>
                    <a:pt x="249222" y="101870"/>
                  </a:lnTo>
                  <a:lnTo>
                    <a:pt x="242364" y="110728"/>
                  </a:lnTo>
                  <a:lnTo>
                    <a:pt x="237601" y="120539"/>
                  </a:lnTo>
                  <a:lnTo>
                    <a:pt x="236934" y="127492"/>
                  </a:lnTo>
                  <a:lnTo>
                    <a:pt x="238077" y="130350"/>
                  </a:lnTo>
                  <a:close/>
                  <a:moveTo>
                    <a:pt x="320373" y="9096"/>
                  </a:moveTo>
                  <a:lnTo>
                    <a:pt x="319326" y="22431"/>
                  </a:lnTo>
                  <a:lnTo>
                    <a:pt x="315040" y="32242"/>
                  </a:lnTo>
                  <a:lnTo>
                    <a:pt x="298371" y="33957"/>
                  </a:lnTo>
                  <a:lnTo>
                    <a:pt x="289893" y="39100"/>
                  </a:lnTo>
                  <a:lnTo>
                    <a:pt x="286750" y="44434"/>
                  </a:lnTo>
                  <a:lnTo>
                    <a:pt x="284655" y="44434"/>
                  </a:lnTo>
                  <a:lnTo>
                    <a:pt x="282273" y="33576"/>
                  </a:lnTo>
                  <a:lnTo>
                    <a:pt x="283988" y="16907"/>
                  </a:lnTo>
                  <a:lnTo>
                    <a:pt x="285322" y="14907"/>
                  </a:lnTo>
                  <a:lnTo>
                    <a:pt x="297609" y="6620"/>
                  </a:lnTo>
                  <a:lnTo>
                    <a:pt x="310372" y="3572"/>
                  </a:lnTo>
                  <a:lnTo>
                    <a:pt x="317992" y="5001"/>
                  </a:lnTo>
                  <a:lnTo>
                    <a:pt x="320373" y="9096"/>
                  </a:lnTo>
                  <a:close/>
                  <a:moveTo>
                    <a:pt x="253127" y="25194"/>
                  </a:moveTo>
                  <a:lnTo>
                    <a:pt x="250174" y="31480"/>
                  </a:lnTo>
                  <a:lnTo>
                    <a:pt x="249412" y="30718"/>
                  </a:lnTo>
                  <a:lnTo>
                    <a:pt x="253794" y="16526"/>
                  </a:lnTo>
                  <a:lnTo>
                    <a:pt x="273891" y="3572"/>
                  </a:lnTo>
                  <a:lnTo>
                    <a:pt x="276654" y="10906"/>
                  </a:lnTo>
                  <a:lnTo>
                    <a:pt x="276749" y="17764"/>
                  </a:lnTo>
                  <a:lnTo>
                    <a:pt x="266843" y="21860"/>
                  </a:lnTo>
                  <a:lnTo>
                    <a:pt x="253127" y="25194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63F4AC9-93B5-4220-98E9-596BD54113CE}"/>
                </a:ext>
              </a:extLst>
            </p:cNvPr>
            <p:cNvSpPr/>
            <p:nvPr/>
          </p:nvSpPr>
          <p:spPr>
            <a:xfrm>
              <a:off x="6829160" y="3154879"/>
              <a:ext cx="1882332" cy="1266617"/>
            </a:xfrm>
            <a:custGeom>
              <a:avLst/>
              <a:gdLst>
                <a:gd name="connsiteX0" fmla="*/ 311801 w 1019175"/>
                <a:gd name="connsiteY0" fmla="*/ 437340 h 685800"/>
                <a:gd name="connsiteX1" fmla="*/ 304657 w 1019175"/>
                <a:gd name="connsiteY1" fmla="*/ 440103 h 685800"/>
                <a:gd name="connsiteX2" fmla="*/ 301800 w 1019175"/>
                <a:gd name="connsiteY2" fmla="*/ 438102 h 685800"/>
                <a:gd name="connsiteX3" fmla="*/ 294085 w 1019175"/>
                <a:gd name="connsiteY3" fmla="*/ 425339 h 685800"/>
                <a:gd name="connsiteX4" fmla="*/ 295418 w 1019175"/>
                <a:gd name="connsiteY4" fmla="*/ 417624 h 685800"/>
                <a:gd name="connsiteX5" fmla="*/ 292370 w 1019175"/>
                <a:gd name="connsiteY5" fmla="*/ 378952 h 685800"/>
                <a:gd name="connsiteX6" fmla="*/ 294085 w 1019175"/>
                <a:gd name="connsiteY6" fmla="*/ 373332 h 685800"/>
                <a:gd name="connsiteX7" fmla="*/ 298275 w 1019175"/>
                <a:gd name="connsiteY7" fmla="*/ 371237 h 685800"/>
                <a:gd name="connsiteX8" fmla="*/ 302466 w 1019175"/>
                <a:gd name="connsiteY8" fmla="*/ 374571 h 685800"/>
                <a:gd name="connsiteX9" fmla="*/ 306943 w 1019175"/>
                <a:gd name="connsiteY9" fmla="*/ 384667 h 685800"/>
                <a:gd name="connsiteX10" fmla="*/ 306181 w 1019175"/>
                <a:gd name="connsiteY10" fmla="*/ 417909 h 685800"/>
                <a:gd name="connsiteX11" fmla="*/ 311801 w 1019175"/>
                <a:gd name="connsiteY11" fmla="*/ 437340 h 685800"/>
                <a:gd name="connsiteX12" fmla="*/ 981885 w 1019175"/>
                <a:gd name="connsiteY12" fmla="*/ 3572 h 685800"/>
                <a:gd name="connsiteX13" fmla="*/ 998172 w 1019175"/>
                <a:gd name="connsiteY13" fmla="*/ 6048 h 685800"/>
                <a:gd name="connsiteX14" fmla="*/ 1002840 w 1019175"/>
                <a:gd name="connsiteY14" fmla="*/ 45196 h 685800"/>
                <a:gd name="connsiteX15" fmla="*/ 1008745 w 1019175"/>
                <a:gd name="connsiteY15" fmla="*/ 78438 h 685800"/>
                <a:gd name="connsiteX16" fmla="*/ 1008745 w 1019175"/>
                <a:gd name="connsiteY16" fmla="*/ 132731 h 685800"/>
                <a:gd name="connsiteX17" fmla="*/ 1004649 w 1019175"/>
                <a:gd name="connsiteY17" fmla="*/ 143208 h 685800"/>
                <a:gd name="connsiteX18" fmla="*/ 1007602 w 1019175"/>
                <a:gd name="connsiteY18" fmla="*/ 150257 h 685800"/>
                <a:gd name="connsiteX19" fmla="*/ 1012841 w 1019175"/>
                <a:gd name="connsiteY19" fmla="*/ 154353 h 685800"/>
                <a:gd name="connsiteX20" fmla="*/ 1016079 w 1019175"/>
                <a:gd name="connsiteY20" fmla="*/ 155019 h 685800"/>
                <a:gd name="connsiteX21" fmla="*/ 1016079 w 1019175"/>
                <a:gd name="connsiteY21" fmla="*/ 155019 h 685800"/>
                <a:gd name="connsiteX22" fmla="*/ 1015984 w 1019175"/>
                <a:gd name="connsiteY22" fmla="*/ 156258 h 685800"/>
                <a:gd name="connsiteX23" fmla="*/ 1015984 w 1019175"/>
                <a:gd name="connsiteY23" fmla="*/ 156258 h 685800"/>
                <a:gd name="connsiteX24" fmla="*/ 1009603 w 1019175"/>
                <a:gd name="connsiteY24" fmla="*/ 176070 h 685800"/>
                <a:gd name="connsiteX25" fmla="*/ 1005316 w 1019175"/>
                <a:gd name="connsiteY25" fmla="*/ 179975 h 685800"/>
                <a:gd name="connsiteX26" fmla="*/ 997220 w 1019175"/>
                <a:gd name="connsiteY26" fmla="*/ 182166 h 685800"/>
                <a:gd name="connsiteX27" fmla="*/ 998458 w 1019175"/>
                <a:gd name="connsiteY27" fmla="*/ 185118 h 685800"/>
                <a:gd name="connsiteX28" fmla="*/ 1005888 w 1019175"/>
                <a:gd name="connsiteY28" fmla="*/ 190452 h 685800"/>
                <a:gd name="connsiteX29" fmla="*/ 1006364 w 1019175"/>
                <a:gd name="connsiteY29" fmla="*/ 192167 h 685800"/>
                <a:gd name="connsiteX30" fmla="*/ 1005983 w 1019175"/>
                <a:gd name="connsiteY30" fmla="*/ 197501 h 685800"/>
                <a:gd name="connsiteX31" fmla="*/ 1001030 w 1019175"/>
                <a:gd name="connsiteY31" fmla="*/ 207407 h 685800"/>
                <a:gd name="connsiteX32" fmla="*/ 999696 w 1019175"/>
                <a:gd name="connsiteY32" fmla="*/ 214170 h 685800"/>
                <a:gd name="connsiteX33" fmla="*/ 999220 w 1019175"/>
                <a:gd name="connsiteY33" fmla="*/ 228933 h 685800"/>
                <a:gd name="connsiteX34" fmla="*/ 1000744 w 1019175"/>
                <a:gd name="connsiteY34" fmla="*/ 237125 h 685800"/>
                <a:gd name="connsiteX35" fmla="*/ 1004364 w 1019175"/>
                <a:gd name="connsiteY35" fmla="*/ 241602 h 685800"/>
                <a:gd name="connsiteX36" fmla="*/ 1005602 w 1019175"/>
                <a:gd name="connsiteY36" fmla="*/ 252079 h 685800"/>
                <a:gd name="connsiteX37" fmla="*/ 1011127 w 1019175"/>
                <a:gd name="connsiteY37" fmla="*/ 261699 h 685800"/>
                <a:gd name="connsiteX38" fmla="*/ 1007316 w 1019175"/>
                <a:gd name="connsiteY38" fmla="*/ 267224 h 685800"/>
                <a:gd name="connsiteX39" fmla="*/ 1003506 w 1019175"/>
                <a:gd name="connsiteY39" fmla="*/ 261223 h 685800"/>
                <a:gd name="connsiteX40" fmla="*/ 1000268 w 1019175"/>
                <a:gd name="connsiteY40" fmla="*/ 261033 h 685800"/>
                <a:gd name="connsiteX41" fmla="*/ 994267 w 1019175"/>
                <a:gd name="connsiteY41" fmla="*/ 273034 h 685800"/>
                <a:gd name="connsiteX42" fmla="*/ 990267 w 1019175"/>
                <a:gd name="connsiteY42" fmla="*/ 299799 h 685800"/>
                <a:gd name="connsiteX43" fmla="*/ 990743 w 1019175"/>
                <a:gd name="connsiteY43" fmla="*/ 301514 h 685800"/>
                <a:gd name="connsiteX44" fmla="*/ 997506 w 1019175"/>
                <a:gd name="connsiteY44" fmla="*/ 306467 h 685800"/>
                <a:gd name="connsiteX45" fmla="*/ 997506 w 1019175"/>
                <a:gd name="connsiteY45" fmla="*/ 308372 h 685800"/>
                <a:gd name="connsiteX46" fmla="*/ 989790 w 1019175"/>
                <a:gd name="connsiteY46" fmla="*/ 314754 h 685800"/>
                <a:gd name="connsiteX47" fmla="*/ 988552 w 1019175"/>
                <a:gd name="connsiteY47" fmla="*/ 317135 h 685800"/>
                <a:gd name="connsiteX48" fmla="*/ 988552 w 1019175"/>
                <a:gd name="connsiteY48" fmla="*/ 325136 h 685800"/>
                <a:gd name="connsiteX49" fmla="*/ 986838 w 1019175"/>
                <a:gd name="connsiteY49" fmla="*/ 328374 h 685800"/>
                <a:gd name="connsiteX50" fmla="*/ 977027 w 1019175"/>
                <a:gd name="connsiteY50" fmla="*/ 329708 h 685800"/>
                <a:gd name="connsiteX51" fmla="*/ 969312 w 1019175"/>
                <a:gd name="connsiteY51" fmla="*/ 337042 h 685800"/>
                <a:gd name="connsiteX52" fmla="*/ 957596 w 1019175"/>
                <a:gd name="connsiteY52" fmla="*/ 337899 h 685800"/>
                <a:gd name="connsiteX53" fmla="*/ 957215 w 1019175"/>
                <a:gd name="connsiteY53" fmla="*/ 333994 h 685800"/>
                <a:gd name="connsiteX54" fmla="*/ 951405 w 1019175"/>
                <a:gd name="connsiteY54" fmla="*/ 327803 h 685800"/>
                <a:gd name="connsiteX55" fmla="*/ 948166 w 1019175"/>
                <a:gd name="connsiteY55" fmla="*/ 335709 h 685800"/>
                <a:gd name="connsiteX56" fmla="*/ 933021 w 1019175"/>
                <a:gd name="connsiteY56" fmla="*/ 345805 h 685800"/>
                <a:gd name="connsiteX57" fmla="*/ 930640 w 1019175"/>
                <a:gd name="connsiteY57" fmla="*/ 355902 h 685800"/>
                <a:gd name="connsiteX58" fmla="*/ 921496 w 1019175"/>
                <a:gd name="connsiteY58" fmla="*/ 363236 h 685800"/>
                <a:gd name="connsiteX59" fmla="*/ 921877 w 1019175"/>
                <a:gd name="connsiteY59" fmla="*/ 364950 h 685800"/>
                <a:gd name="connsiteX60" fmla="*/ 926735 w 1019175"/>
                <a:gd name="connsiteY60" fmla="*/ 366189 h 685800"/>
                <a:gd name="connsiteX61" fmla="*/ 928449 w 1019175"/>
                <a:gd name="connsiteY61" fmla="*/ 368760 h 685800"/>
                <a:gd name="connsiteX62" fmla="*/ 926735 w 1019175"/>
                <a:gd name="connsiteY62" fmla="*/ 371999 h 685800"/>
                <a:gd name="connsiteX63" fmla="*/ 926735 w 1019175"/>
                <a:gd name="connsiteY63" fmla="*/ 376095 h 685800"/>
                <a:gd name="connsiteX64" fmla="*/ 921020 w 1019175"/>
                <a:gd name="connsiteY64" fmla="*/ 381048 h 685800"/>
                <a:gd name="connsiteX65" fmla="*/ 921020 w 1019175"/>
                <a:gd name="connsiteY65" fmla="*/ 384667 h 685800"/>
                <a:gd name="connsiteX66" fmla="*/ 923211 w 1019175"/>
                <a:gd name="connsiteY66" fmla="*/ 386001 h 685800"/>
                <a:gd name="connsiteX67" fmla="*/ 923211 w 1019175"/>
                <a:gd name="connsiteY67" fmla="*/ 390668 h 685800"/>
                <a:gd name="connsiteX68" fmla="*/ 922353 w 1019175"/>
                <a:gd name="connsiteY68" fmla="*/ 394573 h 685800"/>
                <a:gd name="connsiteX69" fmla="*/ 919401 w 1019175"/>
                <a:gd name="connsiteY69" fmla="*/ 398193 h 685800"/>
                <a:gd name="connsiteX70" fmla="*/ 922353 w 1019175"/>
                <a:gd name="connsiteY70" fmla="*/ 402669 h 685800"/>
                <a:gd name="connsiteX71" fmla="*/ 931783 w 1019175"/>
                <a:gd name="connsiteY71" fmla="*/ 399717 h 685800"/>
                <a:gd name="connsiteX72" fmla="*/ 938165 w 1019175"/>
                <a:gd name="connsiteY72" fmla="*/ 407241 h 685800"/>
                <a:gd name="connsiteX73" fmla="*/ 939213 w 1019175"/>
                <a:gd name="connsiteY73" fmla="*/ 410480 h 685800"/>
                <a:gd name="connsiteX74" fmla="*/ 943689 w 1019175"/>
                <a:gd name="connsiteY74" fmla="*/ 413718 h 685800"/>
                <a:gd name="connsiteX75" fmla="*/ 943023 w 1019175"/>
                <a:gd name="connsiteY75" fmla="*/ 416671 h 685800"/>
                <a:gd name="connsiteX76" fmla="*/ 937308 w 1019175"/>
                <a:gd name="connsiteY76" fmla="*/ 421434 h 685800"/>
                <a:gd name="connsiteX77" fmla="*/ 929878 w 1019175"/>
                <a:gd name="connsiteY77" fmla="*/ 421243 h 685800"/>
                <a:gd name="connsiteX78" fmla="*/ 924354 w 1019175"/>
                <a:gd name="connsiteY78" fmla="*/ 422958 h 685800"/>
                <a:gd name="connsiteX79" fmla="*/ 920068 w 1019175"/>
                <a:gd name="connsiteY79" fmla="*/ 426863 h 685800"/>
                <a:gd name="connsiteX80" fmla="*/ 918162 w 1019175"/>
                <a:gd name="connsiteY80" fmla="*/ 432483 h 685800"/>
                <a:gd name="connsiteX81" fmla="*/ 911781 w 1019175"/>
                <a:gd name="connsiteY81" fmla="*/ 432483 h 685800"/>
                <a:gd name="connsiteX82" fmla="*/ 906923 w 1019175"/>
                <a:gd name="connsiteY82" fmla="*/ 438102 h 685800"/>
                <a:gd name="connsiteX83" fmla="*/ 902827 w 1019175"/>
                <a:gd name="connsiteY83" fmla="*/ 440293 h 685800"/>
                <a:gd name="connsiteX84" fmla="*/ 896445 w 1019175"/>
                <a:gd name="connsiteY84" fmla="*/ 439245 h 685800"/>
                <a:gd name="connsiteX85" fmla="*/ 893493 w 1019175"/>
                <a:gd name="connsiteY85" fmla="*/ 445246 h 685800"/>
                <a:gd name="connsiteX86" fmla="*/ 896636 w 1019175"/>
                <a:gd name="connsiteY86" fmla="*/ 449342 h 685800"/>
                <a:gd name="connsiteX87" fmla="*/ 896255 w 1019175"/>
                <a:gd name="connsiteY87" fmla="*/ 451533 h 685800"/>
                <a:gd name="connsiteX88" fmla="*/ 888825 w 1019175"/>
                <a:gd name="connsiteY88" fmla="*/ 456200 h 685800"/>
                <a:gd name="connsiteX89" fmla="*/ 871299 w 1019175"/>
                <a:gd name="connsiteY89" fmla="*/ 458105 h 685800"/>
                <a:gd name="connsiteX90" fmla="*/ 868061 w 1019175"/>
                <a:gd name="connsiteY90" fmla="*/ 470583 h 685800"/>
                <a:gd name="connsiteX91" fmla="*/ 868252 w 1019175"/>
                <a:gd name="connsiteY91" fmla="*/ 478393 h 685800"/>
                <a:gd name="connsiteX92" fmla="*/ 869775 w 1019175"/>
                <a:gd name="connsiteY92" fmla="*/ 481155 h 685800"/>
                <a:gd name="connsiteX93" fmla="*/ 873109 w 1019175"/>
                <a:gd name="connsiteY93" fmla="*/ 482965 h 685800"/>
                <a:gd name="connsiteX94" fmla="*/ 871585 w 1019175"/>
                <a:gd name="connsiteY94" fmla="*/ 492109 h 685800"/>
                <a:gd name="connsiteX95" fmla="*/ 873490 w 1019175"/>
                <a:gd name="connsiteY95" fmla="*/ 496395 h 685800"/>
                <a:gd name="connsiteX96" fmla="*/ 880729 w 1019175"/>
                <a:gd name="connsiteY96" fmla="*/ 493157 h 685800"/>
                <a:gd name="connsiteX97" fmla="*/ 885587 w 1019175"/>
                <a:gd name="connsiteY97" fmla="*/ 495538 h 685800"/>
                <a:gd name="connsiteX98" fmla="*/ 885778 w 1019175"/>
                <a:gd name="connsiteY98" fmla="*/ 497634 h 685800"/>
                <a:gd name="connsiteX99" fmla="*/ 879205 w 1019175"/>
                <a:gd name="connsiteY99" fmla="*/ 502587 h 685800"/>
                <a:gd name="connsiteX100" fmla="*/ 878729 w 1019175"/>
                <a:gd name="connsiteY100" fmla="*/ 504777 h 685800"/>
                <a:gd name="connsiteX101" fmla="*/ 882539 w 1019175"/>
                <a:gd name="connsiteY101" fmla="*/ 512493 h 685800"/>
                <a:gd name="connsiteX102" fmla="*/ 879110 w 1019175"/>
                <a:gd name="connsiteY102" fmla="*/ 515731 h 685800"/>
                <a:gd name="connsiteX103" fmla="*/ 872728 w 1019175"/>
                <a:gd name="connsiteY103" fmla="*/ 516779 h 685800"/>
                <a:gd name="connsiteX104" fmla="*/ 868442 w 1019175"/>
                <a:gd name="connsiteY104" fmla="*/ 522875 h 685800"/>
                <a:gd name="connsiteX105" fmla="*/ 863298 w 1019175"/>
                <a:gd name="connsiteY105" fmla="*/ 520494 h 685800"/>
                <a:gd name="connsiteX106" fmla="*/ 857964 w 1019175"/>
                <a:gd name="connsiteY106" fmla="*/ 522018 h 685800"/>
                <a:gd name="connsiteX107" fmla="*/ 858631 w 1019175"/>
                <a:gd name="connsiteY107" fmla="*/ 524589 h 685800"/>
                <a:gd name="connsiteX108" fmla="*/ 853964 w 1019175"/>
                <a:gd name="connsiteY108" fmla="*/ 530876 h 685800"/>
                <a:gd name="connsiteX109" fmla="*/ 855202 w 1019175"/>
                <a:gd name="connsiteY109" fmla="*/ 532114 h 685800"/>
                <a:gd name="connsiteX110" fmla="*/ 856250 w 1019175"/>
                <a:gd name="connsiteY110" fmla="*/ 543449 h 685800"/>
                <a:gd name="connsiteX111" fmla="*/ 855012 w 1019175"/>
                <a:gd name="connsiteY111" fmla="*/ 552879 h 685800"/>
                <a:gd name="connsiteX112" fmla="*/ 851392 w 1019175"/>
                <a:gd name="connsiteY112" fmla="*/ 555831 h 685800"/>
                <a:gd name="connsiteX113" fmla="*/ 846439 w 1019175"/>
                <a:gd name="connsiteY113" fmla="*/ 564594 h 685800"/>
                <a:gd name="connsiteX114" fmla="*/ 838819 w 1019175"/>
                <a:gd name="connsiteY114" fmla="*/ 569071 h 685800"/>
                <a:gd name="connsiteX115" fmla="*/ 837676 w 1019175"/>
                <a:gd name="connsiteY115" fmla="*/ 576215 h 685800"/>
                <a:gd name="connsiteX116" fmla="*/ 839391 w 1019175"/>
                <a:gd name="connsiteY116" fmla="*/ 579072 h 685800"/>
                <a:gd name="connsiteX117" fmla="*/ 834723 w 1019175"/>
                <a:gd name="connsiteY117" fmla="*/ 586788 h 685800"/>
                <a:gd name="connsiteX118" fmla="*/ 834723 w 1019175"/>
                <a:gd name="connsiteY118" fmla="*/ 586788 h 685800"/>
                <a:gd name="connsiteX119" fmla="*/ 832723 w 1019175"/>
                <a:gd name="connsiteY119" fmla="*/ 590788 h 685800"/>
                <a:gd name="connsiteX120" fmla="*/ 829008 w 1019175"/>
                <a:gd name="connsiteY120" fmla="*/ 591931 h 685800"/>
                <a:gd name="connsiteX121" fmla="*/ 804434 w 1019175"/>
                <a:gd name="connsiteY121" fmla="*/ 577548 h 685800"/>
                <a:gd name="connsiteX122" fmla="*/ 798910 w 1019175"/>
                <a:gd name="connsiteY122" fmla="*/ 582692 h 685800"/>
                <a:gd name="connsiteX123" fmla="*/ 783860 w 1019175"/>
                <a:gd name="connsiteY123" fmla="*/ 588978 h 685800"/>
                <a:gd name="connsiteX124" fmla="*/ 777193 w 1019175"/>
                <a:gd name="connsiteY124" fmla="*/ 589836 h 685800"/>
                <a:gd name="connsiteX125" fmla="*/ 774906 w 1019175"/>
                <a:gd name="connsiteY125" fmla="*/ 594122 h 685800"/>
                <a:gd name="connsiteX126" fmla="*/ 774906 w 1019175"/>
                <a:gd name="connsiteY126" fmla="*/ 594122 h 685800"/>
                <a:gd name="connsiteX127" fmla="*/ 771668 w 1019175"/>
                <a:gd name="connsiteY127" fmla="*/ 595455 h 685800"/>
                <a:gd name="connsiteX128" fmla="*/ 771668 w 1019175"/>
                <a:gd name="connsiteY128" fmla="*/ 595455 h 685800"/>
                <a:gd name="connsiteX129" fmla="*/ 769763 w 1019175"/>
                <a:gd name="connsiteY129" fmla="*/ 592788 h 685800"/>
                <a:gd name="connsiteX130" fmla="*/ 760524 w 1019175"/>
                <a:gd name="connsiteY130" fmla="*/ 586597 h 685800"/>
                <a:gd name="connsiteX131" fmla="*/ 731472 w 1019175"/>
                <a:gd name="connsiteY131" fmla="*/ 589645 h 685800"/>
                <a:gd name="connsiteX132" fmla="*/ 727662 w 1019175"/>
                <a:gd name="connsiteY132" fmla="*/ 593931 h 685800"/>
                <a:gd name="connsiteX133" fmla="*/ 709374 w 1019175"/>
                <a:gd name="connsiteY133" fmla="*/ 601456 h 685800"/>
                <a:gd name="connsiteX134" fmla="*/ 708708 w 1019175"/>
                <a:gd name="connsiteY134" fmla="*/ 603075 h 685800"/>
                <a:gd name="connsiteX135" fmla="*/ 709946 w 1019175"/>
                <a:gd name="connsiteY135" fmla="*/ 604980 h 685800"/>
                <a:gd name="connsiteX136" fmla="*/ 707279 w 1019175"/>
                <a:gd name="connsiteY136" fmla="*/ 612981 h 685800"/>
                <a:gd name="connsiteX137" fmla="*/ 689181 w 1019175"/>
                <a:gd name="connsiteY137" fmla="*/ 620316 h 685800"/>
                <a:gd name="connsiteX138" fmla="*/ 685562 w 1019175"/>
                <a:gd name="connsiteY138" fmla="*/ 624602 h 685800"/>
                <a:gd name="connsiteX139" fmla="*/ 682228 w 1019175"/>
                <a:gd name="connsiteY139" fmla="*/ 626697 h 685800"/>
                <a:gd name="connsiteX140" fmla="*/ 679371 w 1019175"/>
                <a:gd name="connsiteY140" fmla="*/ 626697 h 685800"/>
                <a:gd name="connsiteX141" fmla="*/ 676323 w 1019175"/>
                <a:gd name="connsiteY141" fmla="*/ 625745 h 685800"/>
                <a:gd name="connsiteX142" fmla="*/ 669179 w 1019175"/>
                <a:gd name="connsiteY142" fmla="*/ 612981 h 685800"/>
                <a:gd name="connsiteX143" fmla="*/ 662797 w 1019175"/>
                <a:gd name="connsiteY143" fmla="*/ 610124 h 685800"/>
                <a:gd name="connsiteX144" fmla="*/ 654987 w 1019175"/>
                <a:gd name="connsiteY144" fmla="*/ 610600 h 685800"/>
                <a:gd name="connsiteX145" fmla="*/ 649557 w 1019175"/>
                <a:gd name="connsiteY145" fmla="*/ 612696 h 685800"/>
                <a:gd name="connsiteX146" fmla="*/ 646414 w 1019175"/>
                <a:gd name="connsiteY146" fmla="*/ 615553 h 685800"/>
                <a:gd name="connsiteX147" fmla="*/ 642604 w 1019175"/>
                <a:gd name="connsiteY147" fmla="*/ 615363 h 685800"/>
                <a:gd name="connsiteX148" fmla="*/ 639747 w 1019175"/>
                <a:gd name="connsiteY148" fmla="*/ 611838 h 685800"/>
                <a:gd name="connsiteX149" fmla="*/ 634032 w 1019175"/>
                <a:gd name="connsiteY149" fmla="*/ 608314 h 685800"/>
                <a:gd name="connsiteX150" fmla="*/ 632412 w 1019175"/>
                <a:gd name="connsiteY150" fmla="*/ 604980 h 685800"/>
                <a:gd name="connsiteX151" fmla="*/ 625554 w 1019175"/>
                <a:gd name="connsiteY151" fmla="*/ 600218 h 685800"/>
                <a:gd name="connsiteX152" fmla="*/ 618220 w 1019175"/>
                <a:gd name="connsiteY152" fmla="*/ 598313 h 685800"/>
                <a:gd name="connsiteX153" fmla="*/ 602980 w 1019175"/>
                <a:gd name="connsiteY153" fmla="*/ 599742 h 685800"/>
                <a:gd name="connsiteX154" fmla="*/ 595836 w 1019175"/>
                <a:gd name="connsiteY154" fmla="*/ 597646 h 685800"/>
                <a:gd name="connsiteX155" fmla="*/ 592217 w 1019175"/>
                <a:gd name="connsiteY155" fmla="*/ 591264 h 685800"/>
                <a:gd name="connsiteX156" fmla="*/ 588693 w 1019175"/>
                <a:gd name="connsiteY156" fmla="*/ 590788 h 685800"/>
                <a:gd name="connsiteX157" fmla="*/ 575834 w 1019175"/>
                <a:gd name="connsiteY157" fmla="*/ 595074 h 685800"/>
                <a:gd name="connsiteX158" fmla="*/ 568690 w 1019175"/>
                <a:gd name="connsiteY158" fmla="*/ 594408 h 685800"/>
                <a:gd name="connsiteX159" fmla="*/ 570119 w 1019175"/>
                <a:gd name="connsiteY159" fmla="*/ 590121 h 685800"/>
                <a:gd name="connsiteX160" fmla="*/ 572977 w 1019175"/>
                <a:gd name="connsiteY160" fmla="*/ 587264 h 685800"/>
                <a:gd name="connsiteX161" fmla="*/ 577739 w 1019175"/>
                <a:gd name="connsiteY161" fmla="*/ 585645 h 685800"/>
                <a:gd name="connsiteX162" fmla="*/ 582502 w 1019175"/>
                <a:gd name="connsiteY162" fmla="*/ 576215 h 685800"/>
                <a:gd name="connsiteX163" fmla="*/ 584121 w 1019175"/>
                <a:gd name="connsiteY163" fmla="*/ 575739 h 685800"/>
                <a:gd name="connsiteX164" fmla="*/ 582882 w 1019175"/>
                <a:gd name="connsiteY164" fmla="*/ 571929 h 685800"/>
                <a:gd name="connsiteX165" fmla="*/ 577929 w 1019175"/>
                <a:gd name="connsiteY165" fmla="*/ 569071 h 685800"/>
                <a:gd name="connsiteX166" fmla="*/ 571929 w 1019175"/>
                <a:gd name="connsiteY166" fmla="*/ 567928 h 685800"/>
                <a:gd name="connsiteX167" fmla="*/ 563166 w 1019175"/>
                <a:gd name="connsiteY167" fmla="*/ 568595 h 685800"/>
                <a:gd name="connsiteX168" fmla="*/ 555355 w 1019175"/>
                <a:gd name="connsiteY168" fmla="*/ 566499 h 685800"/>
                <a:gd name="connsiteX169" fmla="*/ 553450 w 1019175"/>
                <a:gd name="connsiteY169" fmla="*/ 566976 h 685800"/>
                <a:gd name="connsiteX170" fmla="*/ 550116 w 1019175"/>
                <a:gd name="connsiteY170" fmla="*/ 571452 h 685800"/>
                <a:gd name="connsiteX171" fmla="*/ 544687 w 1019175"/>
                <a:gd name="connsiteY171" fmla="*/ 574310 h 685800"/>
                <a:gd name="connsiteX172" fmla="*/ 541353 w 1019175"/>
                <a:gd name="connsiteY172" fmla="*/ 574119 h 685800"/>
                <a:gd name="connsiteX173" fmla="*/ 536115 w 1019175"/>
                <a:gd name="connsiteY173" fmla="*/ 570309 h 685800"/>
                <a:gd name="connsiteX174" fmla="*/ 520398 w 1019175"/>
                <a:gd name="connsiteY174" fmla="*/ 571452 h 685800"/>
                <a:gd name="connsiteX175" fmla="*/ 492776 w 1019175"/>
                <a:gd name="connsiteY175" fmla="*/ 567928 h 685800"/>
                <a:gd name="connsiteX176" fmla="*/ 483061 w 1019175"/>
                <a:gd name="connsiteY176" fmla="*/ 571452 h 685800"/>
                <a:gd name="connsiteX177" fmla="*/ 482298 w 1019175"/>
                <a:gd name="connsiteY177" fmla="*/ 574310 h 685800"/>
                <a:gd name="connsiteX178" fmla="*/ 477060 w 1019175"/>
                <a:gd name="connsiteY178" fmla="*/ 576882 h 685800"/>
                <a:gd name="connsiteX179" fmla="*/ 462105 w 1019175"/>
                <a:gd name="connsiteY179" fmla="*/ 580215 h 685800"/>
                <a:gd name="connsiteX180" fmla="*/ 450009 w 1019175"/>
                <a:gd name="connsiteY180" fmla="*/ 587740 h 685800"/>
                <a:gd name="connsiteX181" fmla="*/ 446008 w 1019175"/>
                <a:gd name="connsiteY181" fmla="*/ 587740 h 685800"/>
                <a:gd name="connsiteX182" fmla="*/ 441246 w 1019175"/>
                <a:gd name="connsiteY182" fmla="*/ 592979 h 685800"/>
                <a:gd name="connsiteX183" fmla="*/ 445246 w 1019175"/>
                <a:gd name="connsiteY183" fmla="*/ 599170 h 685800"/>
                <a:gd name="connsiteX184" fmla="*/ 444770 w 1019175"/>
                <a:gd name="connsiteY184" fmla="*/ 605361 h 685800"/>
                <a:gd name="connsiteX185" fmla="*/ 436674 w 1019175"/>
                <a:gd name="connsiteY185" fmla="*/ 613362 h 685800"/>
                <a:gd name="connsiteX186" fmla="*/ 435245 w 1019175"/>
                <a:gd name="connsiteY186" fmla="*/ 627555 h 685800"/>
                <a:gd name="connsiteX187" fmla="*/ 432864 w 1019175"/>
                <a:gd name="connsiteY187" fmla="*/ 633270 h 685800"/>
                <a:gd name="connsiteX188" fmla="*/ 433149 w 1019175"/>
                <a:gd name="connsiteY188" fmla="*/ 639461 h 685800"/>
                <a:gd name="connsiteX189" fmla="*/ 402479 w 1019175"/>
                <a:gd name="connsiteY189" fmla="*/ 641556 h 685800"/>
                <a:gd name="connsiteX190" fmla="*/ 389620 w 1019175"/>
                <a:gd name="connsiteY190" fmla="*/ 654796 h 685800"/>
                <a:gd name="connsiteX191" fmla="*/ 386572 w 1019175"/>
                <a:gd name="connsiteY191" fmla="*/ 662130 h 685800"/>
                <a:gd name="connsiteX192" fmla="*/ 370380 w 1019175"/>
                <a:gd name="connsiteY192" fmla="*/ 658797 h 685800"/>
                <a:gd name="connsiteX193" fmla="*/ 364855 w 1019175"/>
                <a:gd name="connsiteY193" fmla="*/ 660416 h 685800"/>
                <a:gd name="connsiteX194" fmla="*/ 355330 w 1019175"/>
                <a:gd name="connsiteY194" fmla="*/ 655463 h 685800"/>
                <a:gd name="connsiteX195" fmla="*/ 352758 w 1019175"/>
                <a:gd name="connsiteY195" fmla="*/ 655653 h 685800"/>
                <a:gd name="connsiteX196" fmla="*/ 341995 w 1019175"/>
                <a:gd name="connsiteY196" fmla="*/ 663464 h 685800"/>
                <a:gd name="connsiteX197" fmla="*/ 337042 w 1019175"/>
                <a:gd name="connsiteY197" fmla="*/ 664131 h 685800"/>
                <a:gd name="connsiteX198" fmla="*/ 336090 w 1019175"/>
                <a:gd name="connsiteY198" fmla="*/ 669084 h 685800"/>
                <a:gd name="connsiteX199" fmla="*/ 333899 w 1019175"/>
                <a:gd name="connsiteY199" fmla="*/ 669274 h 685800"/>
                <a:gd name="connsiteX200" fmla="*/ 327231 w 1019175"/>
                <a:gd name="connsiteY200" fmla="*/ 658130 h 685800"/>
                <a:gd name="connsiteX201" fmla="*/ 319897 w 1019175"/>
                <a:gd name="connsiteY201" fmla="*/ 656987 h 685800"/>
                <a:gd name="connsiteX202" fmla="*/ 313230 w 1019175"/>
                <a:gd name="connsiteY202" fmla="*/ 659844 h 685800"/>
                <a:gd name="connsiteX203" fmla="*/ 308467 w 1019175"/>
                <a:gd name="connsiteY203" fmla="*/ 660035 h 685800"/>
                <a:gd name="connsiteX204" fmla="*/ 303705 w 1019175"/>
                <a:gd name="connsiteY204" fmla="*/ 656987 h 685800"/>
                <a:gd name="connsiteX205" fmla="*/ 287036 w 1019175"/>
                <a:gd name="connsiteY205" fmla="*/ 651558 h 685800"/>
                <a:gd name="connsiteX206" fmla="*/ 283988 w 1019175"/>
                <a:gd name="connsiteY206" fmla="*/ 648700 h 685800"/>
                <a:gd name="connsiteX207" fmla="*/ 265414 w 1019175"/>
                <a:gd name="connsiteY207" fmla="*/ 654129 h 685800"/>
                <a:gd name="connsiteX208" fmla="*/ 228743 w 1019175"/>
                <a:gd name="connsiteY208" fmla="*/ 658892 h 685800"/>
                <a:gd name="connsiteX209" fmla="*/ 226171 w 1019175"/>
                <a:gd name="connsiteY209" fmla="*/ 664607 h 685800"/>
                <a:gd name="connsiteX210" fmla="*/ 220170 w 1019175"/>
                <a:gd name="connsiteY210" fmla="*/ 669846 h 685800"/>
                <a:gd name="connsiteX211" fmla="*/ 213312 w 1019175"/>
                <a:gd name="connsiteY211" fmla="*/ 670989 h 685800"/>
                <a:gd name="connsiteX212" fmla="*/ 204264 w 1019175"/>
                <a:gd name="connsiteY212" fmla="*/ 676227 h 685800"/>
                <a:gd name="connsiteX213" fmla="*/ 196929 w 1019175"/>
                <a:gd name="connsiteY213" fmla="*/ 678609 h 685800"/>
                <a:gd name="connsiteX214" fmla="*/ 193310 w 1019175"/>
                <a:gd name="connsiteY214" fmla="*/ 681657 h 685800"/>
                <a:gd name="connsiteX215" fmla="*/ 189024 w 1019175"/>
                <a:gd name="connsiteY215" fmla="*/ 681847 h 685800"/>
                <a:gd name="connsiteX216" fmla="*/ 184737 w 1019175"/>
                <a:gd name="connsiteY216" fmla="*/ 677561 h 685800"/>
                <a:gd name="connsiteX217" fmla="*/ 180927 w 1019175"/>
                <a:gd name="connsiteY217" fmla="*/ 683943 h 685800"/>
                <a:gd name="connsiteX218" fmla="*/ 175689 w 1019175"/>
                <a:gd name="connsiteY218" fmla="*/ 685086 h 685800"/>
                <a:gd name="connsiteX219" fmla="*/ 168735 w 1019175"/>
                <a:gd name="connsiteY219" fmla="*/ 684419 h 685800"/>
                <a:gd name="connsiteX220" fmla="*/ 157305 w 1019175"/>
                <a:gd name="connsiteY220" fmla="*/ 680418 h 685800"/>
                <a:gd name="connsiteX221" fmla="*/ 153972 w 1019175"/>
                <a:gd name="connsiteY221" fmla="*/ 677847 h 685800"/>
                <a:gd name="connsiteX222" fmla="*/ 145399 w 1019175"/>
                <a:gd name="connsiteY222" fmla="*/ 664797 h 685800"/>
                <a:gd name="connsiteX223" fmla="*/ 136160 w 1019175"/>
                <a:gd name="connsiteY223" fmla="*/ 662416 h 685800"/>
                <a:gd name="connsiteX224" fmla="*/ 126825 w 1019175"/>
                <a:gd name="connsiteY224" fmla="*/ 662416 h 685800"/>
                <a:gd name="connsiteX225" fmla="*/ 123777 w 1019175"/>
                <a:gd name="connsiteY225" fmla="*/ 653177 h 685800"/>
                <a:gd name="connsiteX226" fmla="*/ 119777 w 1019175"/>
                <a:gd name="connsiteY226" fmla="*/ 646319 h 685800"/>
                <a:gd name="connsiteX227" fmla="*/ 115205 w 1019175"/>
                <a:gd name="connsiteY227" fmla="*/ 642509 h 685800"/>
                <a:gd name="connsiteX228" fmla="*/ 113776 w 1019175"/>
                <a:gd name="connsiteY228" fmla="*/ 637556 h 685800"/>
                <a:gd name="connsiteX229" fmla="*/ 109490 w 1019175"/>
                <a:gd name="connsiteY229" fmla="*/ 631174 h 685800"/>
                <a:gd name="connsiteX230" fmla="*/ 102537 w 1019175"/>
                <a:gd name="connsiteY230" fmla="*/ 629745 h 685800"/>
                <a:gd name="connsiteX231" fmla="*/ 96822 w 1019175"/>
                <a:gd name="connsiteY231" fmla="*/ 630412 h 685800"/>
                <a:gd name="connsiteX232" fmla="*/ 92726 w 1019175"/>
                <a:gd name="connsiteY232" fmla="*/ 627078 h 685800"/>
                <a:gd name="connsiteX233" fmla="*/ 89392 w 1019175"/>
                <a:gd name="connsiteY233" fmla="*/ 618792 h 685800"/>
                <a:gd name="connsiteX234" fmla="*/ 75200 w 1019175"/>
                <a:gd name="connsiteY234" fmla="*/ 611743 h 685800"/>
                <a:gd name="connsiteX235" fmla="*/ 73581 w 1019175"/>
                <a:gd name="connsiteY235" fmla="*/ 598503 h 685800"/>
                <a:gd name="connsiteX236" fmla="*/ 71199 w 1019175"/>
                <a:gd name="connsiteY236" fmla="*/ 595646 h 685800"/>
                <a:gd name="connsiteX237" fmla="*/ 66437 w 1019175"/>
                <a:gd name="connsiteY237" fmla="*/ 593741 h 685800"/>
                <a:gd name="connsiteX238" fmla="*/ 54340 w 1019175"/>
                <a:gd name="connsiteY238" fmla="*/ 593265 h 685800"/>
                <a:gd name="connsiteX239" fmla="*/ 46434 w 1019175"/>
                <a:gd name="connsiteY239" fmla="*/ 580977 h 685800"/>
                <a:gd name="connsiteX240" fmla="*/ 43101 w 1019175"/>
                <a:gd name="connsiteY240" fmla="*/ 579549 h 685800"/>
                <a:gd name="connsiteX241" fmla="*/ 25765 w 1019175"/>
                <a:gd name="connsiteY241" fmla="*/ 562308 h 685800"/>
                <a:gd name="connsiteX242" fmla="*/ 22908 w 1019175"/>
                <a:gd name="connsiteY242" fmla="*/ 556117 h 685800"/>
                <a:gd name="connsiteX243" fmla="*/ 26908 w 1019175"/>
                <a:gd name="connsiteY243" fmla="*/ 535734 h 685800"/>
                <a:gd name="connsiteX244" fmla="*/ 25479 w 1019175"/>
                <a:gd name="connsiteY244" fmla="*/ 532400 h 685800"/>
                <a:gd name="connsiteX245" fmla="*/ 14049 w 1019175"/>
                <a:gd name="connsiteY245" fmla="*/ 529542 h 685800"/>
                <a:gd name="connsiteX246" fmla="*/ 10239 w 1019175"/>
                <a:gd name="connsiteY246" fmla="*/ 523637 h 685800"/>
                <a:gd name="connsiteX247" fmla="*/ 5953 w 1019175"/>
                <a:gd name="connsiteY247" fmla="*/ 520589 h 685800"/>
                <a:gd name="connsiteX248" fmla="*/ 3572 w 1019175"/>
                <a:gd name="connsiteY248" fmla="*/ 514969 h 685800"/>
                <a:gd name="connsiteX249" fmla="*/ 4048 w 1019175"/>
                <a:gd name="connsiteY249" fmla="*/ 510492 h 685800"/>
                <a:gd name="connsiteX250" fmla="*/ 9763 w 1019175"/>
                <a:gd name="connsiteY250" fmla="*/ 509826 h 685800"/>
                <a:gd name="connsiteX251" fmla="*/ 12621 w 1019175"/>
                <a:gd name="connsiteY251" fmla="*/ 502682 h 685800"/>
                <a:gd name="connsiteX252" fmla="*/ 16240 w 1019175"/>
                <a:gd name="connsiteY252" fmla="*/ 500586 h 685800"/>
                <a:gd name="connsiteX253" fmla="*/ 21003 w 1019175"/>
                <a:gd name="connsiteY253" fmla="*/ 487442 h 685800"/>
                <a:gd name="connsiteX254" fmla="*/ 21003 w 1019175"/>
                <a:gd name="connsiteY254" fmla="*/ 487442 h 685800"/>
                <a:gd name="connsiteX255" fmla="*/ 22431 w 1019175"/>
                <a:gd name="connsiteY255" fmla="*/ 498681 h 685800"/>
                <a:gd name="connsiteX256" fmla="*/ 21765 w 1019175"/>
                <a:gd name="connsiteY256" fmla="*/ 509540 h 685800"/>
                <a:gd name="connsiteX257" fmla="*/ 25003 w 1019175"/>
                <a:gd name="connsiteY257" fmla="*/ 515826 h 685800"/>
                <a:gd name="connsiteX258" fmla="*/ 31385 w 1019175"/>
                <a:gd name="connsiteY258" fmla="*/ 523446 h 685800"/>
                <a:gd name="connsiteX259" fmla="*/ 62532 w 1019175"/>
                <a:gd name="connsiteY259" fmla="*/ 544687 h 685800"/>
                <a:gd name="connsiteX260" fmla="*/ 67199 w 1019175"/>
                <a:gd name="connsiteY260" fmla="*/ 549831 h 685800"/>
                <a:gd name="connsiteX261" fmla="*/ 76057 w 1019175"/>
                <a:gd name="connsiteY261" fmla="*/ 551164 h 685800"/>
                <a:gd name="connsiteX262" fmla="*/ 120729 w 1019175"/>
                <a:gd name="connsiteY262" fmla="*/ 547354 h 685800"/>
                <a:gd name="connsiteX263" fmla="*/ 131302 w 1019175"/>
                <a:gd name="connsiteY263" fmla="*/ 532876 h 685800"/>
                <a:gd name="connsiteX264" fmla="*/ 133493 w 1019175"/>
                <a:gd name="connsiteY264" fmla="*/ 531638 h 685800"/>
                <a:gd name="connsiteX265" fmla="*/ 135398 w 1019175"/>
                <a:gd name="connsiteY265" fmla="*/ 532305 h 685800"/>
                <a:gd name="connsiteX266" fmla="*/ 157686 w 1019175"/>
                <a:gd name="connsiteY266" fmla="*/ 557546 h 685800"/>
                <a:gd name="connsiteX267" fmla="*/ 158163 w 1019175"/>
                <a:gd name="connsiteY267" fmla="*/ 560689 h 685800"/>
                <a:gd name="connsiteX268" fmla="*/ 194834 w 1019175"/>
                <a:gd name="connsiteY268" fmla="*/ 571738 h 685800"/>
                <a:gd name="connsiteX269" fmla="*/ 199882 w 1019175"/>
                <a:gd name="connsiteY269" fmla="*/ 574500 h 685800"/>
                <a:gd name="connsiteX270" fmla="*/ 201025 w 1019175"/>
                <a:gd name="connsiteY270" fmla="*/ 577548 h 685800"/>
                <a:gd name="connsiteX271" fmla="*/ 200073 w 1019175"/>
                <a:gd name="connsiteY271" fmla="*/ 580692 h 685800"/>
                <a:gd name="connsiteX272" fmla="*/ 190357 w 1019175"/>
                <a:gd name="connsiteY272" fmla="*/ 589169 h 685800"/>
                <a:gd name="connsiteX273" fmla="*/ 192262 w 1019175"/>
                <a:gd name="connsiteY273" fmla="*/ 590121 h 685800"/>
                <a:gd name="connsiteX274" fmla="*/ 199977 w 1019175"/>
                <a:gd name="connsiteY274" fmla="*/ 588788 h 685800"/>
                <a:gd name="connsiteX275" fmla="*/ 204645 w 1019175"/>
                <a:gd name="connsiteY275" fmla="*/ 584406 h 685800"/>
                <a:gd name="connsiteX276" fmla="*/ 206645 w 1019175"/>
                <a:gd name="connsiteY276" fmla="*/ 570786 h 685800"/>
                <a:gd name="connsiteX277" fmla="*/ 214455 w 1019175"/>
                <a:gd name="connsiteY277" fmla="*/ 569928 h 685800"/>
                <a:gd name="connsiteX278" fmla="*/ 239887 w 1019175"/>
                <a:gd name="connsiteY278" fmla="*/ 581644 h 685800"/>
                <a:gd name="connsiteX279" fmla="*/ 254175 w 1019175"/>
                <a:gd name="connsiteY279" fmla="*/ 596598 h 685800"/>
                <a:gd name="connsiteX280" fmla="*/ 269415 w 1019175"/>
                <a:gd name="connsiteY280" fmla="*/ 603361 h 685800"/>
                <a:gd name="connsiteX281" fmla="*/ 296466 w 1019175"/>
                <a:gd name="connsiteY281" fmla="*/ 608409 h 685800"/>
                <a:gd name="connsiteX282" fmla="*/ 306181 w 1019175"/>
                <a:gd name="connsiteY282" fmla="*/ 606314 h 685800"/>
                <a:gd name="connsiteX283" fmla="*/ 291132 w 1019175"/>
                <a:gd name="connsiteY283" fmla="*/ 595360 h 685800"/>
                <a:gd name="connsiteX284" fmla="*/ 283702 w 1019175"/>
                <a:gd name="connsiteY284" fmla="*/ 594884 h 685800"/>
                <a:gd name="connsiteX285" fmla="*/ 274844 w 1019175"/>
                <a:gd name="connsiteY285" fmla="*/ 598122 h 685800"/>
                <a:gd name="connsiteX286" fmla="*/ 270177 w 1019175"/>
                <a:gd name="connsiteY286" fmla="*/ 597551 h 685800"/>
                <a:gd name="connsiteX287" fmla="*/ 253413 w 1019175"/>
                <a:gd name="connsiteY287" fmla="*/ 587359 h 685800"/>
                <a:gd name="connsiteX288" fmla="*/ 245983 w 1019175"/>
                <a:gd name="connsiteY288" fmla="*/ 575643 h 685800"/>
                <a:gd name="connsiteX289" fmla="*/ 243888 w 1019175"/>
                <a:gd name="connsiteY289" fmla="*/ 569262 h 685800"/>
                <a:gd name="connsiteX290" fmla="*/ 248650 w 1019175"/>
                <a:gd name="connsiteY290" fmla="*/ 553831 h 685800"/>
                <a:gd name="connsiteX291" fmla="*/ 254460 w 1019175"/>
                <a:gd name="connsiteY291" fmla="*/ 551164 h 685800"/>
                <a:gd name="connsiteX292" fmla="*/ 272368 w 1019175"/>
                <a:gd name="connsiteY292" fmla="*/ 507635 h 685800"/>
                <a:gd name="connsiteX293" fmla="*/ 277702 w 1019175"/>
                <a:gd name="connsiteY293" fmla="*/ 488204 h 685800"/>
                <a:gd name="connsiteX294" fmla="*/ 283321 w 1019175"/>
                <a:gd name="connsiteY294" fmla="*/ 480298 h 685800"/>
                <a:gd name="connsiteX295" fmla="*/ 285893 w 1019175"/>
                <a:gd name="connsiteY295" fmla="*/ 478869 h 685800"/>
                <a:gd name="connsiteX296" fmla="*/ 297418 w 1019175"/>
                <a:gd name="connsiteY296" fmla="*/ 481822 h 685800"/>
                <a:gd name="connsiteX297" fmla="*/ 301419 w 1019175"/>
                <a:gd name="connsiteY297" fmla="*/ 479631 h 685800"/>
                <a:gd name="connsiteX298" fmla="*/ 304943 w 1019175"/>
                <a:gd name="connsiteY298" fmla="*/ 475155 h 685800"/>
                <a:gd name="connsiteX299" fmla="*/ 305229 w 1019175"/>
                <a:gd name="connsiteY299" fmla="*/ 473250 h 685800"/>
                <a:gd name="connsiteX300" fmla="*/ 302466 w 1019175"/>
                <a:gd name="connsiteY300" fmla="*/ 472488 h 685800"/>
                <a:gd name="connsiteX301" fmla="*/ 275606 w 1019175"/>
                <a:gd name="connsiteY301" fmla="*/ 476107 h 685800"/>
                <a:gd name="connsiteX302" fmla="*/ 272463 w 1019175"/>
                <a:gd name="connsiteY302" fmla="*/ 475345 h 685800"/>
                <a:gd name="connsiteX303" fmla="*/ 274177 w 1019175"/>
                <a:gd name="connsiteY303" fmla="*/ 456295 h 685800"/>
                <a:gd name="connsiteX304" fmla="*/ 278844 w 1019175"/>
                <a:gd name="connsiteY304" fmla="*/ 433911 h 685800"/>
                <a:gd name="connsiteX305" fmla="*/ 281226 w 1019175"/>
                <a:gd name="connsiteY305" fmla="*/ 430006 h 685800"/>
                <a:gd name="connsiteX306" fmla="*/ 284369 w 1019175"/>
                <a:gd name="connsiteY306" fmla="*/ 428863 h 685800"/>
                <a:gd name="connsiteX307" fmla="*/ 296085 w 1019175"/>
                <a:gd name="connsiteY307" fmla="*/ 435721 h 685800"/>
                <a:gd name="connsiteX308" fmla="*/ 304752 w 1019175"/>
                <a:gd name="connsiteY308" fmla="*/ 443627 h 685800"/>
                <a:gd name="connsiteX309" fmla="*/ 309039 w 1019175"/>
                <a:gd name="connsiteY309" fmla="*/ 440865 h 685800"/>
                <a:gd name="connsiteX310" fmla="*/ 318278 w 1019175"/>
                <a:gd name="connsiteY310" fmla="*/ 438864 h 685800"/>
                <a:gd name="connsiteX311" fmla="*/ 310468 w 1019175"/>
                <a:gd name="connsiteY311" fmla="*/ 420481 h 685800"/>
                <a:gd name="connsiteX312" fmla="*/ 315992 w 1019175"/>
                <a:gd name="connsiteY312" fmla="*/ 389049 h 685800"/>
                <a:gd name="connsiteX313" fmla="*/ 317897 w 1019175"/>
                <a:gd name="connsiteY313" fmla="*/ 385429 h 685800"/>
                <a:gd name="connsiteX314" fmla="*/ 354187 w 1019175"/>
                <a:gd name="connsiteY314" fmla="*/ 360378 h 685800"/>
                <a:gd name="connsiteX315" fmla="*/ 379714 w 1019175"/>
                <a:gd name="connsiteY315" fmla="*/ 356187 h 685800"/>
                <a:gd name="connsiteX316" fmla="*/ 400574 w 1019175"/>
                <a:gd name="connsiteY316" fmla="*/ 355044 h 685800"/>
                <a:gd name="connsiteX317" fmla="*/ 424101 w 1019175"/>
                <a:gd name="connsiteY317" fmla="*/ 350949 h 685800"/>
                <a:gd name="connsiteX318" fmla="*/ 551260 w 1019175"/>
                <a:gd name="connsiteY318" fmla="*/ 318849 h 685800"/>
                <a:gd name="connsiteX319" fmla="*/ 565833 w 1019175"/>
                <a:gd name="connsiteY319" fmla="*/ 314277 h 685800"/>
                <a:gd name="connsiteX320" fmla="*/ 575262 w 1019175"/>
                <a:gd name="connsiteY320" fmla="*/ 309134 h 685800"/>
                <a:gd name="connsiteX321" fmla="*/ 580501 w 1019175"/>
                <a:gd name="connsiteY321" fmla="*/ 304181 h 685800"/>
                <a:gd name="connsiteX322" fmla="*/ 587169 w 1019175"/>
                <a:gd name="connsiteY322" fmla="*/ 293989 h 685800"/>
                <a:gd name="connsiteX323" fmla="*/ 618887 w 1019175"/>
                <a:gd name="connsiteY323" fmla="*/ 255699 h 685800"/>
                <a:gd name="connsiteX324" fmla="*/ 641937 w 1019175"/>
                <a:gd name="connsiteY324" fmla="*/ 221980 h 685800"/>
                <a:gd name="connsiteX325" fmla="*/ 658892 w 1019175"/>
                <a:gd name="connsiteY325" fmla="*/ 202930 h 685800"/>
                <a:gd name="connsiteX326" fmla="*/ 683943 w 1019175"/>
                <a:gd name="connsiteY326" fmla="*/ 182547 h 685800"/>
                <a:gd name="connsiteX327" fmla="*/ 694801 w 1019175"/>
                <a:gd name="connsiteY327" fmla="*/ 171974 h 685800"/>
                <a:gd name="connsiteX328" fmla="*/ 726234 w 1019175"/>
                <a:gd name="connsiteY328" fmla="*/ 131397 h 685800"/>
                <a:gd name="connsiteX329" fmla="*/ 732520 w 1019175"/>
                <a:gd name="connsiteY329" fmla="*/ 118729 h 685800"/>
                <a:gd name="connsiteX330" fmla="*/ 737473 w 1019175"/>
                <a:gd name="connsiteY330" fmla="*/ 99298 h 685800"/>
                <a:gd name="connsiteX331" fmla="*/ 736997 w 1019175"/>
                <a:gd name="connsiteY331" fmla="*/ 91869 h 685800"/>
                <a:gd name="connsiteX332" fmla="*/ 732235 w 1019175"/>
                <a:gd name="connsiteY332" fmla="*/ 77962 h 685800"/>
                <a:gd name="connsiteX333" fmla="*/ 732901 w 1019175"/>
                <a:gd name="connsiteY333" fmla="*/ 75867 h 685800"/>
                <a:gd name="connsiteX334" fmla="*/ 737949 w 1019175"/>
                <a:gd name="connsiteY334" fmla="*/ 73104 h 685800"/>
                <a:gd name="connsiteX335" fmla="*/ 757380 w 1019175"/>
                <a:gd name="connsiteY335" fmla="*/ 74247 h 685800"/>
                <a:gd name="connsiteX336" fmla="*/ 757380 w 1019175"/>
                <a:gd name="connsiteY336" fmla="*/ 74247 h 685800"/>
                <a:gd name="connsiteX337" fmla="*/ 775573 w 1019175"/>
                <a:gd name="connsiteY337" fmla="*/ 81105 h 685800"/>
                <a:gd name="connsiteX338" fmla="*/ 790242 w 1019175"/>
                <a:gd name="connsiteY338" fmla="*/ 100917 h 685800"/>
                <a:gd name="connsiteX339" fmla="*/ 792623 w 1019175"/>
                <a:gd name="connsiteY339" fmla="*/ 117300 h 685800"/>
                <a:gd name="connsiteX340" fmla="*/ 803196 w 1019175"/>
                <a:gd name="connsiteY340" fmla="*/ 129016 h 685800"/>
                <a:gd name="connsiteX341" fmla="*/ 827199 w 1019175"/>
                <a:gd name="connsiteY341" fmla="*/ 149400 h 685800"/>
                <a:gd name="connsiteX342" fmla="*/ 838914 w 1019175"/>
                <a:gd name="connsiteY342" fmla="*/ 162830 h 685800"/>
                <a:gd name="connsiteX343" fmla="*/ 839486 w 1019175"/>
                <a:gd name="connsiteY343" fmla="*/ 166354 h 685800"/>
                <a:gd name="connsiteX344" fmla="*/ 841867 w 1019175"/>
                <a:gd name="connsiteY344" fmla="*/ 168735 h 685800"/>
                <a:gd name="connsiteX345" fmla="*/ 847106 w 1019175"/>
                <a:gd name="connsiteY345" fmla="*/ 168164 h 685800"/>
                <a:gd name="connsiteX346" fmla="*/ 859393 w 1019175"/>
                <a:gd name="connsiteY346" fmla="*/ 161211 h 685800"/>
                <a:gd name="connsiteX347" fmla="*/ 871109 w 1019175"/>
                <a:gd name="connsiteY347" fmla="*/ 148352 h 685800"/>
                <a:gd name="connsiteX348" fmla="*/ 880444 w 1019175"/>
                <a:gd name="connsiteY348" fmla="*/ 115110 h 685800"/>
                <a:gd name="connsiteX349" fmla="*/ 879872 w 1019175"/>
                <a:gd name="connsiteY349" fmla="*/ 104061 h 685800"/>
                <a:gd name="connsiteX350" fmla="*/ 876919 w 1019175"/>
                <a:gd name="connsiteY350" fmla="*/ 101108 h 685800"/>
                <a:gd name="connsiteX351" fmla="*/ 867585 w 1019175"/>
                <a:gd name="connsiteY351" fmla="*/ 55007 h 685800"/>
                <a:gd name="connsiteX352" fmla="*/ 868156 w 1019175"/>
                <a:gd name="connsiteY352" fmla="*/ 50911 h 685800"/>
                <a:gd name="connsiteX353" fmla="*/ 878729 w 1019175"/>
                <a:gd name="connsiteY353" fmla="*/ 40434 h 685800"/>
                <a:gd name="connsiteX354" fmla="*/ 893969 w 1019175"/>
                <a:gd name="connsiteY354" fmla="*/ 38719 h 685800"/>
                <a:gd name="connsiteX355" fmla="*/ 898636 w 1019175"/>
                <a:gd name="connsiteY355" fmla="*/ 37005 h 685800"/>
                <a:gd name="connsiteX356" fmla="*/ 902161 w 1019175"/>
                <a:gd name="connsiteY356" fmla="*/ 34052 h 685800"/>
                <a:gd name="connsiteX357" fmla="*/ 906447 w 1019175"/>
                <a:gd name="connsiteY357" fmla="*/ 25956 h 685800"/>
                <a:gd name="connsiteX358" fmla="*/ 906447 w 1019175"/>
                <a:gd name="connsiteY358" fmla="*/ 25956 h 685800"/>
                <a:gd name="connsiteX359" fmla="*/ 908542 w 1019175"/>
                <a:gd name="connsiteY359" fmla="*/ 38433 h 685800"/>
                <a:gd name="connsiteX360" fmla="*/ 908542 w 1019175"/>
                <a:gd name="connsiteY360" fmla="*/ 38433 h 685800"/>
                <a:gd name="connsiteX361" fmla="*/ 906256 w 1019175"/>
                <a:gd name="connsiteY361" fmla="*/ 45196 h 685800"/>
                <a:gd name="connsiteX362" fmla="*/ 907971 w 1019175"/>
                <a:gd name="connsiteY362" fmla="*/ 65675 h 685800"/>
                <a:gd name="connsiteX363" fmla="*/ 912066 w 1019175"/>
                <a:gd name="connsiteY363" fmla="*/ 77391 h 685800"/>
                <a:gd name="connsiteX364" fmla="*/ 919115 w 1019175"/>
                <a:gd name="connsiteY364" fmla="*/ 108918 h 685800"/>
                <a:gd name="connsiteX365" fmla="*/ 938451 w 1019175"/>
                <a:gd name="connsiteY365" fmla="*/ 115872 h 685800"/>
                <a:gd name="connsiteX366" fmla="*/ 958929 w 1019175"/>
                <a:gd name="connsiteY366" fmla="*/ 120539 h 685800"/>
                <a:gd name="connsiteX367" fmla="*/ 961882 w 1019175"/>
                <a:gd name="connsiteY367" fmla="*/ 119396 h 685800"/>
                <a:gd name="connsiteX368" fmla="*/ 960739 w 1019175"/>
                <a:gd name="connsiteY368" fmla="*/ 110633 h 685800"/>
                <a:gd name="connsiteX369" fmla="*/ 950738 w 1019175"/>
                <a:gd name="connsiteY369" fmla="*/ 103013 h 685800"/>
                <a:gd name="connsiteX370" fmla="*/ 948357 w 1019175"/>
                <a:gd name="connsiteY370" fmla="*/ 99489 h 685800"/>
                <a:gd name="connsiteX371" fmla="*/ 947214 w 1019175"/>
                <a:gd name="connsiteY371" fmla="*/ 92440 h 685800"/>
                <a:gd name="connsiteX372" fmla="*/ 947214 w 1019175"/>
                <a:gd name="connsiteY372" fmla="*/ 79010 h 685800"/>
                <a:gd name="connsiteX373" fmla="*/ 948928 w 1019175"/>
                <a:gd name="connsiteY373" fmla="*/ 74343 h 685800"/>
                <a:gd name="connsiteX374" fmla="*/ 948357 w 1019175"/>
                <a:gd name="connsiteY374" fmla="*/ 67294 h 685800"/>
                <a:gd name="connsiteX375" fmla="*/ 939022 w 1019175"/>
                <a:gd name="connsiteY375" fmla="*/ 38148 h 685800"/>
                <a:gd name="connsiteX376" fmla="*/ 927497 w 1019175"/>
                <a:gd name="connsiteY376" fmla="*/ 23098 h 685800"/>
                <a:gd name="connsiteX377" fmla="*/ 927497 w 1019175"/>
                <a:gd name="connsiteY377" fmla="*/ 23098 h 685800"/>
                <a:gd name="connsiteX378" fmla="*/ 939403 w 1019175"/>
                <a:gd name="connsiteY378" fmla="*/ 14430 h 685800"/>
                <a:gd name="connsiteX379" fmla="*/ 950262 w 1019175"/>
                <a:gd name="connsiteY379" fmla="*/ 19764 h 685800"/>
                <a:gd name="connsiteX380" fmla="*/ 957120 w 1019175"/>
                <a:gd name="connsiteY380" fmla="*/ 25003 h 685800"/>
                <a:gd name="connsiteX381" fmla="*/ 961882 w 1019175"/>
                <a:gd name="connsiteY381" fmla="*/ 24051 h 685800"/>
                <a:gd name="connsiteX382" fmla="*/ 967788 w 1019175"/>
                <a:gd name="connsiteY382" fmla="*/ 19764 h 685800"/>
                <a:gd name="connsiteX383" fmla="*/ 981885 w 1019175"/>
                <a:gd name="connsiteY383" fmla="*/ 3572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</a:cxnLst>
              <a:rect l="l" t="t" r="r" b="b"/>
              <a:pathLst>
                <a:path w="1019175" h="685800">
                  <a:moveTo>
                    <a:pt x="311801" y="437340"/>
                  </a:moveTo>
                  <a:lnTo>
                    <a:pt x="304657" y="440103"/>
                  </a:lnTo>
                  <a:lnTo>
                    <a:pt x="301800" y="438102"/>
                  </a:lnTo>
                  <a:lnTo>
                    <a:pt x="294085" y="425339"/>
                  </a:lnTo>
                  <a:lnTo>
                    <a:pt x="295418" y="417624"/>
                  </a:lnTo>
                  <a:lnTo>
                    <a:pt x="292370" y="378952"/>
                  </a:lnTo>
                  <a:lnTo>
                    <a:pt x="294085" y="373332"/>
                  </a:lnTo>
                  <a:lnTo>
                    <a:pt x="298275" y="371237"/>
                  </a:lnTo>
                  <a:lnTo>
                    <a:pt x="302466" y="374571"/>
                  </a:lnTo>
                  <a:lnTo>
                    <a:pt x="306943" y="384667"/>
                  </a:lnTo>
                  <a:lnTo>
                    <a:pt x="306181" y="417909"/>
                  </a:lnTo>
                  <a:lnTo>
                    <a:pt x="311801" y="437340"/>
                  </a:lnTo>
                  <a:close/>
                  <a:moveTo>
                    <a:pt x="981885" y="3572"/>
                  </a:moveTo>
                  <a:lnTo>
                    <a:pt x="998172" y="6048"/>
                  </a:lnTo>
                  <a:lnTo>
                    <a:pt x="1002840" y="45196"/>
                  </a:lnTo>
                  <a:lnTo>
                    <a:pt x="1008745" y="78438"/>
                  </a:lnTo>
                  <a:lnTo>
                    <a:pt x="1008745" y="132731"/>
                  </a:lnTo>
                  <a:lnTo>
                    <a:pt x="1004649" y="143208"/>
                  </a:lnTo>
                  <a:lnTo>
                    <a:pt x="1007602" y="150257"/>
                  </a:lnTo>
                  <a:lnTo>
                    <a:pt x="1012841" y="154353"/>
                  </a:lnTo>
                  <a:lnTo>
                    <a:pt x="1016079" y="155019"/>
                  </a:lnTo>
                  <a:lnTo>
                    <a:pt x="1016079" y="155019"/>
                  </a:lnTo>
                  <a:lnTo>
                    <a:pt x="1015984" y="156258"/>
                  </a:lnTo>
                  <a:lnTo>
                    <a:pt x="1015984" y="156258"/>
                  </a:lnTo>
                  <a:lnTo>
                    <a:pt x="1009603" y="176070"/>
                  </a:lnTo>
                  <a:lnTo>
                    <a:pt x="1005316" y="179975"/>
                  </a:lnTo>
                  <a:lnTo>
                    <a:pt x="997220" y="182166"/>
                  </a:lnTo>
                  <a:lnTo>
                    <a:pt x="998458" y="185118"/>
                  </a:lnTo>
                  <a:lnTo>
                    <a:pt x="1005888" y="190452"/>
                  </a:lnTo>
                  <a:lnTo>
                    <a:pt x="1006364" y="192167"/>
                  </a:lnTo>
                  <a:lnTo>
                    <a:pt x="1005983" y="197501"/>
                  </a:lnTo>
                  <a:lnTo>
                    <a:pt x="1001030" y="207407"/>
                  </a:lnTo>
                  <a:lnTo>
                    <a:pt x="999696" y="214170"/>
                  </a:lnTo>
                  <a:lnTo>
                    <a:pt x="999220" y="228933"/>
                  </a:lnTo>
                  <a:lnTo>
                    <a:pt x="1000744" y="237125"/>
                  </a:lnTo>
                  <a:lnTo>
                    <a:pt x="1004364" y="241602"/>
                  </a:lnTo>
                  <a:lnTo>
                    <a:pt x="1005602" y="252079"/>
                  </a:lnTo>
                  <a:lnTo>
                    <a:pt x="1011127" y="261699"/>
                  </a:lnTo>
                  <a:lnTo>
                    <a:pt x="1007316" y="267224"/>
                  </a:lnTo>
                  <a:lnTo>
                    <a:pt x="1003506" y="261223"/>
                  </a:lnTo>
                  <a:lnTo>
                    <a:pt x="1000268" y="261033"/>
                  </a:lnTo>
                  <a:lnTo>
                    <a:pt x="994267" y="273034"/>
                  </a:lnTo>
                  <a:lnTo>
                    <a:pt x="990267" y="299799"/>
                  </a:lnTo>
                  <a:lnTo>
                    <a:pt x="990743" y="301514"/>
                  </a:lnTo>
                  <a:lnTo>
                    <a:pt x="997506" y="306467"/>
                  </a:lnTo>
                  <a:lnTo>
                    <a:pt x="997506" y="308372"/>
                  </a:lnTo>
                  <a:lnTo>
                    <a:pt x="989790" y="314754"/>
                  </a:lnTo>
                  <a:lnTo>
                    <a:pt x="988552" y="317135"/>
                  </a:lnTo>
                  <a:lnTo>
                    <a:pt x="988552" y="325136"/>
                  </a:lnTo>
                  <a:lnTo>
                    <a:pt x="986838" y="328374"/>
                  </a:lnTo>
                  <a:lnTo>
                    <a:pt x="977027" y="329708"/>
                  </a:lnTo>
                  <a:lnTo>
                    <a:pt x="969312" y="337042"/>
                  </a:lnTo>
                  <a:lnTo>
                    <a:pt x="957596" y="337899"/>
                  </a:lnTo>
                  <a:lnTo>
                    <a:pt x="957215" y="333994"/>
                  </a:lnTo>
                  <a:lnTo>
                    <a:pt x="951405" y="327803"/>
                  </a:lnTo>
                  <a:lnTo>
                    <a:pt x="948166" y="335709"/>
                  </a:lnTo>
                  <a:lnTo>
                    <a:pt x="933021" y="345805"/>
                  </a:lnTo>
                  <a:lnTo>
                    <a:pt x="930640" y="355902"/>
                  </a:lnTo>
                  <a:lnTo>
                    <a:pt x="921496" y="363236"/>
                  </a:lnTo>
                  <a:lnTo>
                    <a:pt x="921877" y="364950"/>
                  </a:lnTo>
                  <a:lnTo>
                    <a:pt x="926735" y="366189"/>
                  </a:lnTo>
                  <a:lnTo>
                    <a:pt x="928449" y="368760"/>
                  </a:lnTo>
                  <a:lnTo>
                    <a:pt x="926735" y="371999"/>
                  </a:lnTo>
                  <a:lnTo>
                    <a:pt x="926735" y="376095"/>
                  </a:lnTo>
                  <a:lnTo>
                    <a:pt x="921020" y="381048"/>
                  </a:lnTo>
                  <a:lnTo>
                    <a:pt x="921020" y="384667"/>
                  </a:lnTo>
                  <a:lnTo>
                    <a:pt x="923211" y="386001"/>
                  </a:lnTo>
                  <a:lnTo>
                    <a:pt x="923211" y="390668"/>
                  </a:lnTo>
                  <a:lnTo>
                    <a:pt x="922353" y="394573"/>
                  </a:lnTo>
                  <a:lnTo>
                    <a:pt x="919401" y="398193"/>
                  </a:lnTo>
                  <a:lnTo>
                    <a:pt x="922353" y="402669"/>
                  </a:lnTo>
                  <a:lnTo>
                    <a:pt x="931783" y="399717"/>
                  </a:lnTo>
                  <a:lnTo>
                    <a:pt x="938165" y="407241"/>
                  </a:lnTo>
                  <a:lnTo>
                    <a:pt x="939213" y="410480"/>
                  </a:lnTo>
                  <a:lnTo>
                    <a:pt x="943689" y="413718"/>
                  </a:lnTo>
                  <a:lnTo>
                    <a:pt x="943023" y="416671"/>
                  </a:lnTo>
                  <a:lnTo>
                    <a:pt x="937308" y="421434"/>
                  </a:lnTo>
                  <a:lnTo>
                    <a:pt x="929878" y="421243"/>
                  </a:lnTo>
                  <a:lnTo>
                    <a:pt x="924354" y="422958"/>
                  </a:lnTo>
                  <a:lnTo>
                    <a:pt x="920068" y="426863"/>
                  </a:lnTo>
                  <a:lnTo>
                    <a:pt x="918162" y="432483"/>
                  </a:lnTo>
                  <a:lnTo>
                    <a:pt x="911781" y="432483"/>
                  </a:lnTo>
                  <a:lnTo>
                    <a:pt x="906923" y="438102"/>
                  </a:lnTo>
                  <a:lnTo>
                    <a:pt x="902827" y="440293"/>
                  </a:lnTo>
                  <a:lnTo>
                    <a:pt x="896445" y="439245"/>
                  </a:lnTo>
                  <a:lnTo>
                    <a:pt x="893493" y="445246"/>
                  </a:lnTo>
                  <a:lnTo>
                    <a:pt x="896636" y="449342"/>
                  </a:lnTo>
                  <a:lnTo>
                    <a:pt x="896255" y="451533"/>
                  </a:lnTo>
                  <a:lnTo>
                    <a:pt x="888825" y="456200"/>
                  </a:lnTo>
                  <a:lnTo>
                    <a:pt x="871299" y="458105"/>
                  </a:lnTo>
                  <a:lnTo>
                    <a:pt x="868061" y="470583"/>
                  </a:lnTo>
                  <a:lnTo>
                    <a:pt x="868252" y="478393"/>
                  </a:lnTo>
                  <a:lnTo>
                    <a:pt x="869775" y="481155"/>
                  </a:lnTo>
                  <a:lnTo>
                    <a:pt x="873109" y="482965"/>
                  </a:lnTo>
                  <a:lnTo>
                    <a:pt x="871585" y="492109"/>
                  </a:lnTo>
                  <a:lnTo>
                    <a:pt x="873490" y="496395"/>
                  </a:lnTo>
                  <a:lnTo>
                    <a:pt x="880729" y="493157"/>
                  </a:lnTo>
                  <a:lnTo>
                    <a:pt x="885587" y="495538"/>
                  </a:lnTo>
                  <a:lnTo>
                    <a:pt x="885778" y="497634"/>
                  </a:lnTo>
                  <a:lnTo>
                    <a:pt x="879205" y="502587"/>
                  </a:lnTo>
                  <a:lnTo>
                    <a:pt x="878729" y="504777"/>
                  </a:lnTo>
                  <a:lnTo>
                    <a:pt x="882539" y="512493"/>
                  </a:lnTo>
                  <a:lnTo>
                    <a:pt x="879110" y="515731"/>
                  </a:lnTo>
                  <a:lnTo>
                    <a:pt x="872728" y="516779"/>
                  </a:lnTo>
                  <a:lnTo>
                    <a:pt x="868442" y="522875"/>
                  </a:lnTo>
                  <a:lnTo>
                    <a:pt x="863298" y="520494"/>
                  </a:lnTo>
                  <a:lnTo>
                    <a:pt x="857964" y="522018"/>
                  </a:lnTo>
                  <a:lnTo>
                    <a:pt x="858631" y="524589"/>
                  </a:lnTo>
                  <a:lnTo>
                    <a:pt x="853964" y="530876"/>
                  </a:lnTo>
                  <a:lnTo>
                    <a:pt x="855202" y="532114"/>
                  </a:lnTo>
                  <a:lnTo>
                    <a:pt x="856250" y="543449"/>
                  </a:lnTo>
                  <a:lnTo>
                    <a:pt x="855012" y="552879"/>
                  </a:lnTo>
                  <a:lnTo>
                    <a:pt x="851392" y="555831"/>
                  </a:lnTo>
                  <a:lnTo>
                    <a:pt x="846439" y="564594"/>
                  </a:lnTo>
                  <a:lnTo>
                    <a:pt x="838819" y="569071"/>
                  </a:lnTo>
                  <a:lnTo>
                    <a:pt x="837676" y="576215"/>
                  </a:lnTo>
                  <a:lnTo>
                    <a:pt x="839391" y="579072"/>
                  </a:lnTo>
                  <a:lnTo>
                    <a:pt x="834723" y="586788"/>
                  </a:lnTo>
                  <a:lnTo>
                    <a:pt x="834723" y="586788"/>
                  </a:lnTo>
                  <a:lnTo>
                    <a:pt x="832723" y="590788"/>
                  </a:lnTo>
                  <a:lnTo>
                    <a:pt x="829008" y="591931"/>
                  </a:lnTo>
                  <a:lnTo>
                    <a:pt x="804434" y="577548"/>
                  </a:lnTo>
                  <a:lnTo>
                    <a:pt x="798910" y="582692"/>
                  </a:lnTo>
                  <a:lnTo>
                    <a:pt x="783860" y="588978"/>
                  </a:lnTo>
                  <a:lnTo>
                    <a:pt x="777193" y="589836"/>
                  </a:lnTo>
                  <a:lnTo>
                    <a:pt x="774906" y="594122"/>
                  </a:lnTo>
                  <a:lnTo>
                    <a:pt x="774906" y="594122"/>
                  </a:lnTo>
                  <a:lnTo>
                    <a:pt x="771668" y="595455"/>
                  </a:lnTo>
                  <a:lnTo>
                    <a:pt x="771668" y="595455"/>
                  </a:lnTo>
                  <a:lnTo>
                    <a:pt x="769763" y="592788"/>
                  </a:lnTo>
                  <a:lnTo>
                    <a:pt x="760524" y="586597"/>
                  </a:lnTo>
                  <a:lnTo>
                    <a:pt x="731472" y="589645"/>
                  </a:lnTo>
                  <a:lnTo>
                    <a:pt x="727662" y="593931"/>
                  </a:lnTo>
                  <a:lnTo>
                    <a:pt x="709374" y="601456"/>
                  </a:lnTo>
                  <a:lnTo>
                    <a:pt x="708708" y="603075"/>
                  </a:lnTo>
                  <a:lnTo>
                    <a:pt x="709946" y="604980"/>
                  </a:lnTo>
                  <a:lnTo>
                    <a:pt x="707279" y="612981"/>
                  </a:lnTo>
                  <a:lnTo>
                    <a:pt x="689181" y="620316"/>
                  </a:lnTo>
                  <a:lnTo>
                    <a:pt x="685562" y="624602"/>
                  </a:lnTo>
                  <a:lnTo>
                    <a:pt x="682228" y="626697"/>
                  </a:lnTo>
                  <a:lnTo>
                    <a:pt x="679371" y="626697"/>
                  </a:lnTo>
                  <a:lnTo>
                    <a:pt x="676323" y="625745"/>
                  </a:lnTo>
                  <a:lnTo>
                    <a:pt x="669179" y="612981"/>
                  </a:lnTo>
                  <a:lnTo>
                    <a:pt x="662797" y="610124"/>
                  </a:lnTo>
                  <a:lnTo>
                    <a:pt x="654987" y="610600"/>
                  </a:lnTo>
                  <a:lnTo>
                    <a:pt x="649557" y="612696"/>
                  </a:lnTo>
                  <a:lnTo>
                    <a:pt x="646414" y="615553"/>
                  </a:lnTo>
                  <a:lnTo>
                    <a:pt x="642604" y="615363"/>
                  </a:lnTo>
                  <a:lnTo>
                    <a:pt x="639747" y="611838"/>
                  </a:lnTo>
                  <a:lnTo>
                    <a:pt x="634032" y="608314"/>
                  </a:lnTo>
                  <a:lnTo>
                    <a:pt x="632412" y="604980"/>
                  </a:lnTo>
                  <a:lnTo>
                    <a:pt x="625554" y="600218"/>
                  </a:lnTo>
                  <a:lnTo>
                    <a:pt x="618220" y="598313"/>
                  </a:lnTo>
                  <a:lnTo>
                    <a:pt x="602980" y="599742"/>
                  </a:lnTo>
                  <a:lnTo>
                    <a:pt x="595836" y="597646"/>
                  </a:lnTo>
                  <a:lnTo>
                    <a:pt x="592217" y="591264"/>
                  </a:lnTo>
                  <a:lnTo>
                    <a:pt x="588693" y="590788"/>
                  </a:lnTo>
                  <a:lnTo>
                    <a:pt x="575834" y="595074"/>
                  </a:lnTo>
                  <a:lnTo>
                    <a:pt x="568690" y="594408"/>
                  </a:lnTo>
                  <a:lnTo>
                    <a:pt x="570119" y="590121"/>
                  </a:lnTo>
                  <a:lnTo>
                    <a:pt x="572977" y="587264"/>
                  </a:lnTo>
                  <a:lnTo>
                    <a:pt x="577739" y="585645"/>
                  </a:lnTo>
                  <a:lnTo>
                    <a:pt x="582502" y="576215"/>
                  </a:lnTo>
                  <a:lnTo>
                    <a:pt x="584121" y="575739"/>
                  </a:lnTo>
                  <a:lnTo>
                    <a:pt x="582882" y="571929"/>
                  </a:lnTo>
                  <a:lnTo>
                    <a:pt x="577929" y="569071"/>
                  </a:lnTo>
                  <a:lnTo>
                    <a:pt x="571929" y="567928"/>
                  </a:lnTo>
                  <a:lnTo>
                    <a:pt x="563166" y="568595"/>
                  </a:lnTo>
                  <a:lnTo>
                    <a:pt x="555355" y="566499"/>
                  </a:lnTo>
                  <a:lnTo>
                    <a:pt x="553450" y="566976"/>
                  </a:lnTo>
                  <a:lnTo>
                    <a:pt x="550116" y="571452"/>
                  </a:lnTo>
                  <a:lnTo>
                    <a:pt x="544687" y="574310"/>
                  </a:lnTo>
                  <a:lnTo>
                    <a:pt x="541353" y="574119"/>
                  </a:lnTo>
                  <a:lnTo>
                    <a:pt x="536115" y="570309"/>
                  </a:lnTo>
                  <a:lnTo>
                    <a:pt x="520398" y="571452"/>
                  </a:lnTo>
                  <a:lnTo>
                    <a:pt x="492776" y="567928"/>
                  </a:lnTo>
                  <a:lnTo>
                    <a:pt x="483061" y="571452"/>
                  </a:lnTo>
                  <a:lnTo>
                    <a:pt x="482298" y="574310"/>
                  </a:lnTo>
                  <a:lnTo>
                    <a:pt x="477060" y="576882"/>
                  </a:lnTo>
                  <a:lnTo>
                    <a:pt x="462105" y="580215"/>
                  </a:lnTo>
                  <a:lnTo>
                    <a:pt x="450009" y="587740"/>
                  </a:lnTo>
                  <a:lnTo>
                    <a:pt x="446008" y="587740"/>
                  </a:lnTo>
                  <a:lnTo>
                    <a:pt x="441246" y="592979"/>
                  </a:lnTo>
                  <a:lnTo>
                    <a:pt x="445246" y="599170"/>
                  </a:lnTo>
                  <a:lnTo>
                    <a:pt x="444770" y="605361"/>
                  </a:lnTo>
                  <a:lnTo>
                    <a:pt x="436674" y="613362"/>
                  </a:lnTo>
                  <a:lnTo>
                    <a:pt x="435245" y="627555"/>
                  </a:lnTo>
                  <a:lnTo>
                    <a:pt x="432864" y="633270"/>
                  </a:lnTo>
                  <a:lnTo>
                    <a:pt x="433149" y="639461"/>
                  </a:lnTo>
                  <a:lnTo>
                    <a:pt x="402479" y="641556"/>
                  </a:lnTo>
                  <a:lnTo>
                    <a:pt x="389620" y="654796"/>
                  </a:lnTo>
                  <a:lnTo>
                    <a:pt x="386572" y="662130"/>
                  </a:lnTo>
                  <a:lnTo>
                    <a:pt x="370380" y="658797"/>
                  </a:lnTo>
                  <a:lnTo>
                    <a:pt x="364855" y="660416"/>
                  </a:lnTo>
                  <a:lnTo>
                    <a:pt x="355330" y="655463"/>
                  </a:lnTo>
                  <a:lnTo>
                    <a:pt x="352758" y="655653"/>
                  </a:lnTo>
                  <a:lnTo>
                    <a:pt x="341995" y="663464"/>
                  </a:lnTo>
                  <a:lnTo>
                    <a:pt x="337042" y="664131"/>
                  </a:lnTo>
                  <a:lnTo>
                    <a:pt x="336090" y="669084"/>
                  </a:lnTo>
                  <a:lnTo>
                    <a:pt x="333899" y="669274"/>
                  </a:lnTo>
                  <a:lnTo>
                    <a:pt x="327231" y="658130"/>
                  </a:lnTo>
                  <a:lnTo>
                    <a:pt x="319897" y="656987"/>
                  </a:lnTo>
                  <a:lnTo>
                    <a:pt x="313230" y="659844"/>
                  </a:lnTo>
                  <a:lnTo>
                    <a:pt x="308467" y="660035"/>
                  </a:lnTo>
                  <a:lnTo>
                    <a:pt x="303705" y="656987"/>
                  </a:lnTo>
                  <a:lnTo>
                    <a:pt x="287036" y="651558"/>
                  </a:lnTo>
                  <a:lnTo>
                    <a:pt x="283988" y="648700"/>
                  </a:lnTo>
                  <a:lnTo>
                    <a:pt x="265414" y="654129"/>
                  </a:lnTo>
                  <a:lnTo>
                    <a:pt x="228743" y="658892"/>
                  </a:lnTo>
                  <a:lnTo>
                    <a:pt x="226171" y="664607"/>
                  </a:lnTo>
                  <a:lnTo>
                    <a:pt x="220170" y="669846"/>
                  </a:lnTo>
                  <a:lnTo>
                    <a:pt x="213312" y="670989"/>
                  </a:lnTo>
                  <a:lnTo>
                    <a:pt x="204264" y="676227"/>
                  </a:lnTo>
                  <a:lnTo>
                    <a:pt x="196929" y="678609"/>
                  </a:lnTo>
                  <a:lnTo>
                    <a:pt x="193310" y="681657"/>
                  </a:lnTo>
                  <a:lnTo>
                    <a:pt x="189024" y="681847"/>
                  </a:lnTo>
                  <a:lnTo>
                    <a:pt x="184737" y="677561"/>
                  </a:lnTo>
                  <a:lnTo>
                    <a:pt x="180927" y="683943"/>
                  </a:lnTo>
                  <a:lnTo>
                    <a:pt x="175689" y="685086"/>
                  </a:lnTo>
                  <a:lnTo>
                    <a:pt x="168735" y="684419"/>
                  </a:lnTo>
                  <a:lnTo>
                    <a:pt x="157305" y="680418"/>
                  </a:lnTo>
                  <a:lnTo>
                    <a:pt x="153972" y="677847"/>
                  </a:lnTo>
                  <a:lnTo>
                    <a:pt x="145399" y="664797"/>
                  </a:lnTo>
                  <a:lnTo>
                    <a:pt x="136160" y="662416"/>
                  </a:lnTo>
                  <a:lnTo>
                    <a:pt x="126825" y="662416"/>
                  </a:lnTo>
                  <a:lnTo>
                    <a:pt x="123777" y="653177"/>
                  </a:lnTo>
                  <a:lnTo>
                    <a:pt x="119777" y="646319"/>
                  </a:lnTo>
                  <a:lnTo>
                    <a:pt x="115205" y="642509"/>
                  </a:lnTo>
                  <a:lnTo>
                    <a:pt x="113776" y="637556"/>
                  </a:lnTo>
                  <a:lnTo>
                    <a:pt x="109490" y="631174"/>
                  </a:lnTo>
                  <a:lnTo>
                    <a:pt x="102537" y="629745"/>
                  </a:lnTo>
                  <a:lnTo>
                    <a:pt x="96822" y="630412"/>
                  </a:lnTo>
                  <a:lnTo>
                    <a:pt x="92726" y="627078"/>
                  </a:lnTo>
                  <a:lnTo>
                    <a:pt x="89392" y="618792"/>
                  </a:lnTo>
                  <a:lnTo>
                    <a:pt x="75200" y="611743"/>
                  </a:lnTo>
                  <a:lnTo>
                    <a:pt x="73581" y="598503"/>
                  </a:lnTo>
                  <a:lnTo>
                    <a:pt x="71199" y="595646"/>
                  </a:lnTo>
                  <a:lnTo>
                    <a:pt x="66437" y="593741"/>
                  </a:lnTo>
                  <a:lnTo>
                    <a:pt x="54340" y="593265"/>
                  </a:lnTo>
                  <a:lnTo>
                    <a:pt x="46434" y="580977"/>
                  </a:lnTo>
                  <a:lnTo>
                    <a:pt x="43101" y="579549"/>
                  </a:lnTo>
                  <a:lnTo>
                    <a:pt x="25765" y="562308"/>
                  </a:lnTo>
                  <a:lnTo>
                    <a:pt x="22908" y="556117"/>
                  </a:lnTo>
                  <a:lnTo>
                    <a:pt x="26908" y="535734"/>
                  </a:lnTo>
                  <a:lnTo>
                    <a:pt x="25479" y="532400"/>
                  </a:lnTo>
                  <a:lnTo>
                    <a:pt x="14049" y="529542"/>
                  </a:lnTo>
                  <a:lnTo>
                    <a:pt x="10239" y="523637"/>
                  </a:lnTo>
                  <a:lnTo>
                    <a:pt x="5953" y="520589"/>
                  </a:lnTo>
                  <a:lnTo>
                    <a:pt x="3572" y="514969"/>
                  </a:lnTo>
                  <a:lnTo>
                    <a:pt x="4048" y="510492"/>
                  </a:lnTo>
                  <a:lnTo>
                    <a:pt x="9763" y="509826"/>
                  </a:lnTo>
                  <a:lnTo>
                    <a:pt x="12621" y="502682"/>
                  </a:lnTo>
                  <a:lnTo>
                    <a:pt x="16240" y="500586"/>
                  </a:lnTo>
                  <a:lnTo>
                    <a:pt x="21003" y="487442"/>
                  </a:lnTo>
                  <a:lnTo>
                    <a:pt x="21003" y="487442"/>
                  </a:lnTo>
                  <a:lnTo>
                    <a:pt x="22431" y="498681"/>
                  </a:lnTo>
                  <a:lnTo>
                    <a:pt x="21765" y="509540"/>
                  </a:lnTo>
                  <a:lnTo>
                    <a:pt x="25003" y="515826"/>
                  </a:lnTo>
                  <a:lnTo>
                    <a:pt x="31385" y="523446"/>
                  </a:lnTo>
                  <a:lnTo>
                    <a:pt x="62532" y="544687"/>
                  </a:lnTo>
                  <a:lnTo>
                    <a:pt x="67199" y="549831"/>
                  </a:lnTo>
                  <a:lnTo>
                    <a:pt x="76057" y="551164"/>
                  </a:lnTo>
                  <a:lnTo>
                    <a:pt x="120729" y="547354"/>
                  </a:lnTo>
                  <a:lnTo>
                    <a:pt x="131302" y="532876"/>
                  </a:lnTo>
                  <a:lnTo>
                    <a:pt x="133493" y="531638"/>
                  </a:lnTo>
                  <a:lnTo>
                    <a:pt x="135398" y="532305"/>
                  </a:lnTo>
                  <a:lnTo>
                    <a:pt x="157686" y="557546"/>
                  </a:lnTo>
                  <a:lnTo>
                    <a:pt x="158163" y="560689"/>
                  </a:lnTo>
                  <a:lnTo>
                    <a:pt x="194834" y="571738"/>
                  </a:lnTo>
                  <a:lnTo>
                    <a:pt x="199882" y="574500"/>
                  </a:lnTo>
                  <a:lnTo>
                    <a:pt x="201025" y="577548"/>
                  </a:lnTo>
                  <a:lnTo>
                    <a:pt x="200073" y="580692"/>
                  </a:lnTo>
                  <a:lnTo>
                    <a:pt x="190357" y="589169"/>
                  </a:lnTo>
                  <a:lnTo>
                    <a:pt x="192262" y="590121"/>
                  </a:lnTo>
                  <a:lnTo>
                    <a:pt x="199977" y="588788"/>
                  </a:lnTo>
                  <a:lnTo>
                    <a:pt x="204645" y="584406"/>
                  </a:lnTo>
                  <a:lnTo>
                    <a:pt x="206645" y="570786"/>
                  </a:lnTo>
                  <a:lnTo>
                    <a:pt x="214455" y="569928"/>
                  </a:lnTo>
                  <a:lnTo>
                    <a:pt x="239887" y="581644"/>
                  </a:lnTo>
                  <a:lnTo>
                    <a:pt x="254175" y="596598"/>
                  </a:lnTo>
                  <a:lnTo>
                    <a:pt x="269415" y="603361"/>
                  </a:lnTo>
                  <a:lnTo>
                    <a:pt x="296466" y="608409"/>
                  </a:lnTo>
                  <a:lnTo>
                    <a:pt x="306181" y="606314"/>
                  </a:lnTo>
                  <a:lnTo>
                    <a:pt x="291132" y="595360"/>
                  </a:lnTo>
                  <a:lnTo>
                    <a:pt x="283702" y="594884"/>
                  </a:lnTo>
                  <a:lnTo>
                    <a:pt x="274844" y="598122"/>
                  </a:lnTo>
                  <a:lnTo>
                    <a:pt x="270177" y="597551"/>
                  </a:lnTo>
                  <a:lnTo>
                    <a:pt x="253413" y="587359"/>
                  </a:lnTo>
                  <a:lnTo>
                    <a:pt x="245983" y="575643"/>
                  </a:lnTo>
                  <a:lnTo>
                    <a:pt x="243888" y="569262"/>
                  </a:lnTo>
                  <a:lnTo>
                    <a:pt x="248650" y="553831"/>
                  </a:lnTo>
                  <a:lnTo>
                    <a:pt x="254460" y="551164"/>
                  </a:lnTo>
                  <a:lnTo>
                    <a:pt x="272368" y="507635"/>
                  </a:lnTo>
                  <a:lnTo>
                    <a:pt x="277702" y="488204"/>
                  </a:lnTo>
                  <a:lnTo>
                    <a:pt x="283321" y="480298"/>
                  </a:lnTo>
                  <a:lnTo>
                    <a:pt x="285893" y="478869"/>
                  </a:lnTo>
                  <a:lnTo>
                    <a:pt x="297418" y="481822"/>
                  </a:lnTo>
                  <a:lnTo>
                    <a:pt x="301419" y="479631"/>
                  </a:lnTo>
                  <a:lnTo>
                    <a:pt x="304943" y="475155"/>
                  </a:lnTo>
                  <a:lnTo>
                    <a:pt x="305229" y="473250"/>
                  </a:lnTo>
                  <a:lnTo>
                    <a:pt x="302466" y="472488"/>
                  </a:lnTo>
                  <a:lnTo>
                    <a:pt x="275606" y="476107"/>
                  </a:lnTo>
                  <a:lnTo>
                    <a:pt x="272463" y="475345"/>
                  </a:lnTo>
                  <a:lnTo>
                    <a:pt x="274177" y="456295"/>
                  </a:lnTo>
                  <a:lnTo>
                    <a:pt x="278844" y="433911"/>
                  </a:lnTo>
                  <a:lnTo>
                    <a:pt x="281226" y="430006"/>
                  </a:lnTo>
                  <a:lnTo>
                    <a:pt x="284369" y="428863"/>
                  </a:lnTo>
                  <a:lnTo>
                    <a:pt x="296085" y="435721"/>
                  </a:lnTo>
                  <a:lnTo>
                    <a:pt x="304752" y="443627"/>
                  </a:lnTo>
                  <a:lnTo>
                    <a:pt x="309039" y="440865"/>
                  </a:lnTo>
                  <a:lnTo>
                    <a:pt x="318278" y="438864"/>
                  </a:lnTo>
                  <a:lnTo>
                    <a:pt x="310468" y="420481"/>
                  </a:lnTo>
                  <a:lnTo>
                    <a:pt x="315992" y="389049"/>
                  </a:lnTo>
                  <a:lnTo>
                    <a:pt x="317897" y="385429"/>
                  </a:lnTo>
                  <a:lnTo>
                    <a:pt x="354187" y="360378"/>
                  </a:lnTo>
                  <a:lnTo>
                    <a:pt x="379714" y="356187"/>
                  </a:lnTo>
                  <a:lnTo>
                    <a:pt x="400574" y="355044"/>
                  </a:lnTo>
                  <a:lnTo>
                    <a:pt x="424101" y="350949"/>
                  </a:lnTo>
                  <a:lnTo>
                    <a:pt x="551260" y="318849"/>
                  </a:lnTo>
                  <a:lnTo>
                    <a:pt x="565833" y="314277"/>
                  </a:lnTo>
                  <a:lnTo>
                    <a:pt x="575262" y="309134"/>
                  </a:lnTo>
                  <a:lnTo>
                    <a:pt x="580501" y="304181"/>
                  </a:lnTo>
                  <a:lnTo>
                    <a:pt x="587169" y="293989"/>
                  </a:lnTo>
                  <a:lnTo>
                    <a:pt x="618887" y="255699"/>
                  </a:lnTo>
                  <a:lnTo>
                    <a:pt x="641937" y="221980"/>
                  </a:lnTo>
                  <a:lnTo>
                    <a:pt x="658892" y="202930"/>
                  </a:lnTo>
                  <a:lnTo>
                    <a:pt x="683943" y="182547"/>
                  </a:lnTo>
                  <a:lnTo>
                    <a:pt x="694801" y="171974"/>
                  </a:lnTo>
                  <a:lnTo>
                    <a:pt x="726234" y="131397"/>
                  </a:lnTo>
                  <a:lnTo>
                    <a:pt x="732520" y="118729"/>
                  </a:lnTo>
                  <a:lnTo>
                    <a:pt x="737473" y="99298"/>
                  </a:lnTo>
                  <a:lnTo>
                    <a:pt x="736997" y="91869"/>
                  </a:lnTo>
                  <a:lnTo>
                    <a:pt x="732235" y="77962"/>
                  </a:lnTo>
                  <a:lnTo>
                    <a:pt x="732901" y="75867"/>
                  </a:lnTo>
                  <a:lnTo>
                    <a:pt x="737949" y="73104"/>
                  </a:lnTo>
                  <a:lnTo>
                    <a:pt x="757380" y="74247"/>
                  </a:lnTo>
                  <a:lnTo>
                    <a:pt x="757380" y="74247"/>
                  </a:lnTo>
                  <a:lnTo>
                    <a:pt x="775573" y="81105"/>
                  </a:lnTo>
                  <a:lnTo>
                    <a:pt x="790242" y="100917"/>
                  </a:lnTo>
                  <a:lnTo>
                    <a:pt x="792623" y="117300"/>
                  </a:lnTo>
                  <a:lnTo>
                    <a:pt x="803196" y="129016"/>
                  </a:lnTo>
                  <a:lnTo>
                    <a:pt x="827199" y="149400"/>
                  </a:lnTo>
                  <a:lnTo>
                    <a:pt x="838914" y="162830"/>
                  </a:lnTo>
                  <a:lnTo>
                    <a:pt x="839486" y="166354"/>
                  </a:lnTo>
                  <a:lnTo>
                    <a:pt x="841867" y="168735"/>
                  </a:lnTo>
                  <a:lnTo>
                    <a:pt x="847106" y="168164"/>
                  </a:lnTo>
                  <a:lnTo>
                    <a:pt x="859393" y="161211"/>
                  </a:lnTo>
                  <a:lnTo>
                    <a:pt x="871109" y="148352"/>
                  </a:lnTo>
                  <a:lnTo>
                    <a:pt x="880444" y="115110"/>
                  </a:lnTo>
                  <a:lnTo>
                    <a:pt x="879872" y="104061"/>
                  </a:lnTo>
                  <a:lnTo>
                    <a:pt x="876919" y="101108"/>
                  </a:lnTo>
                  <a:lnTo>
                    <a:pt x="867585" y="55007"/>
                  </a:lnTo>
                  <a:lnTo>
                    <a:pt x="868156" y="50911"/>
                  </a:lnTo>
                  <a:lnTo>
                    <a:pt x="878729" y="40434"/>
                  </a:lnTo>
                  <a:lnTo>
                    <a:pt x="893969" y="38719"/>
                  </a:lnTo>
                  <a:lnTo>
                    <a:pt x="898636" y="37005"/>
                  </a:lnTo>
                  <a:lnTo>
                    <a:pt x="902161" y="34052"/>
                  </a:lnTo>
                  <a:lnTo>
                    <a:pt x="906447" y="25956"/>
                  </a:lnTo>
                  <a:lnTo>
                    <a:pt x="906447" y="25956"/>
                  </a:lnTo>
                  <a:lnTo>
                    <a:pt x="908542" y="38433"/>
                  </a:lnTo>
                  <a:lnTo>
                    <a:pt x="908542" y="38433"/>
                  </a:lnTo>
                  <a:lnTo>
                    <a:pt x="906256" y="45196"/>
                  </a:lnTo>
                  <a:lnTo>
                    <a:pt x="907971" y="65675"/>
                  </a:lnTo>
                  <a:lnTo>
                    <a:pt x="912066" y="77391"/>
                  </a:lnTo>
                  <a:lnTo>
                    <a:pt x="919115" y="108918"/>
                  </a:lnTo>
                  <a:lnTo>
                    <a:pt x="938451" y="115872"/>
                  </a:lnTo>
                  <a:lnTo>
                    <a:pt x="958929" y="120539"/>
                  </a:lnTo>
                  <a:lnTo>
                    <a:pt x="961882" y="119396"/>
                  </a:lnTo>
                  <a:lnTo>
                    <a:pt x="960739" y="110633"/>
                  </a:lnTo>
                  <a:lnTo>
                    <a:pt x="950738" y="103013"/>
                  </a:lnTo>
                  <a:lnTo>
                    <a:pt x="948357" y="99489"/>
                  </a:lnTo>
                  <a:lnTo>
                    <a:pt x="947214" y="92440"/>
                  </a:lnTo>
                  <a:lnTo>
                    <a:pt x="947214" y="79010"/>
                  </a:lnTo>
                  <a:lnTo>
                    <a:pt x="948928" y="74343"/>
                  </a:lnTo>
                  <a:lnTo>
                    <a:pt x="948357" y="67294"/>
                  </a:lnTo>
                  <a:lnTo>
                    <a:pt x="939022" y="38148"/>
                  </a:lnTo>
                  <a:lnTo>
                    <a:pt x="927497" y="23098"/>
                  </a:lnTo>
                  <a:lnTo>
                    <a:pt x="927497" y="23098"/>
                  </a:lnTo>
                  <a:lnTo>
                    <a:pt x="939403" y="14430"/>
                  </a:lnTo>
                  <a:lnTo>
                    <a:pt x="950262" y="19764"/>
                  </a:lnTo>
                  <a:lnTo>
                    <a:pt x="957120" y="25003"/>
                  </a:lnTo>
                  <a:lnTo>
                    <a:pt x="961882" y="24051"/>
                  </a:lnTo>
                  <a:lnTo>
                    <a:pt x="967788" y="19764"/>
                  </a:lnTo>
                  <a:lnTo>
                    <a:pt x="981885" y="3572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12484FB-1031-46EB-8094-5716E0102E1D}"/>
                </a:ext>
              </a:extLst>
            </p:cNvPr>
            <p:cNvSpPr/>
            <p:nvPr/>
          </p:nvSpPr>
          <p:spPr>
            <a:xfrm>
              <a:off x="8221382" y="3144852"/>
              <a:ext cx="1372167" cy="316655"/>
            </a:xfrm>
            <a:custGeom>
              <a:avLst/>
              <a:gdLst>
                <a:gd name="connsiteX0" fmla="*/ 741759 w 742950"/>
                <a:gd name="connsiteY0" fmla="*/ 71866 h 171450"/>
                <a:gd name="connsiteX1" fmla="*/ 737187 w 742950"/>
                <a:gd name="connsiteY1" fmla="*/ 78248 h 171450"/>
                <a:gd name="connsiteX2" fmla="*/ 730806 w 742950"/>
                <a:gd name="connsiteY2" fmla="*/ 78153 h 171450"/>
                <a:gd name="connsiteX3" fmla="*/ 701183 w 742950"/>
                <a:gd name="connsiteY3" fmla="*/ 66342 h 171450"/>
                <a:gd name="connsiteX4" fmla="*/ 722424 w 742950"/>
                <a:gd name="connsiteY4" fmla="*/ 63484 h 171450"/>
                <a:gd name="connsiteX5" fmla="*/ 741759 w 742950"/>
                <a:gd name="connsiteY5" fmla="*/ 71866 h 171450"/>
                <a:gd name="connsiteX6" fmla="*/ 173689 w 742950"/>
                <a:gd name="connsiteY6" fmla="*/ 28051 h 171450"/>
                <a:gd name="connsiteX7" fmla="*/ 185214 w 742950"/>
                <a:gd name="connsiteY7" fmla="*/ 43101 h 171450"/>
                <a:gd name="connsiteX8" fmla="*/ 194548 w 742950"/>
                <a:gd name="connsiteY8" fmla="*/ 72247 h 171450"/>
                <a:gd name="connsiteX9" fmla="*/ 195120 w 742950"/>
                <a:gd name="connsiteY9" fmla="*/ 79296 h 171450"/>
                <a:gd name="connsiteX10" fmla="*/ 193405 w 742950"/>
                <a:gd name="connsiteY10" fmla="*/ 83963 h 171450"/>
                <a:gd name="connsiteX11" fmla="*/ 194548 w 742950"/>
                <a:gd name="connsiteY11" fmla="*/ 104442 h 171450"/>
                <a:gd name="connsiteX12" fmla="*/ 196929 w 742950"/>
                <a:gd name="connsiteY12" fmla="*/ 107966 h 171450"/>
                <a:gd name="connsiteX13" fmla="*/ 206931 w 742950"/>
                <a:gd name="connsiteY13" fmla="*/ 115586 h 171450"/>
                <a:gd name="connsiteX14" fmla="*/ 208074 w 742950"/>
                <a:gd name="connsiteY14" fmla="*/ 124349 h 171450"/>
                <a:gd name="connsiteX15" fmla="*/ 205121 w 742950"/>
                <a:gd name="connsiteY15" fmla="*/ 125492 h 171450"/>
                <a:gd name="connsiteX16" fmla="*/ 184642 w 742950"/>
                <a:gd name="connsiteY16" fmla="*/ 120825 h 171450"/>
                <a:gd name="connsiteX17" fmla="*/ 165306 w 742950"/>
                <a:gd name="connsiteY17" fmla="*/ 113871 h 171450"/>
                <a:gd name="connsiteX18" fmla="*/ 158258 w 742950"/>
                <a:gd name="connsiteY18" fmla="*/ 82344 h 171450"/>
                <a:gd name="connsiteX19" fmla="*/ 154162 w 742950"/>
                <a:gd name="connsiteY19" fmla="*/ 70628 h 171450"/>
                <a:gd name="connsiteX20" fmla="*/ 152448 w 742950"/>
                <a:gd name="connsiteY20" fmla="*/ 50149 h 171450"/>
                <a:gd name="connsiteX21" fmla="*/ 154734 w 742950"/>
                <a:gd name="connsiteY21" fmla="*/ 43386 h 171450"/>
                <a:gd name="connsiteX22" fmla="*/ 154734 w 742950"/>
                <a:gd name="connsiteY22" fmla="*/ 43386 h 171450"/>
                <a:gd name="connsiteX23" fmla="*/ 157496 w 742950"/>
                <a:gd name="connsiteY23" fmla="*/ 45672 h 171450"/>
                <a:gd name="connsiteX24" fmla="*/ 159401 w 742950"/>
                <a:gd name="connsiteY24" fmla="*/ 44910 h 171450"/>
                <a:gd name="connsiteX25" fmla="*/ 169783 w 742950"/>
                <a:gd name="connsiteY25" fmla="*/ 37290 h 171450"/>
                <a:gd name="connsiteX26" fmla="*/ 173689 w 742950"/>
                <a:gd name="connsiteY26" fmla="*/ 28051 h 171450"/>
                <a:gd name="connsiteX27" fmla="*/ 147590 w 742950"/>
                <a:gd name="connsiteY27" fmla="*/ 28146 h 171450"/>
                <a:gd name="connsiteX28" fmla="*/ 146352 w 742950"/>
                <a:gd name="connsiteY28" fmla="*/ 30623 h 171450"/>
                <a:gd name="connsiteX29" fmla="*/ 152352 w 742950"/>
                <a:gd name="connsiteY29" fmla="*/ 29670 h 171450"/>
                <a:gd name="connsiteX30" fmla="*/ 152638 w 742950"/>
                <a:gd name="connsiteY30" fmla="*/ 31004 h 171450"/>
                <a:gd name="connsiteX31" fmla="*/ 152638 w 742950"/>
                <a:gd name="connsiteY31" fmla="*/ 31004 h 171450"/>
                <a:gd name="connsiteX32" fmla="*/ 148352 w 742950"/>
                <a:gd name="connsiteY32" fmla="*/ 39100 h 171450"/>
                <a:gd name="connsiteX33" fmla="*/ 144828 w 742950"/>
                <a:gd name="connsiteY33" fmla="*/ 42053 h 171450"/>
                <a:gd name="connsiteX34" fmla="*/ 140160 w 742950"/>
                <a:gd name="connsiteY34" fmla="*/ 43767 h 171450"/>
                <a:gd name="connsiteX35" fmla="*/ 124920 w 742950"/>
                <a:gd name="connsiteY35" fmla="*/ 45482 h 171450"/>
                <a:gd name="connsiteX36" fmla="*/ 114348 w 742950"/>
                <a:gd name="connsiteY36" fmla="*/ 55959 h 171450"/>
                <a:gd name="connsiteX37" fmla="*/ 113776 w 742950"/>
                <a:gd name="connsiteY37" fmla="*/ 60055 h 171450"/>
                <a:gd name="connsiteX38" fmla="*/ 123111 w 742950"/>
                <a:gd name="connsiteY38" fmla="*/ 106156 h 171450"/>
                <a:gd name="connsiteX39" fmla="*/ 126064 w 742950"/>
                <a:gd name="connsiteY39" fmla="*/ 109109 h 171450"/>
                <a:gd name="connsiteX40" fmla="*/ 126635 w 742950"/>
                <a:gd name="connsiteY40" fmla="*/ 120158 h 171450"/>
                <a:gd name="connsiteX41" fmla="*/ 117300 w 742950"/>
                <a:gd name="connsiteY41" fmla="*/ 153400 h 171450"/>
                <a:gd name="connsiteX42" fmla="*/ 105585 w 742950"/>
                <a:gd name="connsiteY42" fmla="*/ 166259 h 171450"/>
                <a:gd name="connsiteX43" fmla="*/ 93298 w 742950"/>
                <a:gd name="connsiteY43" fmla="*/ 173212 h 171450"/>
                <a:gd name="connsiteX44" fmla="*/ 88059 w 742950"/>
                <a:gd name="connsiteY44" fmla="*/ 173784 h 171450"/>
                <a:gd name="connsiteX45" fmla="*/ 85677 w 742950"/>
                <a:gd name="connsiteY45" fmla="*/ 171402 h 171450"/>
                <a:gd name="connsiteX46" fmla="*/ 85106 w 742950"/>
                <a:gd name="connsiteY46" fmla="*/ 167973 h 171450"/>
                <a:gd name="connsiteX47" fmla="*/ 73390 w 742950"/>
                <a:gd name="connsiteY47" fmla="*/ 154543 h 171450"/>
                <a:gd name="connsiteX48" fmla="*/ 49387 w 742950"/>
                <a:gd name="connsiteY48" fmla="*/ 134160 h 171450"/>
                <a:gd name="connsiteX49" fmla="*/ 38814 w 742950"/>
                <a:gd name="connsiteY49" fmla="*/ 122444 h 171450"/>
                <a:gd name="connsiteX50" fmla="*/ 36433 w 742950"/>
                <a:gd name="connsiteY50" fmla="*/ 106061 h 171450"/>
                <a:gd name="connsiteX51" fmla="*/ 21765 w 742950"/>
                <a:gd name="connsiteY51" fmla="*/ 86249 h 171450"/>
                <a:gd name="connsiteX52" fmla="*/ 3572 w 742950"/>
                <a:gd name="connsiteY52" fmla="*/ 79391 h 171450"/>
                <a:gd name="connsiteX53" fmla="*/ 3572 w 742950"/>
                <a:gd name="connsiteY53" fmla="*/ 79391 h 171450"/>
                <a:gd name="connsiteX54" fmla="*/ 14049 w 742950"/>
                <a:gd name="connsiteY54" fmla="*/ 79296 h 171450"/>
                <a:gd name="connsiteX55" fmla="*/ 17859 w 742950"/>
                <a:gd name="connsiteY55" fmla="*/ 81105 h 171450"/>
                <a:gd name="connsiteX56" fmla="*/ 33957 w 742950"/>
                <a:gd name="connsiteY56" fmla="*/ 78819 h 171450"/>
                <a:gd name="connsiteX57" fmla="*/ 70152 w 742950"/>
                <a:gd name="connsiteY57" fmla="*/ 63103 h 171450"/>
                <a:gd name="connsiteX58" fmla="*/ 74248 w 742950"/>
                <a:gd name="connsiteY58" fmla="*/ 60436 h 171450"/>
                <a:gd name="connsiteX59" fmla="*/ 94250 w 742950"/>
                <a:gd name="connsiteY59" fmla="*/ 39862 h 171450"/>
                <a:gd name="connsiteX60" fmla="*/ 105870 w 742950"/>
                <a:gd name="connsiteY60" fmla="*/ 31099 h 171450"/>
                <a:gd name="connsiteX61" fmla="*/ 135017 w 742950"/>
                <a:gd name="connsiteY61" fmla="*/ 12906 h 171450"/>
                <a:gd name="connsiteX62" fmla="*/ 155877 w 742950"/>
                <a:gd name="connsiteY62" fmla="*/ 4524 h 171450"/>
                <a:gd name="connsiteX63" fmla="*/ 160639 w 742950"/>
                <a:gd name="connsiteY63" fmla="*/ 3572 h 171450"/>
                <a:gd name="connsiteX64" fmla="*/ 165402 w 742950"/>
                <a:gd name="connsiteY64" fmla="*/ 4524 h 171450"/>
                <a:gd name="connsiteX65" fmla="*/ 166354 w 742950"/>
                <a:gd name="connsiteY65" fmla="*/ 5953 h 171450"/>
                <a:gd name="connsiteX66" fmla="*/ 147590 w 742950"/>
                <a:gd name="connsiteY66" fmla="*/ 28146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742950" h="171450">
                  <a:moveTo>
                    <a:pt x="741759" y="71866"/>
                  </a:moveTo>
                  <a:lnTo>
                    <a:pt x="737187" y="78248"/>
                  </a:lnTo>
                  <a:lnTo>
                    <a:pt x="730806" y="78153"/>
                  </a:lnTo>
                  <a:lnTo>
                    <a:pt x="701183" y="66342"/>
                  </a:lnTo>
                  <a:lnTo>
                    <a:pt x="722424" y="63484"/>
                  </a:lnTo>
                  <a:lnTo>
                    <a:pt x="741759" y="71866"/>
                  </a:lnTo>
                  <a:close/>
                  <a:moveTo>
                    <a:pt x="173689" y="28051"/>
                  </a:moveTo>
                  <a:lnTo>
                    <a:pt x="185214" y="43101"/>
                  </a:lnTo>
                  <a:lnTo>
                    <a:pt x="194548" y="72247"/>
                  </a:lnTo>
                  <a:lnTo>
                    <a:pt x="195120" y="79296"/>
                  </a:lnTo>
                  <a:lnTo>
                    <a:pt x="193405" y="83963"/>
                  </a:lnTo>
                  <a:lnTo>
                    <a:pt x="194548" y="104442"/>
                  </a:lnTo>
                  <a:lnTo>
                    <a:pt x="196929" y="107966"/>
                  </a:lnTo>
                  <a:lnTo>
                    <a:pt x="206931" y="115586"/>
                  </a:lnTo>
                  <a:lnTo>
                    <a:pt x="208074" y="124349"/>
                  </a:lnTo>
                  <a:lnTo>
                    <a:pt x="205121" y="125492"/>
                  </a:lnTo>
                  <a:lnTo>
                    <a:pt x="184642" y="120825"/>
                  </a:lnTo>
                  <a:lnTo>
                    <a:pt x="165306" y="113871"/>
                  </a:lnTo>
                  <a:lnTo>
                    <a:pt x="158258" y="82344"/>
                  </a:lnTo>
                  <a:lnTo>
                    <a:pt x="154162" y="70628"/>
                  </a:lnTo>
                  <a:lnTo>
                    <a:pt x="152448" y="50149"/>
                  </a:lnTo>
                  <a:lnTo>
                    <a:pt x="154734" y="43386"/>
                  </a:lnTo>
                  <a:lnTo>
                    <a:pt x="154734" y="43386"/>
                  </a:lnTo>
                  <a:lnTo>
                    <a:pt x="157496" y="45672"/>
                  </a:lnTo>
                  <a:lnTo>
                    <a:pt x="159401" y="44910"/>
                  </a:lnTo>
                  <a:lnTo>
                    <a:pt x="169783" y="37290"/>
                  </a:lnTo>
                  <a:lnTo>
                    <a:pt x="173689" y="28051"/>
                  </a:lnTo>
                  <a:close/>
                  <a:moveTo>
                    <a:pt x="147590" y="28146"/>
                  </a:moveTo>
                  <a:lnTo>
                    <a:pt x="146352" y="30623"/>
                  </a:lnTo>
                  <a:lnTo>
                    <a:pt x="152352" y="29670"/>
                  </a:lnTo>
                  <a:lnTo>
                    <a:pt x="152638" y="31004"/>
                  </a:lnTo>
                  <a:lnTo>
                    <a:pt x="152638" y="31004"/>
                  </a:lnTo>
                  <a:lnTo>
                    <a:pt x="148352" y="39100"/>
                  </a:lnTo>
                  <a:lnTo>
                    <a:pt x="144828" y="42053"/>
                  </a:lnTo>
                  <a:lnTo>
                    <a:pt x="140160" y="43767"/>
                  </a:lnTo>
                  <a:lnTo>
                    <a:pt x="124920" y="45482"/>
                  </a:lnTo>
                  <a:lnTo>
                    <a:pt x="114348" y="55959"/>
                  </a:lnTo>
                  <a:lnTo>
                    <a:pt x="113776" y="60055"/>
                  </a:lnTo>
                  <a:lnTo>
                    <a:pt x="123111" y="106156"/>
                  </a:lnTo>
                  <a:lnTo>
                    <a:pt x="126064" y="109109"/>
                  </a:lnTo>
                  <a:lnTo>
                    <a:pt x="126635" y="120158"/>
                  </a:lnTo>
                  <a:lnTo>
                    <a:pt x="117300" y="153400"/>
                  </a:lnTo>
                  <a:lnTo>
                    <a:pt x="105585" y="166259"/>
                  </a:lnTo>
                  <a:lnTo>
                    <a:pt x="93298" y="173212"/>
                  </a:lnTo>
                  <a:lnTo>
                    <a:pt x="88059" y="173784"/>
                  </a:lnTo>
                  <a:lnTo>
                    <a:pt x="85677" y="171402"/>
                  </a:lnTo>
                  <a:lnTo>
                    <a:pt x="85106" y="167973"/>
                  </a:lnTo>
                  <a:lnTo>
                    <a:pt x="73390" y="154543"/>
                  </a:lnTo>
                  <a:lnTo>
                    <a:pt x="49387" y="134160"/>
                  </a:lnTo>
                  <a:lnTo>
                    <a:pt x="38814" y="122444"/>
                  </a:lnTo>
                  <a:lnTo>
                    <a:pt x="36433" y="106061"/>
                  </a:lnTo>
                  <a:lnTo>
                    <a:pt x="21765" y="86249"/>
                  </a:lnTo>
                  <a:lnTo>
                    <a:pt x="3572" y="79391"/>
                  </a:lnTo>
                  <a:lnTo>
                    <a:pt x="3572" y="79391"/>
                  </a:lnTo>
                  <a:lnTo>
                    <a:pt x="14049" y="79296"/>
                  </a:lnTo>
                  <a:lnTo>
                    <a:pt x="17859" y="81105"/>
                  </a:lnTo>
                  <a:lnTo>
                    <a:pt x="33957" y="78819"/>
                  </a:lnTo>
                  <a:lnTo>
                    <a:pt x="70152" y="63103"/>
                  </a:lnTo>
                  <a:lnTo>
                    <a:pt x="74248" y="60436"/>
                  </a:lnTo>
                  <a:lnTo>
                    <a:pt x="94250" y="39862"/>
                  </a:lnTo>
                  <a:lnTo>
                    <a:pt x="105870" y="31099"/>
                  </a:lnTo>
                  <a:lnTo>
                    <a:pt x="135017" y="12906"/>
                  </a:lnTo>
                  <a:lnTo>
                    <a:pt x="155877" y="4524"/>
                  </a:lnTo>
                  <a:lnTo>
                    <a:pt x="160639" y="3572"/>
                  </a:lnTo>
                  <a:lnTo>
                    <a:pt x="165402" y="4524"/>
                  </a:lnTo>
                  <a:lnTo>
                    <a:pt x="166354" y="5953"/>
                  </a:lnTo>
                  <a:lnTo>
                    <a:pt x="147590" y="28146"/>
                  </a:lnTo>
                  <a:close/>
                </a:path>
              </a:pathLst>
            </a:custGeom>
            <a:grpFill/>
            <a:ln w="4763" cap="flat">
              <a:solidFill>
                <a:srgbClr val="FFFFFF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</p:grpSp>
      <p:sp>
        <p:nvSpPr>
          <p:cNvPr id="43" name="OVAL">
            <a:extLst>
              <a:ext uri="{FF2B5EF4-FFF2-40B4-BE49-F238E27FC236}">
                <a16:creationId xmlns:a16="http://schemas.microsoft.com/office/drawing/2014/main" id="{D1CEC2B6-B9D1-4D57-AD41-DCA4B7AD0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1610" y="4805105"/>
            <a:ext cx="167517" cy="161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" name="LINE">
            <a:extLst>
              <a:ext uri="{FF2B5EF4-FFF2-40B4-BE49-F238E27FC236}">
                <a16:creationId xmlns:a16="http://schemas.microsoft.com/office/drawing/2014/main" id="{2B8F29C2-8CE3-4C8A-9243-4B93640149CD}"/>
              </a:ext>
            </a:extLst>
          </p:cNvPr>
          <p:cNvSpPr>
            <a:spLocks/>
          </p:cNvSpPr>
          <p:nvPr/>
        </p:nvSpPr>
        <p:spPr bwMode="auto">
          <a:xfrm>
            <a:off x="11048453" y="4342878"/>
            <a:ext cx="179926" cy="511860"/>
          </a:xfrm>
          <a:custGeom>
            <a:avLst/>
            <a:gdLst>
              <a:gd name="T0" fmla="*/ 0 w 58"/>
              <a:gd name="T1" fmla="*/ 165 h 165"/>
              <a:gd name="T2" fmla="*/ 0 w 58"/>
              <a:gd name="T3" fmla="*/ 0 h 165"/>
              <a:gd name="T4" fmla="*/ 58 w 58"/>
              <a:gd name="T5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165">
                <a:moveTo>
                  <a:pt x="0" y="165"/>
                </a:moveTo>
                <a:lnTo>
                  <a:pt x="0" y="0"/>
                </a:lnTo>
                <a:lnTo>
                  <a:pt x="58" y="0"/>
                </a:lnTo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3" name="SHAPE GROUP, TEXT AND ICON">
            <a:extLst>
              <a:ext uri="{FF2B5EF4-FFF2-40B4-BE49-F238E27FC236}">
                <a16:creationId xmlns:a16="http://schemas.microsoft.com/office/drawing/2014/main" id="{D7CB6409-BA95-4F65-8B33-882BE423E1BD}"/>
              </a:ext>
            </a:extLst>
          </p:cNvPr>
          <p:cNvGrpSpPr/>
          <p:nvPr/>
        </p:nvGrpSpPr>
        <p:grpSpPr>
          <a:xfrm>
            <a:off x="11228379" y="3806203"/>
            <a:ext cx="1122990" cy="1122989"/>
            <a:chOff x="11228379" y="3806203"/>
            <a:chExt cx="1122990" cy="1122989"/>
          </a:xfrm>
        </p:grpSpPr>
        <p:sp>
          <p:nvSpPr>
            <p:cNvPr id="44" name="Oval 11">
              <a:extLst>
                <a:ext uri="{FF2B5EF4-FFF2-40B4-BE49-F238E27FC236}">
                  <a16:creationId xmlns:a16="http://schemas.microsoft.com/office/drawing/2014/main" id="{D698AF5F-2236-48CB-8849-40F6CB767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8379" y="3806203"/>
              <a:ext cx="1122990" cy="1122989"/>
            </a:xfrm>
            <a:prstGeom prst="ellipse">
              <a:avLst/>
            </a:prstGeom>
            <a:gradFill>
              <a:gsLst>
                <a:gs pos="0">
                  <a:srgbClr val="4FB3C3"/>
                </a:gs>
                <a:gs pos="100000">
                  <a:srgbClr val="2193AD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ICON">
              <a:extLst>
                <a:ext uri="{FF2B5EF4-FFF2-40B4-BE49-F238E27FC236}">
                  <a16:creationId xmlns:a16="http://schemas.microsoft.com/office/drawing/2014/main" id="{101C745C-C850-4207-AB7F-84A322C0EB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19146" y="3945799"/>
              <a:ext cx="313321" cy="362956"/>
            </a:xfrm>
            <a:custGeom>
              <a:avLst/>
              <a:gdLst>
                <a:gd name="T0" fmla="*/ 72 w 72"/>
                <a:gd name="T1" fmla="*/ 11 h 83"/>
                <a:gd name="T2" fmla="*/ 72 w 72"/>
                <a:gd name="T3" fmla="*/ 17 h 83"/>
                <a:gd name="T4" fmla="*/ 36 w 72"/>
                <a:gd name="T5" fmla="*/ 29 h 83"/>
                <a:gd name="T6" fmla="*/ 0 w 72"/>
                <a:gd name="T7" fmla="*/ 17 h 83"/>
                <a:gd name="T8" fmla="*/ 0 w 72"/>
                <a:gd name="T9" fmla="*/ 11 h 83"/>
                <a:gd name="T10" fmla="*/ 36 w 72"/>
                <a:gd name="T11" fmla="*/ 0 h 83"/>
                <a:gd name="T12" fmla="*/ 72 w 72"/>
                <a:gd name="T13" fmla="*/ 11 h 83"/>
                <a:gd name="T14" fmla="*/ 72 w 72"/>
                <a:gd name="T15" fmla="*/ 27 h 83"/>
                <a:gd name="T16" fmla="*/ 72 w 72"/>
                <a:gd name="T17" fmla="*/ 35 h 83"/>
                <a:gd name="T18" fmla="*/ 36 w 72"/>
                <a:gd name="T19" fmla="*/ 47 h 83"/>
                <a:gd name="T20" fmla="*/ 0 w 72"/>
                <a:gd name="T21" fmla="*/ 35 h 83"/>
                <a:gd name="T22" fmla="*/ 0 w 72"/>
                <a:gd name="T23" fmla="*/ 27 h 83"/>
                <a:gd name="T24" fmla="*/ 36 w 72"/>
                <a:gd name="T25" fmla="*/ 35 h 83"/>
                <a:gd name="T26" fmla="*/ 72 w 72"/>
                <a:gd name="T27" fmla="*/ 27 h 83"/>
                <a:gd name="T28" fmla="*/ 72 w 72"/>
                <a:gd name="T29" fmla="*/ 45 h 83"/>
                <a:gd name="T30" fmla="*/ 72 w 72"/>
                <a:gd name="T31" fmla="*/ 53 h 83"/>
                <a:gd name="T32" fmla="*/ 36 w 72"/>
                <a:gd name="T33" fmla="*/ 65 h 83"/>
                <a:gd name="T34" fmla="*/ 0 w 72"/>
                <a:gd name="T35" fmla="*/ 53 h 83"/>
                <a:gd name="T36" fmla="*/ 0 w 72"/>
                <a:gd name="T37" fmla="*/ 45 h 83"/>
                <a:gd name="T38" fmla="*/ 36 w 72"/>
                <a:gd name="T39" fmla="*/ 53 h 83"/>
                <a:gd name="T40" fmla="*/ 72 w 72"/>
                <a:gd name="T41" fmla="*/ 45 h 83"/>
                <a:gd name="T42" fmla="*/ 72 w 72"/>
                <a:gd name="T43" fmla="*/ 63 h 83"/>
                <a:gd name="T44" fmla="*/ 72 w 72"/>
                <a:gd name="T45" fmla="*/ 71 h 83"/>
                <a:gd name="T46" fmla="*/ 36 w 72"/>
                <a:gd name="T47" fmla="*/ 83 h 83"/>
                <a:gd name="T48" fmla="*/ 0 w 72"/>
                <a:gd name="T49" fmla="*/ 71 h 83"/>
                <a:gd name="T50" fmla="*/ 0 w 72"/>
                <a:gd name="T51" fmla="*/ 63 h 83"/>
                <a:gd name="T52" fmla="*/ 36 w 72"/>
                <a:gd name="T53" fmla="*/ 71 h 83"/>
                <a:gd name="T54" fmla="*/ 72 w 72"/>
                <a:gd name="T55" fmla="*/ 6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83">
                  <a:moveTo>
                    <a:pt x="72" y="11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2" y="24"/>
                    <a:pt x="56" y="29"/>
                    <a:pt x="36" y="29"/>
                  </a:cubicBezTo>
                  <a:cubicBezTo>
                    <a:pt x="16" y="29"/>
                    <a:pt x="0" y="24"/>
                    <a:pt x="0" y="1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16" y="0"/>
                    <a:pt x="36" y="0"/>
                  </a:cubicBezTo>
                  <a:cubicBezTo>
                    <a:pt x="56" y="0"/>
                    <a:pt x="72" y="5"/>
                    <a:pt x="72" y="11"/>
                  </a:cubicBezTo>
                  <a:close/>
                  <a:moveTo>
                    <a:pt x="72" y="27"/>
                  </a:moveTo>
                  <a:cubicBezTo>
                    <a:pt x="72" y="35"/>
                    <a:pt x="72" y="35"/>
                    <a:pt x="72" y="35"/>
                  </a:cubicBezTo>
                  <a:cubicBezTo>
                    <a:pt x="72" y="42"/>
                    <a:pt x="56" y="47"/>
                    <a:pt x="36" y="47"/>
                  </a:cubicBezTo>
                  <a:cubicBezTo>
                    <a:pt x="16" y="47"/>
                    <a:pt x="0" y="42"/>
                    <a:pt x="0" y="3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" y="33"/>
                    <a:pt x="22" y="35"/>
                    <a:pt x="36" y="35"/>
                  </a:cubicBezTo>
                  <a:cubicBezTo>
                    <a:pt x="50" y="35"/>
                    <a:pt x="64" y="33"/>
                    <a:pt x="72" y="27"/>
                  </a:cubicBezTo>
                  <a:close/>
                  <a:moveTo>
                    <a:pt x="72" y="45"/>
                  </a:moveTo>
                  <a:cubicBezTo>
                    <a:pt x="72" y="53"/>
                    <a:pt x="72" y="53"/>
                    <a:pt x="72" y="53"/>
                  </a:cubicBezTo>
                  <a:cubicBezTo>
                    <a:pt x="72" y="60"/>
                    <a:pt x="56" y="65"/>
                    <a:pt x="36" y="65"/>
                  </a:cubicBezTo>
                  <a:cubicBezTo>
                    <a:pt x="16" y="65"/>
                    <a:pt x="0" y="60"/>
                    <a:pt x="0" y="5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8" y="51"/>
                    <a:pt x="22" y="53"/>
                    <a:pt x="36" y="53"/>
                  </a:cubicBezTo>
                  <a:cubicBezTo>
                    <a:pt x="50" y="53"/>
                    <a:pt x="64" y="51"/>
                    <a:pt x="72" y="45"/>
                  </a:cubicBezTo>
                  <a:close/>
                  <a:moveTo>
                    <a:pt x="72" y="63"/>
                  </a:moveTo>
                  <a:cubicBezTo>
                    <a:pt x="72" y="71"/>
                    <a:pt x="72" y="71"/>
                    <a:pt x="72" y="71"/>
                  </a:cubicBezTo>
                  <a:cubicBezTo>
                    <a:pt x="72" y="78"/>
                    <a:pt x="56" y="83"/>
                    <a:pt x="36" y="83"/>
                  </a:cubicBezTo>
                  <a:cubicBezTo>
                    <a:pt x="16" y="83"/>
                    <a:pt x="0" y="78"/>
                    <a:pt x="0" y="7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8" y="69"/>
                    <a:pt x="22" y="71"/>
                    <a:pt x="36" y="71"/>
                  </a:cubicBezTo>
                  <a:cubicBezTo>
                    <a:pt x="50" y="71"/>
                    <a:pt x="64" y="69"/>
                    <a:pt x="72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CHANGE TEXT HERE">
              <a:extLst>
                <a:ext uri="{FF2B5EF4-FFF2-40B4-BE49-F238E27FC236}">
                  <a16:creationId xmlns:a16="http://schemas.microsoft.com/office/drawing/2014/main" id="{4B11A820-2E81-49F1-A3F1-40F074AA0478}"/>
                </a:ext>
              </a:extLst>
            </p:cNvPr>
            <p:cNvSpPr/>
            <p:nvPr/>
          </p:nvSpPr>
          <p:spPr>
            <a:xfrm>
              <a:off x="11425852" y="4363443"/>
              <a:ext cx="70724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sz="20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54%</a:t>
              </a:r>
            </a:p>
          </p:txBody>
        </p:sp>
      </p:grpSp>
      <p:sp>
        <p:nvSpPr>
          <p:cNvPr id="49" name="OVAL">
            <a:extLst>
              <a:ext uri="{FF2B5EF4-FFF2-40B4-BE49-F238E27FC236}">
                <a16:creationId xmlns:a16="http://schemas.microsoft.com/office/drawing/2014/main" id="{D9DEE4F5-11D2-4953-9EED-214B233C0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642" y="6464588"/>
            <a:ext cx="150060" cy="15006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" name="LINE">
            <a:extLst>
              <a:ext uri="{FF2B5EF4-FFF2-40B4-BE49-F238E27FC236}">
                <a16:creationId xmlns:a16="http://schemas.microsoft.com/office/drawing/2014/main" id="{9232D34F-72AE-41FE-97FB-20330E6C7426}"/>
              </a:ext>
            </a:extLst>
          </p:cNvPr>
          <p:cNvSpPr>
            <a:spLocks/>
          </p:cNvSpPr>
          <p:nvPr/>
        </p:nvSpPr>
        <p:spPr bwMode="auto">
          <a:xfrm>
            <a:off x="5269671" y="6539619"/>
            <a:ext cx="810904" cy="412668"/>
          </a:xfrm>
          <a:custGeom>
            <a:avLst/>
            <a:gdLst>
              <a:gd name="T0" fmla="*/ 0 w 281"/>
              <a:gd name="T1" fmla="*/ 0 h 143"/>
              <a:gd name="T2" fmla="*/ 0 w 281"/>
              <a:gd name="T3" fmla="*/ 143 h 143"/>
              <a:gd name="T4" fmla="*/ 281 w 281"/>
              <a:gd name="T5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1" h="143">
                <a:moveTo>
                  <a:pt x="0" y="0"/>
                </a:moveTo>
                <a:lnTo>
                  <a:pt x="0" y="143"/>
                </a:lnTo>
                <a:lnTo>
                  <a:pt x="281" y="143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2" name="SHAPE GROUP, TEXT AND ICON">
            <a:extLst>
              <a:ext uri="{FF2B5EF4-FFF2-40B4-BE49-F238E27FC236}">
                <a16:creationId xmlns:a16="http://schemas.microsoft.com/office/drawing/2014/main" id="{A8DF7708-9A2C-4B9A-A330-EBD766DE161E}"/>
              </a:ext>
            </a:extLst>
          </p:cNvPr>
          <p:cNvGrpSpPr/>
          <p:nvPr/>
        </p:nvGrpSpPr>
        <p:grpSpPr>
          <a:xfrm>
            <a:off x="6086348" y="6441502"/>
            <a:ext cx="958078" cy="958078"/>
            <a:chOff x="6086348" y="6441502"/>
            <a:chExt cx="958078" cy="958078"/>
          </a:xfrm>
        </p:grpSpPr>
        <p:sp>
          <p:nvSpPr>
            <p:cNvPr id="50" name="Oval 39">
              <a:extLst>
                <a:ext uri="{FF2B5EF4-FFF2-40B4-BE49-F238E27FC236}">
                  <a16:creationId xmlns:a16="http://schemas.microsoft.com/office/drawing/2014/main" id="{DADE0FDA-C86E-4A43-81D6-42A00F7F1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6348" y="6441502"/>
              <a:ext cx="958078" cy="958078"/>
            </a:xfrm>
            <a:prstGeom prst="ellipse">
              <a:avLst/>
            </a:prstGeom>
            <a:gradFill>
              <a:gsLst>
                <a:gs pos="0">
                  <a:srgbClr val="DE394A"/>
                </a:gs>
                <a:gs pos="100000">
                  <a:srgbClr val="7030A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ICON">
              <a:extLst>
                <a:ext uri="{FF2B5EF4-FFF2-40B4-BE49-F238E27FC236}">
                  <a16:creationId xmlns:a16="http://schemas.microsoft.com/office/drawing/2014/main" id="{D07282A3-A1BC-479E-8009-5F50B8F93E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7811" y="6588678"/>
              <a:ext cx="389581" cy="303007"/>
            </a:xfrm>
            <a:custGeom>
              <a:avLst/>
              <a:gdLst>
                <a:gd name="T0" fmla="*/ 96 w 96"/>
                <a:gd name="T1" fmla="*/ 58 h 75"/>
                <a:gd name="T2" fmla="*/ 94 w 96"/>
                <a:gd name="T3" fmla="*/ 60 h 75"/>
                <a:gd name="T4" fmla="*/ 90 w 96"/>
                <a:gd name="T5" fmla="*/ 60 h 75"/>
                <a:gd name="T6" fmla="*/ 90 w 96"/>
                <a:gd name="T7" fmla="*/ 66 h 75"/>
                <a:gd name="T8" fmla="*/ 81 w 96"/>
                <a:gd name="T9" fmla="*/ 75 h 75"/>
                <a:gd name="T10" fmla="*/ 72 w 96"/>
                <a:gd name="T11" fmla="*/ 66 h 75"/>
                <a:gd name="T12" fmla="*/ 72 w 96"/>
                <a:gd name="T13" fmla="*/ 60 h 75"/>
                <a:gd name="T14" fmla="*/ 24 w 96"/>
                <a:gd name="T15" fmla="*/ 60 h 75"/>
                <a:gd name="T16" fmla="*/ 24 w 96"/>
                <a:gd name="T17" fmla="*/ 66 h 75"/>
                <a:gd name="T18" fmla="*/ 15 w 96"/>
                <a:gd name="T19" fmla="*/ 75 h 75"/>
                <a:gd name="T20" fmla="*/ 6 w 96"/>
                <a:gd name="T21" fmla="*/ 66 h 75"/>
                <a:gd name="T22" fmla="*/ 6 w 96"/>
                <a:gd name="T23" fmla="*/ 60 h 75"/>
                <a:gd name="T24" fmla="*/ 1 w 96"/>
                <a:gd name="T25" fmla="*/ 60 h 75"/>
                <a:gd name="T26" fmla="*/ 0 w 96"/>
                <a:gd name="T27" fmla="*/ 58 h 75"/>
                <a:gd name="T28" fmla="*/ 0 w 96"/>
                <a:gd name="T29" fmla="*/ 40 h 75"/>
                <a:gd name="T30" fmla="*/ 10 w 96"/>
                <a:gd name="T31" fmla="*/ 30 h 75"/>
                <a:gd name="T32" fmla="*/ 12 w 96"/>
                <a:gd name="T33" fmla="*/ 30 h 75"/>
                <a:gd name="T34" fmla="*/ 17 w 96"/>
                <a:gd name="T35" fmla="*/ 10 h 75"/>
                <a:gd name="T36" fmla="*/ 30 w 96"/>
                <a:gd name="T37" fmla="*/ 0 h 75"/>
                <a:gd name="T38" fmla="*/ 66 w 96"/>
                <a:gd name="T39" fmla="*/ 0 h 75"/>
                <a:gd name="T40" fmla="*/ 79 w 96"/>
                <a:gd name="T41" fmla="*/ 10 h 75"/>
                <a:gd name="T42" fmla="*/ 84 w 96"/>
                <a:gd name="T43" fmla="*/ 30 h 75"/>
                <a:gd name="T44" fmla="*/ 85 w 96"/>
                <a:gd name="T45" fmla="*/ 30 h 75"/>
                <a:gd name="T46" fmla="*/ 96 w 96"/>
                <a:gd name="T47" fmla="*/ 40 h 75"/>
                <a:gd name="T48" fmla="*/ 96 w 96"/>
                <a:gd name="T49" fmla="*/ 58 h 75"/>
                <a:gd name="T50" fmla="*/ 15 w 96"/>
                <a:gd name="T51" fmla="*/ 37 h 75"/>
                <a:gd name="T52" fmla="*/ 7 w 96"/>
                <a:gd name="T53" fmla="*/ 45 h 75"/>
                <a:gd name="T54" fmla="*/ 15 w 96"/>
                <a:gd name="T55" fmla="*/ 52 h 75"/>
                <a:gd name="T56" fmla="*/ 22 w 96"/>
                <a:gd name="T57" fmla="*/ 45 h 75"/>
                <a:gd name="T58" fmla="*/ 15 w 96"/>
                <a:gd name="T59" fmla="*/ 37 h 75"/>
                <a:gd name="T60" fmla="*/ 72 w 96"/>
                <a:gd name="T61" fmla="*/ 30 h 75"/>
                <a:gd name="T62" fmla="*/ 67 w 96"/>
                <a:gd name="T63" fmla="*/ 13 h 75"/>
                <a:gd name="T64" fmla="*/ 66 w 96"/>
                <a:gd name="T65" fmla="*/ 12 h 75"/>
                <a:gd name="T66" fmla="*/ 30 w 96"/>
                <a:gd name="T67" fmla="*/ 12 h 75"/>
                <a:gd name="T68" fmla="*/ 28 w 96"/>
                <a:gd name="T69" fmla="*/ 13 h 75"/>
                <a:gd name="T70" fmla="*/ 24 w 96"/>
                <a:gd name="T71" fmla="*/ 30 h 75"/>
                <a:gd name="T72" fmla="*/ 72 w 96"/>
                <a:gd name="T73" fmla="*/ 30 h 75"/>
                <a:gd name="T74" fmla="*/ 81 w 96"/>
                <a:gd name="T75" fmla="*/ 37 h 75"/>
                <a:gd name="T76" fmla="*/ 73 w 96"/>
                <a:gd name="T77" fmla="*/ 45 h 75"/>
                <a:gd name="T78" fmla="*/ 81 w 96"/>
                <a:gd name="T79" fmla="*/ 52 h 75"/>
                <a:gd name="T80" fmla="*/ 88 w 96"/>
                <a:gd name="T81" fmla="*/ 45 h 75"/>
                <a:gd name="T82" fmla="*/ 81 w 96"/>
                <a:gd name="T83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6" h="75">
                  <a:moveTo>
                    <a:pt x="96" y="58"/>
                  </a:moveTo>
                  <a:cubicBezTo>
                    <a:pt x="96" y="59"/>
                    <a:pt x="95" y="60"/>
                    <a:pt x="94" y="60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71"/>
                    <a:pt x="86" y="75"/>
                    <a:pt x="81" y="75"/>
                  </a:cubicBezTo>
                  <a:cubicBezTo>
                    <a:pt x="76" y="75"/>
                    <a:pt x="72" y="71"/>
                    <a:pt x="72" y="66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71"/>
                    <a:pt x="20" y="75"/>
                    <a:pt x="15" y="75"/>
                  </a:cubicBezTo>
                  <a:cubicBezTo>
                    <a:pt x="10" y="75"/>
                    <a:pt x="6" y="71"/>
                    <a:pt x="6" y="66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0"/>
                    <a:pt x="0" y="59"/>
                    <a:pt x="0" y="5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5"/>
                    <a:pt x="5" y="30"/>
                    <a:pt x="10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4"/>
                    <a:pt x="24" y="0"/>
                    <a:pt x="30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2" y="0"/>
                    <a:pt x="78" y="4"/>
                    <a:pt x="79" y="1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1" y="30"/>
                    <a:pt x="96" y="35"/>
                    <a:pt x="96" y="40"/>
                  </a:cubicBezTo>
                  <a:lnTo>
                    <a:pt x="96" y="58"/>
                  </a:lnTo>
                  <a:close/>
                  <a:moveTo>
                    <a:pt x="15" y="37"/>
                  </a:moveTo>
                  <a:cubicBezTo>
                    <a:pt x="11" y="37"/>
                    <a:pt x="7" y="41"/>
                    <a:pt x="7" y="45"/>
                  </a:cubicBezTo>
                  <a:cubicBezTo>
                    <a:pt x="7" y="49"/>
                    <a:pt x="11" y="52"/>
                    <a:pt x="15" y="52"/>
                  </a:cubicBezTo>
                  <a:cubicBezTo>
                    <a:pt x="19" y="52"/>
                    <a:pt x="22" y="49"/>
                    <a:pt x="22" y="45"/>
                  </a:cubicBezTo>
                  <a:cubicBezTo>
                    <a:pt x="22" y="41"/>
                    <a:pt x="19" y="37"/>
                    <a:pt x="15" y="37"/>
                  </a:cubicBezTo>
                  <a:close/>
                  <a:moveTo>
                    <a:pt x="72" y="30"/>
                  </a:moveTo>
                  <a:cubicBezTo>
                    <a:pt x="67" y="13"/>
                    <a:pt x="67" y="13"/>
                    <a:pt x="67" y="13"/>
                  </a:cubicBezTo>
                  <a:cubicBezTo>
                    <a:pt x="67" y="13"/>
                    <a:pt x="66" y="12"/>
                    <a:pt x="6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9" y="12"/>
                    <a:pt x="28" y="13"/>
                    <a:pt x="28" y="13"/>
                  </a:cubicBezTo>
                  <a:cubicBezTo>
                    <a:pt x="24" y="30"/>
                    <a:pt x="24" y="30"/>
                    <a:pt x="24" y="30"/>
                  </a:cubicBezTo>
                  <a:lnTo>
                    <a:pt x="72" y="30"/>
                  </a:lnTo>
                  <a:close/>
                  <a:moveTo>
                    <a:pt x="81" y="37"/>
                  </a:moveTo>
                  <a:cubicBezTo>
                    <a:pt x="77" y="37"/>
                    <a:pt x="73" y="41"/>
                    <a:pt x="73" y="45"/>
                  </a:cubicBezTo>
                  <a:cubicBezTo>
                    <a:pt x="73" y="49"/>
                    <a:pt x="77" y="52"/>
                    <a:pt x="81" y="52"/>
                  </a:cubicBezTo>
                  <a:cubicBezTo>
                    <a:pt x="85" y="52"/>
                    <a:pt x="88" y="49"/>
                    <a:pt x="88" y="45"/>
                  </a:cubicBezTo>
                  <a:cubicBezTo>
                    <a:pt x="88" y="41"/>
                    <a:pt x="85" y="37"/>
                    <a:pt x="81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CHANGE TEXT HERE">
              <a:extLst>
                <a:ext uri="{FF2B5EF4-FFF2-40B4-BE49-F238E27FC236}">
                  <a16:creationId xmlns:a16="http://schemas.microsoft.com/office/drawing/2014/main" id="{6C0C1DFD-4FF2-47A7-9B28-A2C91E4815D5}"/>
                </a:ext>
              </a:extLst>
            </p:cNvPr>
            <p:cNvSpPr/>
            <p:nvPr/>
          </p:nvSpPr>
          <p:spPr>
            <a:xfrm>
              <a:off x="6225167" y="6911223"/>
              <a:ext cx="6559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16%</a:t>
              </a:r>
            </a:p>
          </p:txBody>
        </p:sp>
      </p:grpSp>
      <p:sp>
        <p:nvSpPr>
          <p:cNvPr id="61" name="CHANGE TEXT HERE">
            <a:extLst>
              <a:ext uri="{FF2B5EF4-FFF2-40B4-BE49-F238E27FC236}">
                <a16:creationId xmlns:a16="http://schemas.microsoft.com/office/drawing/2014/main" id="{CFD0AE55-2061-4B70-BFA6-BB23FDC42E2B}"/>
              </a:ext>
            </a:extLst>
          </p:cNvPr>
          <p:cNvSpPr/>
          <p:nvPr/>
        </p:nvSpPr>
        <p:spPr>
          <a:xfrm>
            <a:off x="2616205" y="9048662"/>
            <a:ext cx="13055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sed do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dolore magna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minim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exercitation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68" name="FREEFORM">
            <a:extLst>
              <a:ext uri="{FF2B5EF4-FFF2-40B4-BE49-F238E27FC236}">
                <a16:creationId xmlns:a16="http://schemas.microsoft.com/office/drawing/2014/main" id="{2FF93135-B5F7-40A1-B53F-156E4DF537E5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0" y="-1"/>
            <a:ext cx="4855985" cy="3399692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">
            <a:extLst>
              <a:ext uri="{FF2B5EF4-FFF2-40B4-BE49-F238E27FC236}">
                <a16:creationId xmlns:a16="http://schemas.microsoft.com/office/drawing/2014/main" id="{C779D537-C074-47E1-A580-18857AE99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259" y="4649916"/>
            <a:ext cx="115487" cy="1176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4" name="LINE">
            <a:extLst>
              <a:ext uri="{FF2B5EF4-FFF2-40B4-BE49-F238E27FC236}">
                <a16:creationId xmlns:a16="http://schemas.microsoft.com/office/drawing/2014/main" id="{D3179AA6-8859-44F5-B919-0667AFDC9CFA}"/>
              </a:ext>
            </a:extLst>
          </p:cNvPr>
          <p:cNvSpPr>
            <a:spLocks/>
          </p:cNvSpPr>
          <p:nvPr/>
        </p:nvSpPr>
        <p:spPr bwMode="auto">
          <a:xfrm>
            <a:off x="3595820" y="4708750"/>
            <a:ext cx="490272" cy="566536"/>
          </a:xfrm>
          <a:custGeom>
            <a:avLst/>
            <a:gdLst>
              <a:gd name="T0" fmla="*/ 0 w 225"/>
              <a:gd name="T1" fmla="*/ 260 h 260"/>
              <a:gd name="T2" fmla="*/ 225 w 225"/>
              <a:gd name="T3" fmla="*/ 260 h 260"/>
              <a:gd name="T4" fmla="*/ 225 w 225"/>
              <a:gd name="T5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5" h="260">
                <a:moveTo>
                  <a:pt x="0" y="260"/>
                </a:moveTo>
                <a:lnTo>
                  <a:pt x="225" y="260"/>
                </a:lnTo>
                <a:lnTo>
                  <a:pt x="225" y="0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75" name="SHAPE GROUP, TEXT AND ICON">
            <a:extLst>
              <a:ext uri="{FF2B5EF4-FFF2-40B4-BE49-F238E27FC236}">
                <a16:creationId xmlns:a16="http://schemas.microsoft.com/office/drawing/2014/main" id="{CC1651E1-2845-4981-9896-D173CB6C2138}"/>
              </a:ext>
            </a:extLst>
          </p:cNvPr>
          <p:cNvGrpSpPr/>
          <p:nvPr/>
        </p:nvGrpSpPr>
        <p:grpSpPr>
          <a:xfrm>
            <a:off x="2846249" y="4767581"/>
            <a:ext cx="808404" cy="801866"/>
            <a:chOff x="2846249" y="4767581"/>
            <a:chExt cx="808404" cy="801866"/>
          </a:xfrm>
        </p:grpSpPr>
        <p:sp>
          <p:nvSpPr>
            <p:cNvPr id="63" name="Oval 37">
              <a:extLst>
                <a:ext uri="{FF2B5EF4-FFF2-40B4-BE49-F238E27FC236}">
                  <a16:creationId xmlns:a16="http://schemas.microsoft.com/office/drawing/2014/main" id="{C9F31F1F-04A6-4381-BF1D-A39C5FE29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249" y="4767581"/>
              <a:ext cx="808404" cy="801866"/>
            </a:xfrm>
            <a:prstGeom prst="ellipse">
              <a:avLst/>
            </a:prstGeom>
            <a:gradFill>
              <a:gsLst>
                <a:gs pos="1000">
                  <a:srgbClr val="0070C0"/>
                </a:gs>
                <a:gs pos="100000">
                  <a:srgbClr val="00B0F0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ICON">
              <a:extLst>
                <a:ext uri="{FF2B5EF4-FFF2-40B4-BE49-F238E27FC236}">
                  <a16:creationId xmlns:a16="http://schemas.microsoft.com/office/drawing/2014/main" id="{2D1B739E-97EC-471B-B8D7-189FFABC73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159" y="4867815"/>
              <a:ext cx="252762" cy="233152"/>
            </a:xfrm>
            <a:custGeom>
              <a:avLst/>
              <a:gdLst>
                <a:gd name="T0" fmla="*/ 82 w 82"/>
                <a:gd name="T1" fmla="*/ 24 h 76"/>
                <a:gd name="T2" fmla="*/ 55 w 82"/>
                <a:gd name="T3" fmla="*/ 44 h 76"/>
                <a:gd name="T4" fmla="*/ 51 w 82"/>
                <a:gd name="T5" fmla="*/ 49 h 76"/>
                <a:gd name="T6" fmla="*/ 47 w 82"/>
                <a:gd name="T7" fmla="*/ 57 h 76"/>
                <a:gd name="T8" fmla="*/ 54 w 82"/>
                <a:gd name="T9" fmla="*/ 64 h 76"/>
                <a:gd name="T10" fmla="*/ 63 w 82"/>
                <a:gd name="T11" fmla="*/ 71 h 76"/>
                <a:gd name="T12" fmla="*/ 63 w 82"/>
                <a:gd name="T13" fmla="*/ 75 h 76"/>
                <a:gd name="T14" fmla="*/ 62 w 82"/>
                <a:gd name="T15" fmla="*/ 76 h 76"/>
                <a:gd name="T16" fmla="*/ 20 w 82"/>
                <a:gd name="T17" fmla="*/ 76 h 76"/>
                <a:gd name="T18" fmla="*/ 19 w 82"/>
                <a:gd name="T19" fmla="*/ 75 h 76"/>
                <a:gd name="T20" fmla="*/ 19 w 82"/>
                <a:gd name="T21" fmla="*/ 71 h 76"/>
                <a:gd name="T22" fmla="*/ 28 w 82"/>
                <a:gd name="T23" fmla="*/ 64 h 76"/>
                <a:gd name="T24" fmla="*/ 35 w 82"/>
                <a:gd name="T25" fmla="*/ 57 h 76"/>
                <a:gd name="T26" fmla="*/ 31 w 82"/>
                <a:gd name="T27" fmla="*/ 49 h 76"/>
                <a:gd name="T28" fmla="*/ 27 w 82"/>
                <a:gd name="T29" fmla="*/ 44 h 76"/>
                <a:gd name="T30" fmla="*/ 0 w 82"/>
                <a:gd name="T31" fmla="*/ 24 h 76"/>
                <a:gd name="T32" fmla="*/ 0 w 82"/>
                <a:gd name="T33" fmla="*/ 17 h 76"/>
                <a:gd name="T34" fmla="*/ 4 w 82"/>
                <a:gd name="T35" fmla="*/ 13 h 76"/>
                <a:gd name="T36" fmla="*/ 19 w 82"/>
                <a:gd name="T37" fmla="*/ 13 h 76"/>
                <a:gd name="T38" fmla="*/ 19 w 82"/>
                <a:gd name="T39" fmla="*/ 8 h 76"/>
                <a:gd name="T40" fmla="*/ 27 w 82"/>
                <a:gd name="T41" fmla="*/ 0 h 76"/>
                <a:gd name="T42" fmla="*/ 55 w 82"/>
                <a:gd name="T43" fmla="*/ 0 h 76"/>
                <a:gd name="T44" fmla="*/ 63 w 82"/>
                <a:gd name="T45" fmla="*/ 8 h 76"/>
                <a:gd name="T46" fmla="*/ 63 w 82"/>
                <a:gd name="T47" fmla="*/ 13 h 76"/>
                <a:gd name="T48" fmla="*/ 78 w 82"/>
                <a:gd name="T49" fmla="*/ 13 h 76"/>
                <a:gd name="T50" fmla="*/ 82 w 82"/>
                <a:gd name="T51" fmla="*/ 17 h 76"/>
                <a:gd name="T52" fmla="*/ 82 w 82"/>
                <a:gd name="T53" fmla="*/ 24 h 76"/>
                <a:gd name="T54" fmla="*/ 19 w 82"/>
                <a:gd name="T55" fmla="*/ 19 h 76"/>
                <a:gd name="T56" fmla="*/ 6 w 82"/>
                <a:gd name="T57" fmla="*/ 19 h 76"/>
                <a:gd name="T58" fmla="*/ 6 w 82"/>
                <a:gd name="T59" fmla="*/ 24 h 76"/>
                <a:gd name="T60" fmla="*/ 22 w 82"/>
                <a:gd name="T61" fmla="*/ 37 h 76"/>
                <a:gd name="T62" fmla="*/ 19 w 82"/>
                <a:gd name="T63" fmla="*/ 19 h 76"/>
                <a:gd name="T64" fmla="*/ 76 w 82"/>
                <a:gd name="T65" fmla="*/ 19 h 76"/>
                <a:gd name="T66" fmla="*/ 63 w 82"/>
                <a:gd name="T67" fmla="*/ 19 h 76"/>
                <a:gd name="T68" fmla="*/ 60 w 82"/>
                <a:gd name="T69" fmla="*/ 37 h 76"/>
                <a:gd name="T70" fmla="*/ 76 w 82"/>
                <a:gd name="T71" fmla="*/ 24 h 76"/>
                <a:gd name="T72" fmla="*/ 76 w 82"/>
                <a:gd name="T73" fmla="*/ 1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2" h="76">
                  <a:moveTo>
                    <a:pt x="82" y="24"/>
                  </a:moveTo>
                  <a:cubicBezTo>
                    <a:pt x="82" y="33"/>
                    <a:pt x="71" y="44"/>
                    <a:pt x="55" y="44"/>
                  </a:cubicBezTo>
                  <a:cubicBezTo>
                    <a:pt x="53" y="47"/>
                    <a:pt x="52" y="48"/>
                    <a:pt x="51" y="49"/>
                  </a:cubicBezTo>
                  <a:cubicBezTo>
                    <a:pt x="48" y="51"/>
                    <a:pt x="47" y="54"/>
                    <a:pt x="47" y="57"/>
                  </a:cubicBezTo>
                  <a:cubicBezTo>
                    <a:pt x="47" y="60"/>
                    <a:pt x="49" y="64"/>
                    <a:pt x="54" y="64"/>
                  </a:cubicBezTo>
                  <a:cubicBezTo>
                    <a:pt x="59" y="64"/>
                    <a:pt x="63" y="67"/>
                    <a:pt x="63" y="71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3" y="76"/>
                    <a:pt x="63" y="76"/>
                    <a:pt x="62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19" y="76"/>
                    <a:pt x="19" y="76"/>
                    <a:pt x="19" y="75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19" y="67"/>
                    <a:pt x="23" y="64"/>
                    <a:pt x="28" y="64"/>
                  </a:cubicBezTo>
                  <a:cubicBezTo>
                    <a:pt x="33" y="64"/>
                    <a:pt x="35" y="60"/>
                    <a:pt x="35" y="57"/>
                  </a:cubicBezTo>
                  <a:cubicBezTo>
                    <a:pt x="35" y="54"/>
                    <a:pt x="34" y="51"/>
                    <a:pt x="31" y="49"/>
                  </a:cubicBezTo>
                  <a:cubicBezTo>
                    <a:pt x="30" y="48"/>
                    <a:pt x="29" y="47"/>
                    <a:pt x="27" y="44"/>
                  </a:cubicBezTo>
                  <a:cubicBezTo>
                    <a:pt x="11" y="44"/>
                    <a:pt x="0" y="33"/>
                    <a:pt x="0" y="2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5"/>
                    <a:pt x="2" y="13"/>
                    <a:pt x="4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3"/>
                    <a:pt x="22" y="0"/>
                    <a:pt x="27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0"/>
                    <a:pt x="63" y="3"/>
                    <a:pt x="63" y="8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80" y="13"/>
                    <a:pt x="82" y="15"/>
                    <a:pt x="82" y="17"/>
                  </a:cubicBezTo>
                  <a:lnTo>
                    <a:pt x="82" y="24"/>
                  </a:lnTo>
                  <a:close/>
                  <a:moveTo>
                    <a:pt x="19" y="19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9"/>
                    <a:pt x="13" y="35"/>
                    <a:pt x="22" y="37"/>
                  </a:cubicBezTo>
                  <a:cubicBezTo>
                    <a:pt x="20" y="33"/>
                    <a:pt x="19" y="27"/>
                    <a:pt x="19" y="19"/>
                  </a:cubicBezTo>
                  <a:close/>
                  <a:moveTo>
                    <a:pt x="76" y="19"/>
                  </a:moveTo>
                  <a:cubicBezTo>
                    <a:pt x="63" y="19"/>
                    <a:pt x="63" y="19"/>
                    <a:pt x="63" y="19"/>
                  </a:cubicBezTo>
                  <a:cubicBezTo>
                    <a:pt x="63" y="27"/>
                    <a:pt x="62" y="33"/>
                    <a:pt x="60" y="37"/>
                  </a:cubicBezTo>
                  <a:cubicBezTo>
                    <a:pt x="69" y="35"/>
                    <a:pt x="76" y="29"/>
                    <a:pt x="76" y="24"/>
                  </a:cubicBezTo>
                  <a:lnTo>
                    <a:pt x="7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CHANGE TEXT HERE">
              <a:extLst>
                <a:ext uri="{FF2B5EF4-FFF2-40B4-BE49-F238E27FC236}">
                  <a16:creationId xmlns:a16="http://schemas.microsoft.com/office/drawing/2014/main" id="{3EF419D2-683D-4B00-BC97-DF2CE6B91DCB}"/>
                </a:ext>
              </a:extLst>
            </p:cNvPr>
            <p:cNvSpPr/>
            <p:nvPr/>
          </p:nvSpPr>
          <p:spPr>
            <a:xfrm>
              <a:off x="2975591" y="5148019"/>
              <a:ext cx="551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80%</a:t>
              </a:r>
            </a:p>
          </p:txBody>
        </p:sp>
      </p:grpSp>
      <p:sp>
        <p:nvSpPr>
          <p:cNvPr id="69" name="FREEFORM">
            <a:extLst>
              <a:ext uri="{FF2B5EF4-FFF2-40B4-BE49-F238E27FC236}">
                <a16:creationId xmlns:a16="http://schemas.microsoft.com/office/drawing/2014/main" id="{CED054F2-D213-4243-8FD0-1ACA1AC9B8FB}"/>
              </a:ext>
            </a:extLst>
          </p:cNvPr>
          <p:cNvSpPr>
            <a:spLocks/>
          </p:cNvSpPr>
          <p:nvPr/>
        </p:nvSpPr>
        <p:spPr bwMode="auto">
          <a:xfrm flipV="1">
            <a:off x="12166035" y="15664"/>
            <a:ext cx="6151023" cy="2593568"/>
          </a:xfrm>
          <a:custGeom>
            <a:avLst/>
            <a:gdLst>
              <a:gd name="T0" fmla="*/ 0 w 11228"/>
              <a:gd name="T1" fmla="*/ 6433 h 6433"/>
              <a:gd name="T2" fmla="*/ 57 w 11228"/>
              <a:gd name="T3" fmla="*/ 6327 h 6433"/>
              <a:gd name="T4" fmla="*/ 6266 w 11228"/>
              <a:gd name="T5" fmla="*/ 1317 h 6433"/>
              <a:gd name="T6" fmla="*/ 11228 w 11228"/>
              <a:gd name="T7" fmla="*/ 2168 h 6433"/>
              <a:gd name="T8" fmla="*/ 11228 w 11228"/>
              <a:gd name="T9" fmla="*/ 6433 h 6433"/>
              <a:gd name="T10" fmla="*/ 0 w 11228"/>
              <a:gd name="T11" fmla="*/ 6433 h 6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28" h="6433">
                <a:moveTo>
                  <a:pt x="0" y="6433"/>
                </a:moveTo>
                <a:cubicBezTo>
                  <a:pt x="20" y="6398"/>
                  <a:pt x="39" y="6363"/>
                  <a:pt x="57" y="6327"/>
                </a:cubicBezTo>
                <a:cubicBezTo>
                  <a:pt x="1562" y="3316"/>
                  <a:pt x="2503" y="0"/>
                  <a:pt x="6266" y="1317"/>
                </a:cubicBezTo>
                <a:cubicBezTo>
                  <a:pt x="8569" y="2123"/>
                  <a:pt x="10246" y="2454"/>
                  <a:pt x="11228" y="2168"/>
                </a:cubicBezTo>
                <a:lnTo>
                  <a:pt x="11228" y="6433"/>
                </a:lnTo>
                <a:lnTo>
                  <a:pt x="0" y="6433"/>
                </a:ln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OVAL">
            <a:extLst>
              <a:ext uri="{FF2B5EF4-FFF2-40B4-BE49-F238E27FC236}">
                <a16:creationId xmlns:a16="http://schemas.microsoft.com/office/drawing/2014/main" id="{A7DF5CB1-09B5-4A99-90C1-EABC1B3E7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120" y="4132635"/>
            <a:ext cx="150322" cy="15032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LINE">
            <a:extLst>
              <a:ext uri="{FF2B5EF4-FFF2-40B4-BE49-F238E27FC236}">
                <a16:creationId xmlns:a16="http://schemas.microsoft.com/office/drawing/2014/main" id="{76A36273-2F2D-46CB-825A-33933274FB54}"/>
              </a:ext>
            </a:extLst>
          </p:cNvPr>
          <p:cNvSpPr>
            <a:spLocks/>
          </p:cNvSpPr>
          <p:nvPr/>
        </p:nvSpPr>
        <p:spPr bwMode="auto">
          <a:xfrm>
            <a:off x="7561415" y="3953403"/>
            <a:ext cx="410496" cy="222594"/>
          </a:xfrm>
          <a:custGeom>
            <a:avLst/>
            <a:gdLst>
              <a:gd name="T0" fmla="*/ 142 w 142"/>
              <a:gd name="T1" fmla="*/ 77 h 77"/>
              <a:gd name="T2" fmla="*/ 142 w 142"/>
              <a:gd name="T3" fmla="*/ 0 h 77"/>
              <a:gd name="T4" fmla="*/ 0 w 142"/>
              <a:gd name="T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2" h="77">
                <a:moveTo>
                  <a:pt x="142" y="77"/>
                </a:moveTo>
                <a:lnTo>
                  <a:pt x="142" y="0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60" name="SHAPE GROUP, TEXT AND ICON">
            <a:extLst>
              <a:ext uri="{FF2B5EF4-FFF2-40B4-BE49-F238E27FC236}">
                <a16:creationId xmlns:a16="http://schemas.microsoft.com/office/drawing/2014/main" id="{A47A2A19-32DC-45CD-9DA4-ED6ED23398AD}"/>
              </a:ext>
            </a:extLst>
          </p:cNvPr>
          <p:cNvGrpSpPr/>
          <p:nvPr/>
        </p:nvGrpSpPr>
        <p:grpSpPr>
          <a:xfrm>
            <a:off x="6705733" y="3537127"/>
            <a:ext cx="896152" cy="890370"/>
            <a:chOff x="8592232" y="3595288"/>
            <a:chExt cx="675485" cy="671127"/>
          </a:xfrm>
        </p:grpSpPr>
        <p:sp>
          <p:nvSpPr>
            <p:cNvPr id="56" name="Oval 19">
              <a:extLst>
                <a:ext uri="{FF2B5EF4-FFF2-40B4-BE49-F238E27FC236}">
                  <a16:creationId xmlns:a16="http://schemas.microsoft.com/office/drawing/2014/main" id="{FC5CD62C-034E-4F10-828A-DB798D67D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2232" y="3595288"/>
              <a:ext cx="675485" cy="671127"/>
            </a:xfrm>
            <a:prstGeom prst="ellipse">
              <a:avLst/>
            </a:prstGeom>
            <a:gradFill>
              <a:gsLst>
                <a:gs pos="0">
                  <a:srgbClr val="F58C23"/>
                </a:gs>
                <a:gs pos="100000">
                  <a:srgbClr val="F9B31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ICON">
              <a:extLst>
                <a:ext uri="{FF2B5EF4-FFF2-40B4-BE49-F238E27FC236}">
                  <a16:creationId xmlns:a16="http://schemas.microsoft.com/office/drawing/2014/main" id="{53609DA0-3C75-4CF9-AEB6-F6DF2EEF7A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7951" y="3712953"/>
              <a:ext cx="294164" cy="220078"/>
            </a:xfrm>
            <a:custGeom>
              <a:avLst/>
              <a:gdLst>
                <a:gd name="T0" fmla="*/ 135 w 135"/>
                <a:gd name="T1" fmla="*/ 101 h 101"/>
                <a:gd name="T2" fmla="*/ 0 w 135"/>
                <a:gd name="T3" fmla="*/ 101 h 101"/>
                <a:gd name="T4" fmla="*/ 0 w 135"/>
                <a:gd name="T5" fmla="*/ 0 h 101"/>
                <a:gd name="T6" fmla="*/ 8 w 135"/>
                <a:gd name="T7" fmla="*/ 0 h 101"/>
                <a:gd name="T8" fmla="*/ 8 w 135"/>
                <a:gd name="T9" fmla="*/ 93 h 101"/>
                <a:gd name="T10" fmla="*/ 135 w 135"/>
                <a:gd name="T11" fmla="*/ 93 h 101"/>
                <a:gd name="T12" fmla="*/ 135 w 135"/>
                <a:gd name="T13" fmla="*/ 101 h 101"/>
                <a:gd name="T14" fmla="*/ 127 w 135"/>
                <a:gd name="T15" fmla="*/ 84 h 101"/>
                <a:gd name="T16" fmla="*/ 17 w 135"/>
                <a:gd name="T17" fmla="*/ 84 h 101"/>
                <a:gd name="T18" fmla="*/ 17 w 135"/>
                <a:gd name="T19" fmla="*/ 46 h 101"/>
                <a:gd name="T20" fmla="*/ 46 w 135"/>
                <a:gd name="T21" fmla="*/ 8 h 101"/>
                <a:gd name="T22" fmla="*/ 84 w 135"/>
                <a:gd name="T23" fmla="*/ 46 h 101"/>
                <a:gd name="T24" fmla="*/ 110 w 135"/>
                <a:gd name="T25" fmla="*/ 25 h 101"/>
                <a:gd name="T26" fmla="*/ 127 w 135"/>
                <a:gd name="T27" fmla="*/ 8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01">
                  <a:moveTo>
                    <a:pt x="135" y="101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93"/>
                  </a:lnTo>
                  <a:lnTo>
                    <a:pt x="135" y="93"/>
                  </a:lnTo>
                  <a:lnTo>
                    <a:pt x="135" y="101"/>
                  </a:lnTo>
                  <a:close/>
                  <a:moveTo>
                    <a:pt x="127" y="84"/>
                  </a:moveTo>
                  <a:lnTo>
                    <a:pt x="17" y="84"/>
                  </a:lnTo>
                  <a:lnTo>
                    <a:pt x="17" y="46"/>
                  </a:lnTo>
                  <a:lnTo>
                    <a:pt x="46" y="8"/>
                  </a:lnTo>
                  <a:lnTo>
                    <a:pt x="84" y="46"/>
                  </a:lnTo>
                  <a:lnTo>
                    <a:pt x="110" y="25"/>
                  </a:lnTo>
                  <a:lnTo>
                    <a:pt x="127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CHANGE TEXT HERE">
              <a:extLst>
                <a:ext uri="{FF2B5EF4-FFF2-40B4-BE49-F238E27FC236}">
                  <a16:creationId xmlns:a16="http://schemas.microsoft.com/office/drawing/2014/main" id="{739895EF-6B60-4192-A1A1-D610BE3C04C8}"/>
                </a:ext>
              </a:extLst>
            </p:cNvPr>
            <p:cNvSpPr/>
            <p:nvPr/>
          </p:nvSpPr>
          <p:spPr>
            <a:xfrm>
              <a:off x="8649147" y="3926493"/>
              <a:ext cx="551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31%</a:t>
              </a:r>
            </a:p>
          </p:txBody>
        </p:sp>
      </p:grpSp>
      <p:sp>
        <p:nvSpPr>
          <p:cNvPr id="80" name="TRANSITIONS">
            <a:extLst>
              <a:ext uri="{FF2B5EF4-FFF2-40B4-BE49-F238E27FC236}">
                <a16:creationId xmlns:a16="http://schemas.microsoft.com/office/drawing/2014/main" id="{6A10265D-27FA-491F-9B35-DF610D0EBD9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8236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68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2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fill="hold" nodeType="withEffect" p14:presetBounceEnd="99500">
                                      <p:stCondLst>
                                        <p:cond delay="3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0" dur="20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8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8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35" presetClass="path" presetSubtype="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0 3.20988E-6 L 0 -0.03102 " pathEditMode="relative" rAng="0" ptsTypes="AA">
                                          <p:cBhvr>
                                            <p:cTn id="36" dur="24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5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" dur="4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4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4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4" dur="4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4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200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800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300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3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59" dur="300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61" dur="400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2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63" dur="250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65" dur="200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7" dur="2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2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73" dur="200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4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75" dur="800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6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77" dur="300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8" presetID="6" presetClass="emph" presetSubtype="0" repeatCount="indefinite" decel="100000" autoRev="1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79" dur="300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23" presetClass="exit" presetSubtype="32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81" dur="2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2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4" presetID="22" presetClass="exit" presetSubtype="2" fill="hold" grpId="1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85" dur="4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1" presetClass="entr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fill="hold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decel="100000" fill="hold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decel="100000" fill="hold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decel="10000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23" presetClass="exit" presetSubtype="32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4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2" presetClass="entr" presetSubtype="2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9" dur="35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2" presetClass="exit" presetSubtype="8" fill="hold" grpId="1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11" dur="4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" presetID="1" presetClass="entr" presetSubtype="0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fill="hold" grpId="1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2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decel="100000" fill="hold" grpId="2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8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fill="hold" grpId="3" nodeType="withEffect">
                                      <p:stCondLst>
                                        <p:cond delay="185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3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repeatCount="indefinite" decel="100000" autoRev="1" fill="hold" grpId="4" nodeType="withEffect">
                                      <p:stCondLst>
                                        <p:cond delay="205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3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23" presetClass="exit" presetSubtype="32" fill="hold" grpId="5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24" dur="2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2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1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8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134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decel="10000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136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7" presetID="6" presetClass="emph" presetSubtype="0" decel="10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138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de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14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23" presetClass="exit" presetSubtype="32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4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9" dur="3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2" presetClass="exit" presetSubtype="8" fill="hold" grpId="1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51" dur="4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1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2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decel="100000" fill="hold" grpId="2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8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fill="hold" grpId="3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3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6" presetClass="emph" presetSubtype="0" repeatCount="indefinite" decel="100000" autoRev="1" fill="hold" grpId="4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Scale>
                                          <p:cBhvr>
                                            <p:cTn id="162" dur="3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3" presetID="23" presetClass="exit" presetSubtype="32" fill="hold" grpId="5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4" dur="2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2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1" presetClass="entr" presetSubtype="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6" presetClass="emph" presetSubtype="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170" dur="200" fill="hold"/>
                                            <p:tgtEl>
                                              <p:spTgt spid="7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decel="10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800" fill="hold"/>
                                            <p:tgtEl>
                                              <p:spTgt spid="7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fill="hold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Scale>
                                          <p:cBhvr>
                                            <p:cTn id="174" dur="300" fill="hold"/>
                                            <p:tgtEl>
                                              <p:spTgt spid="7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6" presetClass="emph" presetSubtype="0" decel="100000" fill="hold" nodeType="withEffect">
                                      <p:stCondLst>
                                        <p:cond delay="2150"/>
                                      </p:stCondLst>
                                      <p:childTnLst>
                                        <p:animScale>
                                          <p:cBhvr>
                                            <p:cTn id="176" dur="300" fill="hold"/>
                                            <p:tgtEl>
                                              <p:spTgt spid="7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6" presetClass="emph" presetSubtype="0" decel="10000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178" dur="400" fill="hold"/>
                                            <p:tgtEl>
                                              <p:spTgt spid="7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250" fill="hold"/>
                                            <p:tgtEl>
                                              <p:spTgt spid="7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200" fill="hold"/>
                                            <p:tgtEl>
                                              <p:spTgt spid="7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84" dur="2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2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22" presetClass="entr" presetSubtype="8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3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22" presetClass="exit" presetSubtype="2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91" dur="4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3" presetID="1" presetClass="entr" presetSubtype="0" fill="hold" grpId="0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fill="hold" grpId="1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animScale>
                                          <p:cBhvr>
                                            <p:cTn id="196" dur="200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6" presetClass="emph" presetSubtype="0" decel="100000" fill="hold" grpId="2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Scale>
                                          <p:cBhvr>
                                            <p:cTn id="198" dur="800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fill="hold" grpId="3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300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repeatCount="indefinite" decel="100000" autoRev="1" fill="hold" grpId="4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animScale>
                                          <p:cBhvr>
                                            <p:cTn id="202" dur="300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3" presetID="23" presetClass="exit" presetSubtype="32" fill="hold" grpId="5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4" dur="2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5" dur="2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7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208" dur="2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0" presetID="18" presetClass="entr" presetSubtype="12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12" dur="3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3" grpId="1" animBg="1"/>
          <p:bldP spid="43" grpId="2" animBg="1"/>
          <p:bldP spid="43" grpId="3" animBg="1"/>
          <p:bldP spid="43" grpId="4" animBg="1"/>
          <p:bldP spid="43" grpId="5" animBg="1"/>
          <p:bldP spid="45" grpId="0" animBg="1"/>
          <p:bldP spid="45" grpId="1" animBg="1"/>
          <p:bldP spid="49" grpId="0" animBg="1"/>
          <p:bldP spid="49" grpId="1" animBg="1"/>
          <p:bldP spid="49" grpId="2" animBg="1"/>
          <p:bldP spid="49" grpId="3" animBg="1"/>
          <p:bldP spid="49" grpId="4" animBg="1"/>
          <p:bldP spid="49" grpId="5" animBg="1"/>
          <p:bldP spid="51" grpId="0" animBg="1"/>
          <p:bldP spid="51" grpId="1" animBg="1"/>
          <p:bldP spid="61" grpId="0"/>
          <p:bldP spid="61" grpId="1"/>
          <p:bldP spid="61" grpId="2"/>
          <p:bldP spid="68" grpId="0" animBg="1"/>
          <p:bldP spid="68" grpId="1" animBg="1"/>
          <p:bldP spid="68" grpId="2" animBg="1"/>
          <p:bldP spid="62" grpId="0" animBg="1"/>
          <p:bldP spid="62" grpId="1" animBg="1"/>
          <p:bldP spid="62" grpId="2" animBg="1"/>
          <p:bldP spid="62" grpId="3" animBg="1"/>
          <p:bldP spid="62" grpId="4" animBg="1"/>
          <p:bldP spid="62" grpId="5" animBg="1"/>
          <p:bldP spid="64" grpId="0" animBg="1"/>
          <p:bldP spid="64" grpId="1" animBg="1"/>
          <p:bldP spid="69" grpId="0" animBg="1"/>
          <p:bldP spid="69" grpId="1" animBg="1"/>
          <p:bldP spid="69" grpId="2" animBg="1"/>
          <p:bldP spid="73" grpId="0" animBg="1"/>
          <p:bldP spid="73" grpId="1" animBg="1"/>
          <p:bldP spid="73" grpId="2" animBg="1"/>
          <p:bldP spid="73" grpId="3" animBg="1"/>
          <p:bldP spid="73" grpId="4" animBg="1"/>
          <p:bldP spid="73" grpId="5" animBg="1"/>
          <p:bldP spid="74" grpId="0" animBg="1"/>
          <p:bldP spid="74" grpId="1" animBg="1"/>
          <p:bldP spid="80" grpId="0" animBg="1"/>
          <p:bldP spid="80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68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2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20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8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8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35" presetClass="path" presetSubtype="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0 3.20988E-6 L 0 -0.03102 " pathEditMode="relative" rAng="0" ptsTypes="AA">
                                          <p:cBhvr>
                                            <p:cTn id="36" dur="24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5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" dur="4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4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4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4" dur="4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4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200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800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300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3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59" dur="300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61" dur="400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2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63" dur="250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65" dur="200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6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7" dur="2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2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73" dur="200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4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75" dur="800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6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77" dur="300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8" presetID="6" presetClass="emph" presetSubtype="0" repeatCount="indefinite" decel="100000" autoRev="1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79" dur="300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23" presetClass="exit" presetSubtype="32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81" dur="2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2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4" presetID="22" presetClass="exit" presetSubtype="2" fill="hold" grpId="1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85" dur="4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1" presetClass="entr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fill="hold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decel="100000" fill="hold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decel="100000" fill="hold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decel="10000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23" presetClass="exit" presetSubtype="32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4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2" presetClass="entr" presetSubtype="2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9" dur="35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2" presetClass="exit" presetSubtype="8" fill="hold" grpId="1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11" dur="4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" presetID="1" presetClass="entr" presetSubtype="0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fill="hold" grpId="1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2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decel="100000" fill="hold" grpId="2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8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fill="hold" grpId="3" nodeType="withEffect">
                                      <p:stCondLst>
                                        <p:cond delay="185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3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repeatCount="indefinite" decel="100000" autoRev="1" fill="hold" grpId="4" nodeType="withEffect">
                                      <p:stCondLst>
                                        <p:cond delay="205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3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23" presetClass="exit" presetSubtype="32" fill="hold" grpId="5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24" dur="2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2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1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8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134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decel="10000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136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7" presetID="6" presetClass="emph" presetSubtype="0" decel="10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138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de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14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23" presetClass="exit" presetSubtype="32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4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9" dur="3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2" presetClass="exit" presetSubtype="8" fill="hold" grpId="1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51" dur="4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1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2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decel="100000" fill="hold" grpId="2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8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fill="hold" grpId="3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3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6" presetClass="emph" presetSubtype="0" repeatCount="indefinite" decel="100000" autoRev="1" fill="hold" grpId="4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Scale>
                                          <p:cBhvr>
                                            <p:cTn id="162" dur="3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3" presetID="23" presetClass="exit" presetSubtype="32" fill="hold" grpId="5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4" dur="2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2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1" presetClass="entr" presetSubtype="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6" presetClass="emph" presetSubtype="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170" dur="200" fill="hold"/>
                                            <p:tgtEl>
                                              <p:spTgt spid="7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decel="10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800" fill="hold"/>
                                            <p:tgtEl>
                                              <p:spTgt spid="7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fill="hold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Scale>
                                          <p:cBhvr>
                                            <p:cTn id="174" dur="300" fill="hold"/>
                                            <p:tgtEl>
                                              <p:spTgt spid="7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6" presetClass="emph" presetSubtype="0" decel="100000" fill="hold" nodeType="withEffect">
                                      <p:stCondLst>
                                        <p:cond delay="2150"/>
                                      </p:stCondLst>
                                      <p:childTnLst>
                                        <p:animScale>
                                          <p:cBhvr>
                                            <p:cTn id="176" dur="300" fill="hold"/>
                                            <p:tgtEl>
                                              <p:spTgt spid="7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6" presetClass="emph" presetSubtype="0" decel="10000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178" dur="400" fill="hold"/>
                                            <p:tgtEl>
                                              <p:spTgt spid="7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250" fill="hold"/>
                                            <p:tgtEl>
                                              <p:spTgt spid="7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200" fill="hold"/>
                                            <p:tgtEl>
                                              <p:spTgt spid="7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84" dur="2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2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22" presetClass="entr" presetSubtype="8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3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22" presetClass="exit" presetSubtype="2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91" dur="4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3" presetID="1" presetClass="entr" presetSubtype="0" fill="hold" grpId="0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fill="hold" grpId="1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animScale>
                                          <p:cBhvr>
                                            <p:cTn id="196" dur="200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6" presetClass="emph" presetSubtype="0" decel="100000" fill="hold" grpId="2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Scale>
                                          <p:cBhvr>
                                            <p:cTn id="198" dur="800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fill="hold" grpId="3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300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repeatCount="indefinite" decel="100000" autoRev="1" fill="hold" grpId="4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animScale>
                                          <p:cBhvr>
                                            <p:cTn id="202" dur="300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3" presetID="23" presetClass="exit" presetSubtype="32" fill="hold" grpId="5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4" dur="2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5" dur="2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7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208" dur="2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0" presetID="18" presetClass="entr" presetSubtype="12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12" dur="3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3" grpId="1" animBg="1"/>
          <p:bldP spid="43" grpId="2" animBg="1"/>
          <p:bldP spid="43" grpId="3" animBg="1"/>
          <p:bldP spid="43" grpId="4" animBg="1"/>
          <p:bldP spid="43" grpId="5" animBg="1"/>
          <p:bldP spid="45" grpId="0" animBg="1"/>
          <p:bldP spid="45" grpId="1" animBg="1"/>
          <p:bldP spid="49" grpId="0" animBg="1"/>
          <p:bldP spid="49" grpId="1" animBg="1"/>
          <p:bldP spid="49" grpId="2" animBg="1"/>
          <p:bldP spid="49" grpId="3" animBg="1"/>
          <p:bldP spid="49" grpId="4" animBg="1"/>
          <p:bldP spid="49" grpId="5" animBg="1"/>
          <p:bldP spid="51" grpId="0" animBg="1"/>
          <p:bldP spid="51" grpId="1" animBg="1"/>
          <p:bldP spid="61" grpId="0"/>
          <p:bldP spid="61" grpId="1"/>
          <p:bldP spid="61" grpId="2"/>
          <p:bldP spid="68" grpId="0" animBg="1"/>
          <p:bldP spid="68" grpId="1" animBg="1"/>
          <p:bldP spid="68" grpId="2" animBg="1"/>
          <p:bldP spid="62" grpId="0" animBg="1"/>
          <p:bldP spid="62" grpId="1" animBg="1"/>
          <p:bldP spid="62" grpId="2" animBg="1"/>
          <p:bldP spid="62" grpId="3" animBg="1"/>
          <p:bldP spid="62" grpId="4" animBg="1"/>
          <p:bldP spid="62" grpId="5" animBg="1"/>
          <p:bldP spid="64" grpId="0" animBg="1"/>
          <p:bldP spid="64" grpId="1" animBg="1"/>
          <p:bldP spid="69" grpId="0" animBg="1"/>
          <p:bldP spid="69" grpId="1" animBg="1"/>
          <p:bldP spid="69" grpId="2" animBg="1"/>
          <p:bldP spid="73" grpId="0" animBg="1"/>
          <p:bldP spid="73" grpId="1" animBg="1"/>
          <p:bldP spid="73" grpId="2" animBg="1"/>
          <p:bldP spid="73" grpId="3" animBg="1"/>
          <p:bldP spid="73" grpId="4" animBg="1"/>
          <p:bldP spid="73" grpId="5" animBg="1"/>
          <p:bldP spid="74" grpId="0" animBg="1"/>
          <p:bldP spid="74" grpId="1" animBg="1"/>
          <p:bldP spid="80" grpId="0" animBg="1"/>
          <p:bldP spid="80" grpId="1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NGE TEXT HERE">
            <a:extLst>
              <a:ext uri="{FF2B5EF4-FFF2-40B4-BE49-F238E27FC236}">
                <a16:creationId xmlns:a16="http://schemas.microsoft.com/office/drawing/2014/main" id="{C8FD122E-AF03-41A8-ACFC-E4C3AA3DF9E8}"/>
              </a:ext>
            </a:extLst>
          </p:cNvPr>
          <p:cNvSpPr>
            <a:spLocks/>
          </p:cNvSpPr>
          <p:nvPr/>
        </p:nvSpPr>
        <p:spPr bwMode="auto">
          <a:xfrm>
            <a:off x="5672870" y="3338070"/>
            <a:ext cx="1490133" cy="97014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9" tIns="91439" rIns="91439" bIns="91439"/>
          <a:lstStyle/>
          <a:p>
            <a:pPr algn="ctr">
              <a:defRPr/>
            </a:pPr>
            <a:r>
              <a:rPr lang="es-E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Bebas Neue" charset="0"/>
                <a:sym typeface="Bebas Neue" charset="0"/>
              </a:rPr>
              <a:t>67%</a:t>
            </a: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alibri" charset="0"/>
            </a:endParaRPr>
          </a:p>
        </p:txBody>
      </p:sp>
      <p:sp>
        <p:nvSpPr>
          <p:cNvPr id="20" name="CHANGE TEXT HERE">
            <a:extLst>
              <a:ext uri="{FF2B5EF4-FFF2-40B4-BE49-F238E27FC236}">
                <a16:creationId xmlns:a16="http://schemas.microsoft.com/office/drawing/2014/main" id="{DA31A897-E9D7-4B6D-A08D-CE65DFEA08C1}"/>
              </a:ext>
            </a:extLst>
          </p:cNvPr>
          <p:cNvSpPr>
            <a:spLocks/>
          </p:cNvSpPr>
          <p:nvPr/>
        </p:nvSpPr>
        <p:spPr bwMode="auto">
          <a:xfrm>
            <a:off x="7302704" y="2406737"/>
            <a:ext cx="1490133" cy="97014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9" tIns="91439" rIns="91439" bIns="91439"/>
          <a:lstStyle/>
          <a:p>
            <a:pPr algn="ctr">
              <a:defRPr/>
            </a:pPr>
            <a:r>
              <a:rPr lang="es-E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Bebas Neue" charset="0"/>
                <a:sym typeface="Bebas Neue" charset="0"/>
              </a:rPr>
              <a:t>95%</a:t>
            </a:r>
            <a:endParaRPr lang="es-ES" sz="2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alibri" charset="0"/>
            </a:endParaRPr>
          </a:p>
        </p:txBody>
      </p:sp>
      <p:sp>
        <p:nvSpPr>
          <p:cNvPr id="22" name="CHANGE TEXT HERE">
            <a:extLst>
              <a:ext uri="{FF2B5EF4-FFF2-40B4-BE49-F238E27FC236}">
                <a16:creationId xmlns:a16="http://schemas.microsoft.com/office/drawing/2014/main" id="{FA392E37-68BB-4C20-AADC-AAB3C9EA192F}"/>
              </a:ext>
            </a:extLst>
          </p:cNvPr>
          <p:cNvSpPr>
            <a:spLocks/>
          </p:cNvSpPr>
          <p:nvPr/>
        </p:nvSpPr>
        <p:spPr bwMode="auto">
          <a:xfrm>
            <a:off x="8971344" y="4203436"/>
            <a:ext cx="1494016" cy="97014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9" tIns="91439" rIns="91439" bIns="91439"/>
          <a:lstStyle/>
          <a:p>
            <a:pPr algn="ctr">
              <a:defRPr/>
            </a:pPr>
            <a:r>
              <a:rPr lang="es-E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Bebas Neue" charset="0"/>
                <a:sym typeface="Bebas Neue" charset="0"/>
              </a:rPr>
              <a:t>48%</a:t>
            </a:r>
            <a:endParaRPr lang="es-ES" sz="2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alibri" charset="0"/>
            </a:endParaRPr>
          </a:p>
        </p:txBody>
      </p:sp>
      <p:sp>
        <p:nvSpPr>
          <p:cNvPr id="24" name="CHANGE TEXT HERE">
            <a:extLst>
              <a:ext uri="{FF2B5EF4-FFF2-40B4-BE49-F238E27FC236}">
                <a16:creationId xmlns:a16="http://schemas.microsoft.com/office/drawing/2014/main" id="{F6AC3DF4-43E1-496C-82AF-99FD0216971A}"/>
              </a:ext>
            </a:extLst>
          </p:cNvPr>
          <p:cNvSpPr>
            <a:spLocks/>
          </p:cNvSpPr>
          <p:nvPr/>
        </p:nvSpPr>
        <p:spPr bwMode="auto">
          <a:xfrm>
            <a:off x="10469236" y="3345832"/>
            <a:ext cx="1490133" cy="97014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439" tIns="91439" rIns="91439" bIns="91439"/>
          <a:lstStyle/>
          <a:p>
            <a:pPr algn="ctr">
              <a:defRPr/>
            </a:pPr>
            <a:r>
              <a:rPr lang="es-E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Bebas Neue" charset="0"/>
                <a:sym typeface="Bebas Neue" charset="0"/>
              </a:rPr>
              <a:t>73%</a:t>
            </a:r>
            <a:endParaRPr lang="es-ES" sz="2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alibri" charset="0"/>
            </a:endParaRPr>
          </a:p>
        </p:txBody>
      </p:sp>
      <p:sp>
        <p:nvSpPr>
          <p:cNvPr id="27" name="CHANGE TEXT HERE">
            <a:extLst>
              <a:ext uri="{FF2B5EF4-FFF2-40B4-BE49-F238E27FC236}">
                <a16:creationId xmlns:a16="http://schemas.microsoft.com/office/drawing/2014/main" id="{40F9BF36-D49B-48A9-874F-9AF5F9A9EA36}"/>
              </a:ext>
            </a:extLst>
          </p:cNvPr>
          <p:cNvSpPr/>
          <p:nvPr/>
        </p:nvSpPr>
        <p:spPr>
          <a:xfrm>
            <a:off x="5508231" y="3853778"/>
            <a:ext cx="1896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28" name="CHANGE TEXT HERE">
            <a:extLst>
              <a:ext uri="{FF2B5EF4-FFF2-40B4-BE49-F238E27FC236}">
                <a16:creationId xmlns:a16="http://schemas.microsoft.com/office/drawing/2014/main" id="{CCF94ABA-A57E-4AB1-9AF6-4BE175FD29BD}"/>
              </a:ext>
            </a:extLst>
          </p:cNvPr>
          <p:cNvSpPr/>
          <p:nvPr/>
        </p:nvSpPr>
        <p:spPr>
          <a:xfrm>
            <a:off x="7074991" y="2751079"/>
            <a:ext cx="1896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29" name="CHANGE TEXT HERE">
            <a:extLst>
              <a:ext uri="{FF2B5EF4-FFF2-40B4-BE49-F238E27FC236}">
                <a16:creationId xmlns:a16="http://schemas.microsoft.com/office/drawing/2014/main" id="{B43B4E58-94C3-4778-BE41-409F2E94367A}"/>
              </a:ext>
            </a:extLst>
          </p:cNvPr>
          <p:cNvSpPr/>
          <p:nvPr/>
        </p:nvSpPr>
        <p:spPr>
          <a:xfrm>
            <a:off x="8786974" y="4650823"/>
            <a:ext cx="1896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30" name="CHANGE TEXT HERE">
            <a:extLst>
              <a:ext uri="{FF2B5EF4-FFF2-40B4-BE49-F238E27FC236}">
                <a16:creationId xmlns:a16="http://schemas.microsoft.com/office/drawing/2014/main" id="{7256AB37-D3A8-4870-9118-53CCB799572C}"/>
              </a:ext>
            </a:extLst>
          </p:cNvPr>
          <p:cNvSpPr/>
          <p:nvPr/>
        </p:nvSpPr>
        <p:spPr>
          <a:xfrm>
            <a:off x="10266125" y="3751334"/>
            <a:ext cx="1896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073B5D1C-13A4-4EF7-ACC7-AE04B3DED94D}"/>
              </a:ext>
            </a:extLst>
          </p:cNvPr>
          <p:cNvSpPr>
            <a:spLocks/>
          </p:cNvSpPr>
          <p:nvPr/>
        </p:nvSpPr>
        <p:spPr bwMode="auto">
          <a:xfrm>
            <a:off x="5230492" y="4381946"/>
            <a:ext cx="2355499" cy="253788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2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720" y="0"/>
                </a:lnTo>
                <a:close/>
              </a:path>
            </a:pathLst>
          </a:custGeom>
          <a:gradFill>
            <a:gsLst>
              <a:gs pos="0">
                <a:srgbClr val="20A3B4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s-ES" sz="3600" b="1">
              <a:cs typeface="Calibri" charset="0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30B39C2B-4B69-498F-A537-8CD851F54468}"/>
              </a:ext>
            </a:extLst>
          </p:cNvPr>
          <p:cNvSpPr>
            <a:spLocks/>
          </p:cNvSpPr>
          <p:nvPr/>
        </p:nvSpPr>
        <p:spPr bwMode="auto">
          <a:xfrm>
            <a:off x="6774950" y="3283748"/>
            <a:ext cx="2468034" cy="363608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50" y="0"/>
                </a:moveTo>
                <a:lnTo>
                  <a:pt x="21600" y="21599"/>
                </a:lnTo>
                <a:lnTo>
                  <a:pt x="0" y="21599"/>
                </a:lnTo>
                <a:lnTo>
                  <a:pt x="10850" y="0"/>
                </a:lnTo>
                <a:close/>
              </a:path>
            </a:pathLst>
          </a:custGeom>
          <a:gradFill>
            <a:gsLst>
              <a:gs pos="0">
                <a:srgbClr val="C0D936"/>
              </a:gs>
              <a:gs pos="100000">
                <a:srgbClr val="45C1A4"/>
              </a:gs>
            </a:gsLst>
            <a:lin ang="2700000" scaled="1"/>
          </a:gra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s-ES" sz="3600" b="1">
              <a:cs typeface="Calibri" charset="0"/>
            </a:endParaRPr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0C39D11C-1B1F-4C7C-A79C-70522FAEBA34}"/>
              </a:ext>
            </a:extLst>
          </p:cNvPr>
          <p:cNvSpPr>
            <a:spLocks/>
          </p:cNvSpPr>
          <p:nvPr/>
        </p:nvSpPr>
        <p:spPr bwMode="auto">
          <a:xfrm>
            <a:off x="8556128" y="5076566"/>
            <a:ext cx="2305050" cy="18432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908" y="0"/>
                </a:moveTo>
                <a:lnTo>
                  <a:pt x="21599" y="21600"/>
                </a:lnTo>
                <a:lnTo>
                  <a:pt x="0" y="21600"/>
                </a:lnTo>
                <a:lnTo>
                  <a:pt x="10908" y="0"/>
                </a:lnTo>
                <a:close/>
              </a:path>
            </a:pathLst>
          </a:custGeom>
          <a:gradFill>
            <a:gsLst>
              <a:gs pos="0">
                <a:srgbClr val="E6692F"/>
              </a:gs>
              <a:gs pos="100000">
                <a:srgbClr val="DE394A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F9C3D617-7431-4FA2-8BD7-004C701BCBD3}"/>
              </a:ext>
            </a:extLst>
          </p:cNvPr>
          <p:cNvSpPr>
            <a:spLocks/>
          </p:cNvSpPr>
          <p:nvPr/>
        </p:nvSpPr>
        <p:spPr bwMode="auto">
          <a:xfrm>
            <a:off x="10096709" y="4199558"/>
            <a:ext cx="2293411" cy="272027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600" y="21599"/>
                </a:lnTo>
                <a:lnTo>
                  <a:pt x="0" y="21599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9B315"/>
              </a:gs>
              <a:gs pos="100000">
                <a:srgbClr val="F58C23"/>
              </a:gs>
            </a:gsLst>
            <a:lin ang="2700000" scaled="1"/>
          </a:gra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s-ES" sz="3600" b="1">
              <a:cs typeface="Calibri" charset="0"/>
            </a:endParaRPr>
          </a:p>
        </p:txBody>
      </p:sp>
      <p:sp>
        <p:nvSpPr>
          <p:cNvPr id="2" name="RECTANGLE">
            <a:extLst>
              <a:ext uri="{FF2B5EF4-FFF2-40B4-BE49-F238E27FC236}">
                <a16:creationId xmlns:a16="http://schemas.microsoft.com/office/drawing/2014/main" id="{8B6305BE-2BFF-4348-85D5-A4513EA58039}"/>
              </a:ext>
            </a:extLst>
          </p:cNvPr>
          <p:cNvSpPr/>
          <p:nvPr/>
        </p:nvSpPr>
        <p:spPr>
          <a:xfrm>
            <a:off x="4654062" y="7025640"/>
            <a:ext cx="8979877" cy="326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">
            <a:extLst>
              <a:ext uri="{FF2B5EF4-FFF2-40B4-BE49-F238E27FC236}">
                <a16:creationId xmlns:a16="http://schemas.microsoft.com/office/drawing/2014/main" id="{3A962316-9DF8-4E7F-99D4-8D8E12B2BE05}"/>
              </a:ext>
            </a:extLst>
          </p:cNvPr>
          <p:cNvSpPr>
            <a:spLocks/>
          </p:cNvSpPr>
          <p:nvPr/>
        </p:nvSpPr>
        <p:spPr bwMode="auto">
          <a:xfrm>
            <a:off x="1" y="0"/>
            <a:ext cx="4444382" cy="3299789"/>
          </a:xfrm>
          <a:custGeom>
            <a:avLst/>
            <a:gdLst>
              <a:gd name="T0" fmla="*/ 0 w 13744"/>
              <a:gd name="T1" fmla="*/ 10197 h 10197"/>
              <a:gd name="T2" fmla="*/ 2681 w 13744"/>
              <a:gd name="T3" fmla="*/ 8408 h 10197"/>
              <a:gd name="T4" fmla="*/ 8349 w 13744"/>
              <a:gd name="T5" fmla="*/ 5280 h 10197"/>
              <a:gd name="T6" fmla="*/ 11564 w 13744"/>
              <a:gd name="T7" fmla="*/ 0 h 10197"/>
              <a:gd name="T8" fmla="*/ 0 w 13744"/>
              <a:gd name="T9" fmla="*/ 0 h 10197"/>
              <a:gd name="T10" fmla="*/ 0 w 13744"/>
              <a:gd name="T11" fmla="*/ 10197 h 10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44" h="10197">
                <a:moveTo>
                  <a:pt x="0" y="10197"/>
                </a:moveTo>
                <a:cubicBezTo>
                  <a:pt x="1105" y="10152"/>
                  <a:pt x="2727" y="9660"/>
                  <a:pt x="2681" y="8408"/>
                </a:cubicBezTo>
                <a:cubicBezTo>
                  <a:pt x="2611" y="6479"/>
                  <a:pt x="4563" y="4034"/>
                  <a:pt x="8349" y="5280"/>
                </a:cubicBezTo>
                <a:cubicBezTo>
                  <a:pt x="11616" y="6355"/>
                  <a:pt x="13744" y="1847"/>
                  <a:pt x="11564" y="0"/>
                </a:cubicBezTo>
                <a:lnTo>
                  <a:pt x="0" y="0"/>
                </a:lnTo>
                <a:lnTo>
                  <a:pt x="0" y="10197"/>
                </a:lnTo>
                <a:close/>
              </a:path>
            </a:pathLst>
          </a:custGeom>
          <a:gradFill>
            <a:gsLst>
              <a:gs pos="0">
                <a:srgbClr val="DE394A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">
            <a:extLst>
              <a:ext uri="{FF2B5EF4-FFF2-40B4-BE49-F238E27FC236}">
                <a16:creationId xmlns:a16="http://schemas.microsoft.com/office/drawing/2014/main" id="{34D251A6-339D-4C9D-BBF3-C6E3A4573C75}"/>
              </a:ext>
            </a:extLst>
          </p:cNvPr>
          <p:cNvSpPr>
            <a:spLocks/>
          </p:cNvSpPr>
          <p:nvPr/>
        </p:nvSpPr>
        <p:spPr bwMode="auto">
          <a:xfrm flipH="1">
            <a:off x="14573227" y="7686274"/>
            <a:ext cx="3714771" cy="2600724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gradFill>
            <a:gsLst>
              <a:gs pos="0">
                <a:srgbClr val="E6692F"/>
              </a:gs>
              <a:gs pos="100000">
                <a:srgbClr val="DE394A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CHANGE TEXT HERE">
            <a:extLst>
              <a:ext uri="{FF2B5EF4-FFF2-40B4-BE49-F238E27FC236}">
                <a16:creationId xmlns:a16="http://schemas.microsoft.com/office/drawing/2014/main" id="{C7F7F4B9-7938-43FD-9ECA-2C7649AFD3B1}"/>
              </a:ext>
            </a:extLst>
          </p:cNvPr>
          <p:cNvSpPr/>
          <p:nvPr/>
        </p:nvSpPr>
        <p:spPr>
          <a:xfrm>
            <a:off x="2616205" y="8215346"/>
            <a:ext cx="13055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sed do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dolore magna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minim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exercitation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cxnSp>
        <p:nvCxnSpPr>
          <p:cNvPr id="33" name="LINE">
            <a:extLst>
              <a:ext uri="{FF2B5EF4-FFF2-40B4-BE49-F238E27FC236}">
                <a16:creationId xmlns:a16="http://schemas.microsoft.com/office/drawing/2014/main" id="{3FE1462C-C522-43AD-BA7A-1959B82A3A2B}"/>
              </a:ext>
            </a:extLst>
          </p:cNvPr>
          <p:cNvCxnSpPr/>
          <p:nvPr/>
        </p:nvCxnSpPr>
        <p:spPr>
          <a:xfrm>
            <a:off x="4640580" y="7017407"/>
            <a:ext cx="9006840" cy="0"/>
          </a:xfrm>
          <a:prstGeom prst="line">
            <a:avLst/>
          </a:prstGeom>
          <a:ln w="603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HANGE TEXT HERE">
            <a:extLst>
              <a:ext uri="{FF2B5EF4-FFF2-40B4-BE49-F238E27FC236}">
                <a16:creationId xmlns:a16="http://schemas.microsoft.com/office/drawing/2014/main" id="{8EA10EA7-8BC8-42B4-BEB1-F186281F176C}"/>
              </a:ext>
            </a:extLst>
          </p:cNvPr>
          <p:cNvSpPr txBox="1"/>
          <p:nvPr/>
        </p:nvSpPr>
        <p:spPr>
          <a:xfrm>
            <a:off x="5532087" y="7489860"/>
            <a:ext cx="722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YOUR TITLE HERE</a:t>
            </a:r>
          </a:p>
        </p:txBody>
      </p:sp>
      <p:sp>
        <p:nvSpPr>
          <p:cNvPr id="36" name="TRANSITIONS">
            <a:extLst>
              <a:ext uri="{FF2B5EF4-FFF2-40B4-BE49-F238E27FC236}">
                <a16:creationId xmlns:a16="http://schemas.microsoft.com/office/drawing/2014/main" id="{C54B9EA0-BE33-4FCC-8D57-DBC5AAF921E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100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decel="100000" fill="hold" grpId="2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3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grpId="3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decel="100000" fill="hold" grpId="4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8" dur="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grpId="6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3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42" dur="5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2" presetClass="exit" presetSubtype="4" accel="100000" fill="hold" grpId="8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4" dur="35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35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fill="hold" grpId="1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54" dur="2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grpId="1" nodeType="withEffect" p14:presetBounceEnd="99500">
                                      <p:stCondLst>
                                        <p:cond delay="7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64" dur="2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6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3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grpId="3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decel="100000" fill="hold" grpId="4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8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2" dur="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fill="hold" grpId="6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8" presetClass="emph" presetSubtype="0" decel="10000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86" dur="5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4" accel="100000" fill="hold" grpId="8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de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fill="hold" grpId="1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98" dur="2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fill="hold" grpId="1" nodeType="withEffect" p14:presetBounceEnd="995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08" dur="20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0" dur="4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4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decel="10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3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decel="100000" fill="hold" grpId="4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8" presetClass="emph" presetSubtype="0" decel="100000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26" dur="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fill="hold" grpId="6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8" presetClass="emph" presetSubtype="0" decel="100000" fill="hold" grpId="7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30" dur="5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1" presetID="2" presetClass="exit" presetSubtype="4" accel="100000" fill="hold" grpId="8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2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decel="100000" fill="hold" grpId="9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36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7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fill="hold" grpId="1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42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4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fill="hold" grpId="1" nodeType="withEffect" p14:presetBounceEnd="99500">
                                      <p:stCondLst>
                                        <p:cond delay="11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52" dur="2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4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62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decel="100000" fill="hold" grpId="2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3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6" presetClass="emph" presetSubtype="0" decel="100000" fill="hold" grpId="3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166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decel="100000" fill="hold" grpId="4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8" presetClass="emph" presetSubtype="0" decel="100000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70" dur="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fill="hold" grpId="6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8" presetClass="emph" presetSubtype="0" decel="100000" fill="hold" grpId="7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74" dur="5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5" presetID="2" presetClass="exit" presetSubtype="4" accel="100000" fill="hold" grpId="8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6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decel="100000" fill="hold" grpId="9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fill="hold" grpId="1" nodeType="withEffect" p14:presetBounceEnd="99500">
                                      <p:stCondLst>
                                        <p:cond delay="13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86" dur="2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2" presetClass="exit" presetSubtype="4" accel="100000" fill="hold" grpId="2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8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96" dur="20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2" presetClass="exit" presetSubtype="4" accel="100000" fill="hold" grpId="2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8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" presetID="16" presetClass="entr" presetSubtype="37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0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16" presetClass="exit" presetSubtype="21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05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7" presetID="2" presetClass="entr" presetSubtype="4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8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0" dur="8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1" presetID="35" presetClass="path" presetSubtype="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0 3.20988E-6 L 0 -0.03102 " pathEditMode="relative" rAng="0" ptsTypes="AA">
                                          <p:cBhvr>
                                            <p:cTn id="212" dur="2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5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3" presetID="2" presetClass="exit" presetSubtype="4" accel="100000" fill="hold" grpId="2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4" dur="4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5" dur="4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4" decel="10000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9" dur="8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0" dur="8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35" presetClass="path" presetSubtype="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0 3.20988E-6 L 0 -0.03102 " pathEditMode="relative" rAng="0" ptsTypes="AA">
                                          <p:cBhvr>
                                            <p:cTn id="222" dur="2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5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3" presetID="2" presetClass="exit" presetSubtype="4" accel="100000" fill="hold" grpId="2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4" dur="4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4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228" dur="2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0" presetID="18" presetClass="entr" presetSubtype="12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32" dur="3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8" grpId="1"/>
          <p:bldP spid="18" grpId="2"/>
          <p:bldP spid="20" grpId="0"/>
          <p:bldP spid="20" grpId="1"/>
          <p:bldP spid="20" grpId="2"/>
          <p:bldP spid="22" grpId="0"/>
          <p:bldP spid="22" grpId="1"/>
          <p:bldP spid="22" grpId="2"/>
          <p:bldP spid="24" grpId="0"/>
          <p:bldP spid="24" grpId="1"/>
          <p:bldP spid="24" grpId="2"/>
          <p:bldP spid="27" grpId="0"/>
          <p:bldP spid="27" grpId="1"/>
          <p:bldP spid="27" grpId="2"/>
          <p:bldP spid="28" grpId="0"/>
          <p:bldP spid="28" grpId="1"/>
          <p:bldP spid="28" grpId="2"/>
          <p:bldP spid="29" grpId="0"/>
          <p:bldP spid="29" grpId="1"/>
          <p:bldP spid="29" grpId="2"/>
          <p:bldP spid="30" grpId="0"/>
          <p:bldP spid="30" grpId="1"/>
          <p:bldP spid="30" grpId="2"/>
          <p:bldP spid="7" grpId="0" animBg="1"/>
          <p:bldP spid="7" grpId="1" animBg="1"/>
          <p:bldP spid="7" grpId="2" animBg="1"/>
          <p:bldP spid="7" grpId="3" animBg="1"/>
          <p:bldP spid="7" grpId="4" animBg="1"/>
          <p:bldP spid="7" grpId="5" animBg="1"/>
          <p:bldP spid="7" grpId="6" animBg="1"/>
          <p:bldP spid="7" grpId="7" animBg="1"/>
          <p:bldP spid="7" grpId="8" animBg="1"/>
          <p:bldP spid="7" grpId="9" animBg="1"/>
          <p:bldP spid="10" grpId="0" animBg="1"/>
          <p:bldP spid="10" grpId="1" animBg="1"/>
          <p:bldP spid="10" grpId="2" animBg="1"/>
          <p:bldP spid="10" grpId="3" animBg="1"/>
          <p:bldP spid="10" grpId="4" animBg="1"/>
          <p:bldP spid="10" grpId="5" animBg="1"/>
          <p:bldP spid="10" grpId="6" animBg="1"/>
          <p:bldP spid="10" grpId="7" animBg="1"/>
          <p:bldP spid="10" grpId="8" animBg="1"/>
          <p:bldP spid="10" grpId="9" animBg="1"/>
          <p:bldP spid="13" grpId="0" animBg="1"/>
          <p:bldP spid="13" grpId="1" animBg="1"/>
          <p:bldP spid="13" grpId="2" animBg="1"/>
          <p:bldP spid="13" grpId="3" animBg="1"/>
          <p:bldP spid="13" grpId="4" animBg="1"/>
          <p:bldP spid="13" grpId="5" animBg="1"/>
          <p:bldP spid="13" grpId="6" animBg="1"/>
          <p:bldP spid="13" grpId="7" animBg="1"/>
          <p:bldP spid="13" grpId="8" animBg="1"/>
          <p:bldP spid="13" grpId="9" animBg="1"/>
          <p:bldP spid="16" grpId="0" animBg="1"/>
          <p:bldP spid="16" grpId="1" animBg="1"/>
          <p:bldP spid="16" grpId="2" animBg="1"/>
          <p:bldP spid="16" grpId="3" animBg="1"/>
          <p:bldP spid="16" grpId="4" animBg="1"/>
          <p:bldP spid="16" grpId="5" animBg="1"/>
          <p:bldP spid="16" grpId="6" animBg="1"/>
          <p:bldP spid="16" grpId="7" animBg="1"/>
          <p:bldP spid="16" grpId="8" animBg="1"/>
          <p:bldP spid="16" grpId="9" animBg="1"/>
          <p:bldP spid="4" grpId="0" animBg="1"/>
          <p:bldP spid="4" grpId="1" animBg="1"/>
          <p:bldP spid="4" grpId="2" animBg="1"/>
          <p:bldP spid="5" grpId="0" animBg="1"/>
          <p:bldP spid="5" grpId="1" animBg="1"/>
          <p:bldP spid="5" grpId="2" animBg="1"/>
          <p:bldP spid="31" grpId="0"/>
          <p:bldP spid="31" grpId="1"/>
          <p:bldP spid="31" grpId="2"/>
          <p:bldP spid="34" grpId="0"/>
          <p:bldP spid="34" grpId="1"/>
          <p:bldP spid="34" grpId="2"/>
          <p:bldP spid="36" grpId="0" animBg="1"/>
          <p:bldP spid="36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decel="100000" fill="hold" grpId="2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3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grpId="3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decel="100000" fill="hold" grpId="4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8" dur="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grpId="6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3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42" dur="5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2" presetClass="exit" presetSubtype="4" accel="100000" fill="hold" grpId="8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4" dur="35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35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2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2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6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3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grpId="3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decel="100000" fill="hold" grpId="4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8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2" dur="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fill="hold" grpId="6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8" presetClass="emph" presetSubtype="0" decel="10000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86" dur="5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4" accel="100000" fill="hold" grpId="8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de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2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20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0" dur="4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4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decel="10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3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decel="100000" fill="hold" grpId="4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8" presetClass="emph" presetSubtype="0" decel="100000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26" dur="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fill="hold" grpId="6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8" presetClass="emph" presetSubtype="0" decel="100000" fill="hold" grpId="7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30" dur="5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1" presetID="2" presetClass="exit" presetSubtype="4" accel="100000" fill="hold" grpId="8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2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decel="100000" fill="hold" grpId="9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36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7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42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4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2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4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62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decel="100000" fill="hold" grpId="2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3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6" presetClass="emph" presetSubtype="0" decel="100000" fill="hold" grpId="3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166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decel="100000" fill="hold" grpId="4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8" presetClass="emph" presetSubtype="0" decel="100000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70" dur="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fill="hold" grpId="6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8" presetClass="emph" presetSubtype="0" decel="100000" fill="hold" grpId="7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74" dur="5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5" presetID="2" presetClass="exit" presetSubtype="4" accel="100000" fill="hold" grpId="8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6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decel="100000" fill="hold" grpId="9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2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2" presetClass="exit" presetSubtype="4" accel="100000" fill="hold" grpId="2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8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96" dur="20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2" presetClass="exit" presetSubtype="4" accel="100000" fill="hold" grpId="2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8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" presetID="16" presetClass="entr" presetSubtype="37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0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16" presetClass="exit" presetSubtype="21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05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7" presetID="2" presetClass="entr" presetSubtype="4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8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0" dur="8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1" presetID="35" presetClass="path" presetSubtype="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0 3.20988E-6 L 0 -0.03102 " pathEditMode="relative" rAng="0" ptsTypes="AA">
                                          <p:cBhvr>
                                            <p:cTn id="212" dur="2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5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3" presetID="2" presetClass="exit" presetSubtype="4" accel="100000" fill="hold" grpId="2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4" dur="4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5" dur="4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4" decel="10000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9" dur="8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0" dur="8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35" presetClass="path" presetSubtype="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0 3.20988E-6 L 0 -0.03102 " pathEditMode="relative" rAng="0" ptsTypes="AA">
                                          <p:cBhvr>
                                            <p:cTn id="222" dur="2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5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3" presetID="2" presetClass="exit" presetSubtype="4" accel="100000" fill="hold" grpId="2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4" dur="4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4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228" dur="2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0" presetID="18" presetClass="entr" presetSubtype="12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32" dur="3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8" grpId="1"/>
          <p:bldP spid="18" grpId="2"/>
          <p:bldP spid="20" grpId="0"/>
          <p:bldP spid="20" grpId="1"/>
          <p:bldP spid="20" grpId="2"/>
          <p:bldP spid="22" grpId="0"/>
          <p:bldP spid="22" grpId="1"/>
          <p:bldP spid="22" grpId="2"/>
          <p:bldP spid="24" grpId="0"/>
          <p:bldP spid="24" grpId="1"/>
          <p:bldP spid="24" grpId="2"/>
          <p:bldP spid="27" grpId="0"/>
          <p:bldP spid="27" grpId="1"/>
          <p:bldP spid="27" grpId="2"/>
          <p:bldP spid="28" grpId="0"/>
          <p:bldP spid="28" grpId="1"/>
          <p:bldP spid="28" grpId="2"/>
          <p:bldP spid="29" grpId="0"/>
          <p:bldP spid="29" grpId="1"/>
          <p:bldP spid="29" grpId="2"/>
          <p:bldP spid="30" grpId="0"/>
          <p:bldP spid="30" grpId="1"/>
          <p:bldP spid="30" grpId="2"/>
          <p:bldP spid="7" grpId="0" animBg="1"/>
          <p:bldP spid="7" grpId="1" animBg="1"/>
          <p:bldP spid="7" grpId="2" animBg="1"/>
          <p:bldP spid="7" grpId="3" animBg="1"/>
          <p:bldP spid="7" grpId="4" animBg="1"/>
          <p:bldP spid="7" grpId="5" animBg="1"/>
          <p:bldP spid="7" grpId="6" animBg="1"/>
          <p:bldP spid="7" grpId="7" animBg="1"/>
          <p:bldP spid="7" grpId="8" animBg="1"/>
          <p:bldP spid="7" grpId="9" animBg="1"/>
          <p:bldP spid="10" grpId="0" animBg="1"/>
          <p:bldP spid="10" grpId="1" animBg="1"/>
          <p:bldP spid="10" grpId="2" animBg="1"/>
          <p:bldP spid="10" grpId="3" animBg="1"/>
          <p:bldP spid="10" grpId="4" animBg="1"/>
          <p:bldP spid="10" grpId="5" animBg="1"/>
          <p:bldP spid="10" grpId="6" animBg="1"/>
          <p:bldP spid="10" grpId="7" animBg="1"/>
          <p:bldP spid="10" grpId="8" animBg="1"/>
          <p:bldP spid="10" grpId="9" animBg="1"/>
          <p:bldP spid="13" grpId="0" animBg="1"/>
          <p:bldP spid="13" grpId="1" animBg="1"/>
          <p:bldP spid="13" grpId="2" animBg="1"/>
          <p:bldP spid="13" grpId="3" animBg="1"/>
          <p:bldP spid="13" grpId="4" animBg="1"/>
          <p:bldP spid="13" grpId="5" animBg="1"/>
          <p:bldP spid="13" grpId="6" animBg="1"/>
          <p:bldP spid="13" grpId="7" animBg="1"/>
          <p:bldP spid="13" grpId="8" animBg="1"/>
          <p:bldP spid="13" grpId="9" animBg="1"/>
          <p:bldP spid="16" grpId="0" animBg="1"/>
          <p:bldP spid="16" grpId="1" animBg="1"/>
          <p:bldP spid="16" grpId="2" animBg="1"/>
          <p:bldP spid="16" grpId="3" animBg="1"/>
          <p:bldP spid="16" grpId="4" animBg="1"/>
          <p:bldP spid="16" grpId="5" animBg="1"/>
          <p:bldP spid="16" grpId="6" animBg="1"/>
          <p:bldP spid="16" grpId="7" animBg="1"/>
          <p:bldP spid="16" grpId="8" animBg="1"/>
          <p:bldP spid="16" grpId="9" animBg="1"/>
          <p:bldP spid="4" grpId="0" animBg="1"/>
          <p:bldP spid="4" grpId="1" animBg="1"/>
          <p:bldP spid="4" grpId="2" animBg="1"/>
          <p:bldP spid="5" grpId="0" animBg="1"/>
          <p:bldP spid="5" grpId="1" animBg="1"/>
          <p:bldP spid="5" grpId="2" animBg="1"/>
          <p:bldP spid="31" grpId="0"/>
          <p:bldP spid="31" grpId="1"/>
          <p:bldP spid="31" grpId="2"/>
          <p:bldP spid="34" grpId="0"/>
          <p:bldP spid="34" grpId="1"/>
          <p:bldP spid="34" grpId="2"/>
          <p:bldP spid="36" grpId="0" animBg="1"/>
          <p:bldP spid="36" grpId="1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GROUP">
            <a:extLst>
              <a:ext uri="{FF2B5EF4-FFF2-40B4-BE49-F238E27FC236}">
                <a16:creationId xmlns:a16="http://schemas.microsoft.com/office/drawing/2014/main" id="{95FF8751-3CFC-4A8F-941C-E3430F3C295C}"/>
              </a:ext>
            </a:extLst>
          </p:cNvPr>
          <p:cNvGrpSpPr/>
          <p:nvPr/>
        </p:nvGrpSpPr>
        <p:grpSpPr>
          <a:xfrm>
            <a:off x="9407698" y="1075429"/>
            <a:ext cx="1565425" cy="2376600"/>
            <a:chOff x="9407698" y="1075429"/>
            <a:chExt cx="1565425" cy="2376600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9FFE7312-FDA8-4464-AF14-515142F42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7698" y="1075429"/>
              <a:ext cx="1565425" cy="2376600"/>
            </a:xfrm>
            <a:custGeom>
              <a:avLst/>
              <a:gdLst>
                <a:gd name="T0" fmla="*/ 259 w 538"/>
                <a:gd name="T1" fmla="*/ 818 h 818"/>
                <a:gd name="T2" fmla="*/ 0 w 538"/>
                <a:gd name="T3" fmla="*/ 818 h 818"/>
                <a:gd name="T4" fmla="*/ 0 w 538"/>
                <a:gd name="T5" fmla="*/ 653 h 818"/>
                <a:gd name="T6" fmla="*/ 259 w 538"/>
                <a:gd name="T7" fmla="*/ 653 h 818"/>
                <a:gd name="T8" fmla="*/ 374 w 538"/>
                <a:gd name="T9" fmla="*/ 538 h 818"/>
                <a:gd name="T10" fmla="*/ 374 w 538"/>
                <a:gd name="T11" fmla="*/ 279 h 818"/>
                <a:gd name="T12" fmla="*/ 259 w 538"/>
                <a:gd name="T13" fmla="*/ 165 h 818"/>
                <a:gd name="T14" fmla="*/ 0 w 538"/>
                <a:gd name="T15" fmla="*/ 165 h 818"/>
                <a:gd name="T16" fmla="*/ 0 w 538"/>
                <a:gd name="T17" fmla="*/ 0 h 818"/>
                <a:gd name="T18" fmla="*/ 259 w 538"/>
                <a:gd name="T19" fmla="*/ 0 h 818"/>
                <a:gd name="T20" fmla="*/ 538 w 538"/>
                <a:gd name="T21" fmla="*/ 279 h 818"/>
                <a:gd name="T22" fmla="*/ 538 w 538"/>
                <a:gd name="T23" fmla="*/ 538 h 818"/>
                <a:gd name="T24" fmla="*/ 259 w 538"/>
                <a:gd name="T25" fmla="*/ 81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8" h="818">
                  <a:moveTo>
                    <a:pt x="259" y="818"/>
                  </a:moveTo>
                  <a:cubicBezTo>
                    <a:pt x="0" y="818"/>
                    <a:pt x="0" y="818"/>
                    <a:pt x="0" y="818"/>
                  </a:cubicBezTo>
                  <a:cubicBezTo>
                    <a:pt x="0" y="653"/>
                    <a:pt x="0" y="653"/>
                    <a:pt x="0" y="653"/>
                  </a:cubicBezTo>
                  <a:cubicBezTo>
                    <a:pt x="259" y="653"/>
                    <a:pt x="259" y="653"/>
                    <a:pt x="259" y="653"/>
                  </a:cubicBezTo>
                  <a:cubicBezTo>
                    <a:pt x="322" y="653"/>
                    <a:pt x="374" y="602"/>
                    <a:pt x="374" y="538"/>
                  </a:cubicBezTo>
                  <a:cubicBezTo>
                    <a:pt x="374" y="279"/>
                    <a:pt x="374" y="279"/>
                    <a:pt x="374" y="279"/>
                  </a:cubicBezTo>
                  <a:cubicBezTo>
                    <a:pt x="374" y="216"/>
                    <a:pt x="322" y="165"/>
                    <a:pt x="259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413" y="0"/>
                    <a:pt x="538" y="125"/>
                    <a:pt x="538" y="279"/>
                  </a:cubicBezTo>
                  <a:cubicBezTo>
                    <a:pt x="538" y="538"/>
                    <a:pt x="538" y="538"/>
                    <a:pt x="538" y="538"/>
                  </a:cubicBezTo>
                  <a:cubicBezTo>
                    <a:pt x="538" y="692"/>
                    <a:pt x="413" y="818"/>
                    <a:pt x="259" y="818"/>
                  </a:cubicBezTo>
                  <a:close/>
                </a:path>
              </a:pathLst>
            </a:custGeom>
            <a:gradFill>
              <a:gsLst>
                <a:gs pos="0">
                  <a:srgbClr val="4FB3C3"/>
                </a:gs>
                <a:gs pos="100000">
                  <a:srgbClr val="2193AD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>
                <a:solidFill>
                  <a:schemeClr val="lt1"/>
                </a:solidFill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8F02245B-024A-42E8-8DC3-3B1D3814C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7698" y="1075429"/>
              <a:ext cx="1565425" cy="880298"/>
            </a:xfrm>
            <a:custGeom>
              <a:avLst/>
              <a:gdLst>
                <a:gd name="T0" fmla="*/ 259 w 538"/>
                <a:gd name="T1" fmla="*/ 0 h 303"/>
                <a:gd name="T2" fmla="*/ 0 w 538"/>
                <a:gd name="T3" fmla="*/ 0 h 303"/>
                <a:gd name="T4" fmla="*/ 0 w 538"/>
                <a:gd name="T5" fmla="*/ 24 h 303"/>
                <a:gd name="T6" fmla="*/ 259 w 538"/>
                <a:gd name="T7" fmla="*/ 24 h 303"/>
                <a:gd name="T8" fmla="*/ 538 w 538"/>
                <a:gd name="T9" fmla="*/ 303 h 303"/>
                <a:gd name="T10" fmla="*/ 538 w 538"/>
                <a:gd name="T11" fmla="*/ 280 h 303"/>
                <a:gd name="T12" fmla="*/ 259 w 538"/>
                <a:gd name="T1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8" h="303">
                  <a:moveTo>
                    <a:pt x="25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59" y="24"/>
                    <a:pt x="259" y="24"/>
                    <a:pt x="259" y="24"/>
                  </a:cubicBezTo>
                  <a:cubicBezTo>
                    <a:pt x="413" y="24"/>
                    <a:pt x="538" y="149"/>
                    <a:pt x="538" y="303"/>
                  </a:cubicBezTo>
                  <a:cubicBezTo>
                    <a:pt x="538" y="280"/>
                    <a:pt x="538" y="280"/>
                    <a:pt x="538" y="280"/>
                  </a:cubicBezTo>
                  <a:cubicBezTo>
                    <a:pt x="538" y="126"/>
                    <a:pt x="413" y="0"/>
                    <a:pt x="259" y="0"/>
                  </a:cubicBez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A30B8934-7F7A-4297-8D81-B75F3FC9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7698" y="2640854"/>
              <a:ext cx="1087666" cy="402538"/>
            </a:xfrm>
            <a:custGeom>
              <a:avLst/>
              <a:gdLst>
                <a:gd name="T0" fmla="*/ 374 w 374"/>
                <a:gd name="T1" fmla="*/ 23 h 138"/>
                <a:gd name="T2" fmla="*/ 374 w 374"/>
                <a:gd name="T3" fmla="*/ 0 h 138"/>
                <a:gd name="T4" fmla="*/ 259 w 374"/>
                <a:gd name="T5" fmla="*/ 114 h 138"/>
                <a:gd name="T6" fmla="*/ 0 w 374"/>
                <a:gd name="T7" fmla="*/ 114 h 138"/>
                <a:gd name="T8" fmla="*/ 0 w 374"/>
                <a:gd name="T9" fmla="*/ 138 h 138"/>
                <a:gd name="T10" fmla="*/ 259 w 374"/>
                <a:gd name="T11" fmla="*/ 138 h 138"/>
                <a:gd name="T12" fmla="*/ 374 w 374"/>
                <a:gd name="T13" fmla="*/ 2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138">
                  <a:moveTo>
                    <a:pt x="374" y="23"/>
                  </a:moveTo>
                  <a:cubicBezTo>
                    <a:pt x="374" y="0"/>
                    <a:pt x="374" y="0"/>
                    <a:pt x="374" y="0"/>
                  </a:cubicBezTo>
                  <a:cubicBezTo>
                    <a:pt x="374" y="63"/>
                    <a:pt x="322" y="114"/>
                    <a:pt x="25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259" y="138"/>
                    <a:pt x="259" y="138"/>
                    <a:pt x="259" y="138"/>
                  </a:cubicBezTo>
                  <a:cubicBezTo>
                    <a:pt x="322" y="138"/>
                    <a:pt x="374" y="86"/>
                    <a:pt x="374" y="23"/>
                  </a:cubicBez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</p:grpSp>
      <p:sp>
        <p:nvSpPr>
          <p:cNvPr id="10" name="OVAL">
            <a:extLst>
              <a:ext uri="{FF2B5EF4-FFF2-40B4-BE49-F238E27FC236}">
                <a16:creationId xmlns:a16="http://schemas.microsoft.com/office/drawing/2014/main" id="{B71C5DBA-17D0-43AA-AB30-19B542735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1847" y="2197492"/>
            <a:ext cx="156543" cy="156543"/>
          </a:xfrm>
          <a:prstGeom prst="ellipse">
            <a:avLst/>
          </a:prstGeom>
          <a:gradFill>
            <a:gsLst>
              <a:gs pos="0">
                <a:srgbClr val="4FB3C3"/>
              </a:gs>
              <a:gs pos="100000">
                <a:srgbClr val="2193AD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>
              <a:solidFill>
                <a:schemeClr val="lt1"/>
              </a:solidFill>
            </a:endParaRPr>
          </a:p>
        </p:txBody>
      </p:sp>
      <p:sp>
        <p:nvSpPr>
          <p:cNvPr id="11" name="OVAL">
            <a:extLst>
              <a:ext uri="{FF2B5EF4-FFF2-40B4-BE49-F238E27FC236}">
                <a16:creationId xmlns:a16="http://schemas.microsoft.com/office/drawing/2014/main" id="{CF69EE6B-3D64-435E-BAFC-B8C7B3A40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82" y="4084298"/>
            <a:ext cx="152477" cy="156543"/>
          </a:xfrm>
          <a:prstGeom prst="ellipse">
            <a:avLst/>
          </a:prstGeom>
          <a:solidFill>
            <a:srgbClr val="C614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12" name="OVAL">
            <a:extLst>
              <a:ext uri="{FF2B5EF4-FFF2-40B4-BE49-F238E27FC236}">
                <a16:creationId xmlns:a16="http://schemas.microsoft.com/office/drawing/2014/main" id="{08A7CE22-79D1-4BFC-8897-647BE6842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82" y="7922638"/>
            <a:ext cx="152477" cy="154509"/>
          </a:xfrm>
          <a:prstGeom prst="ellipse">
            <a:avLst/>
          </a:prstGeom>
          <a:solidFill>
            <a:srgbClr val="E796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13" name="OVAL">
            <a:extLst>
              <a:ext uri="{FF2B5EF4-FFF2-40B4-BE49-F238E27FC236}">
                <a16:creationId xmlns:a16="http://schemas.microsoft.com/office/drawing/2014/main" id="{277151BB-B10F-4663-A794-092C45918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5548" y="5981104"/>
            <a:ext cx="156543" cy="1545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grpSp>
        <p:nvGrpSpPr>
          <p:cNvPr id="2" name="SHAPE GROUP">
            <a:extLst>
              <a:ext uri="{FF2B5EF4-FFF2-40B4-BE49-F238E27FC236}">
                <a16:creationId xmlns:a16="http://schemas.microsoft.com/office/drawing/2014/main" id="{F9FAA529-9746-4EB6-85BC-31502C58A02C}"/>
              </a:ext>
            </a:extLst>
          </p:cNvPr>
          <p:cNvGrpSpPr/>
          <p:nvPr/>
        </p:nvGrpSpPr>
        <p:grpSpPr>
          <a:xfrm>
            <a:off x="7844307" y="2972235"/>
            <a:ext cx="1563393" cy="2378633"/>
            <a:chOff x="7844307" y="2972235"/>
            <a:chExt cx="1563393" cy="2378633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C492C316-F3B0-4860-BD09-F8E2C8108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4307" y="2972235"/>
              <a:ext cx="1563392" cy="2378633"/>
            </a:xfrm>
            <a:custGeom>
              <a:avLst/>
              <a:gdLst>
                <a:gd name="T0" fmla="*/ 538 w 538"/>
                <a:gd name="T1" fmla="*/ 818 h 818"/>
                <a:gd name="T2" fmla="*/ 279 w 538"/>
                <a:gd name="T3" fmla="*/ 818 h 818"/>
                <a:gd name="T4" fmla="*/ 0 w 538"/>
                <a:gd name="T5" fmla="*/ 538 h 818"/>
                <a:gd name="T6" fmla="*/ 0 w 538"/>
                <a:gd name="T7" fmla="*/ 279 h 818"/>
                <a:gd name="T8" fmla="*/ 279 w 538"/>
                <a:gd name="T9" fmla="*/ 0 h 818"/>
                <a:gd name="T10" fmla="*/ 538 w 538"/>
                <a:gd name="T11" fmla="*/ 0 h 818"/>
                <a:gd name="T12" fmla="*/ 538 w 538"/>
                <a:gd name="T13" fmla="*/ 165 h 818"/>
                <a:gd name="T14" fmla="*/ 279 w 538"/>
                <a:gd name="T15" fmla="*/ 165 h 818"/>
                <a:gd name="T16" fmla="*/ 164 w 538"/>
                <a:gd name="T17" fmla="*/ 279 h 818"/>
                <a:gd name="T18" fmla="*/ 164 w 538"/>
                <a:gd name="T19" fmla="*/ 538 h 818"/>
                <a:gd name="T20" fmla="*/ 279 w 538"/>
                <a:gd name="T21" fmla="*/ 653 h 818"/>
                <a:gd name="T22" fmla="*/ 538 w 538"/>
                <a:gd name="T23" fmla="*/ 653 h 818"/>
                <a:gd name="T24" fmla="*/ 538 w 538"/>
                <a:gd name="T25" fmla="*/ 81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8" h="818">
                  <a:moveTo>
                    <a:pt x="538" y="818"/>
                  </a:moveTo>
                  <a:cubicBezTo>
                    <a:pt x="279" y="818"/>
                    <a:pt x="279" y="818"/>
                    <a:pt x="279" y="818"/>
                  </a:cubicBezTo>
                  <a:cubicBezTo>
                    <a:pt x="125" y="818"/>
                    <a:pt x="0" y="692"/>
                    <a:pt x="0" y="5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125"/>
                    <a:pt x="125" y="0"/>
                    <a:pt x="279" y="0"/>
                  </a:cubicBezTo>
                  <a:cubicBezTo>
                    <a:pt x="538" y="0"/>
                    <a:pt x="538" y="0"/>
                    <a:pt x="538" y="0"/>
                  </a:cubicBezTo>
                  <a:cubicBezTo>
                    <a:pt x="538" y="165"/>
                    <a:pt x="538" y="165"/>
                    <a:pt x="538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16" y="165"/>
                    <a:pt x="164" y="216"/>
                    <a:pt x="164" y="279"/>
                  </a:cubicBezTo>
                  <a:cubicBezTo>
                    <a:pt x="164" y="538"/>
                    <a:pt x="164" y="538"/>
                    <a:pt x="164" y="538"/>
                  </a:cubicBezTo>
                  <a:cubicBezTo>
                    <a:pt x="164" y="601"/>
                    <a:pt x="216" y="653"/>
                    <a:pt x="279" y="653"/>
                  </a:cubicBezTo>
                  <a:cubicBezTo>
                    <a:pt x="538" y="653"/>
                    <a:pt x="538" y="653"/>
                    <a:pt x="538" y="653"/>
                  </a:cubicBezTo>
                  <a:lnTo>
                    <a:pt x="538" y="818"/>
                  </a:lnTo>
                  <a:close/>
                </a:path>
              </a:pathLst>
            </a:custGeom>
            <a:gradFill>
              <a:gsLst>
                <a:gs pos="0">
                  <a:srgbClr val="DE394A"/>
                </a:gs>
                <a:gs pos="100000">
                  <a:srgbClr val="E66B2F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9BF14D1-6065-4C33-AE5C-6CBEC52CF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4307" y="2972235"/>
              <a:ext cx="1563392" cy="882330"/>
            </a:xfrm>
            <a:custGeom>
              <a:avLst/>
              <a:gdLst>
                <a:gd name="T0" fmla="*/ 279 w 538"/>
                <a:gd name="T1" fmla="*/ 0 h 303"/>
                <a:gd name="T2" fmla="*/ 538 w 538"/>
                <a:gd name="T3" fmla="*/ 0 h 303"/>
                <a:gd name="T4" fmla="*/ 538 w 538"/>
                <a:gd name="T5" fmla="*/ 24 h 303"/>
                <a:gd name="T6" fmla="*/ 279 w 538"/>
                <a:gd name="T7" fmla="*/ 24 h 303"/>
                <a:gd name="T8" fmla="*/ 0 w 538"/>
                <a:gd name="T9" fmla="*/ 303 h 303"/>
                <a:gd name="T10" fmla="*/ 0 w 538"/>
                <a:gd name="T11" fmla="*/ 279 h 303"/>
                <a:gd name="T12" fmla="*/ 279 w 538"/>
                <a:gd name="T1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8" h="303">
                  <a:moveTo>
                    <a:pt x="279" y="0"/>
                  </a:moveTo>
                  <a:cubicBezTo>
                    <a:pt x="538" y="0"/>
                    <a:pt x="538" y="0"/>
                    <a:pt x="538" y="0"/>
                  </a:cubicBezTo>
                  <a:cubicBezTo>
                    <a:pt x="538" y="24"/>
                    <a:pt x="538" y="24"/>
                    <a:pt x="538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125" y="24"/>
                    <a:pt x="0" y="149"/>
                    <a:pt x="0" y="303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125"/>
                    <a:pt x="125" y="0"/>
                    <a:pt x="279" y="0"/>
                  </a:cubicBezTo>
                  <a:close/>
                </a:path>
              </a:pathLst>
            </a:custGeom>
            <a:solidFill>
              <a:srgbClr val="C61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367695CF-AB51-4A9A-BE6E-15C6DCE8C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0034" y="4537660"/>
              <a:ext cx="1087666" cy="402538"/>
            </a:xfrm>
            <a:custGeom>
              <a:avLst/>
              <a:gdLst>
                <a:gd name="T0" fmla="*/ 0 w 374"/>
                <a:gd name="T1" fmla="*/ 24 h 139"/>
                <a:gd name="T2" fmla="*/ 0 w 374"/>
                <a:gd name="T3" fmla="*/ 0 h 139"/>
                <a:gd name="T4" fmla="*/ 115 w 374"/>
                <a:gd name="T5" fmla="*/ 115 h 139"/>
                <a:gd name="T6" fmla="*/ 374 w 374"/>
                <a:gd name="T7" fmla="*/ 115 h 139"/>
                <a:gd name="T8" fmla="*/ 374 w 374"/>
                <a:gd name="T9" fmla="*/ 139 h 139"/>
                <a:gd name="T10" fmla="*/ 115 w 374"/>
                <a:gd name="T11" fmla="*/ 139 h 139"/>
                <a:gd name="T12" fmla="*/ 0 w 374"/>
                <a:gd name="T13" fmla="*/ 2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139">
                  <a:moveTo>
                    <a:pt x="0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52" y="115"/>
                    <a:pt x="115" y="115"/>
                  </a:cubicBezTo>
                  <a:cubicBezTo>
                    <a:pt x="374" y="115"/>
                    <a:pt x="374" y="115"/>
                    <a:pt x="374" y="115"/>
                  </a:cubicBezTo>
                  <a:cubicBezTo>
                    <a:pt x="374" y="139"/>
                    <a:pt x="374" y="139"/>
                    <a:pt x="374" y="139"/>
                  </a:cubicBezTo>
                  <a:cubicBezTo>
                    <a:pt x="115" y="139"/>
                    <a:pt x="115" y="139"/>
                    <a:pt x="115" y="139"/>
                  </a:cubicBezTo>
                  <a:cubicBezTo>
                    <a:pt x="52" y="139"/>
                    <a:pt x="0" y="87"/>
                    <a:pt x="0" y="24"/>
                  </a:cubicBezTo>
                  <a:close/>
                </a:path>
              </a:pathLst>
            </a:custGeom>
            <a:solidFill>
              <a:srgbClr val="C61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</p:grpSp>
      <p:grpSp>
        <p:nvGrpSpPr>
          <p:cNvPr id="30" name="SHAPE GROUP">
            <a:extLst>
              <a:ext uri="{FF2B5EF4-FFF2-40B4-BE49-F238E27FC236}">
                <a16:creationId xmlns:a16="http://schemas.microsoft.com/office/drawing/2014/main" id="{2BD48D92-EF4B-44C2-BA0E-4B83A945000A}"/>
              </a:ext>
            </a:extLst>
          </p:cNvPr>
          <p:cNvGrpSpPr/>
          <p:nvPr/>
        </p:nvGrpSpPr>
        <p:grpSpPr>
          <a:xfrm>
            <a:off x="9407698" y="4871075"/>
            <a:ext cx="1565425" cy="2378633"/>
            <a:chOff x="9407698" y="4871075"/>
            <a:chExt cx="1565425" cy="2378633"/>
          </a:xfrm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26AB84A5-5321-40E5-8F32-A3507ABD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7698" y="4871075"/>
              <a:ext cx="1565425" cy="2378633"/>
            </a:xfrm>
            <a:custGeom>
              <a:avLst/>
              <a:gdLst>
                <a:gd name="T0" fmla="*/ 259 w 538"/>
                <a:gd name="T1" fmla="*/ 818 h 818"/>
                <a:gd name="T2" fmla="*/ 0 w 538"/>
                <a:gd name="T3" fmla="*/ 818 h 818"/>
                <a:gd name="T4" fmla="*/ 0 w 538"/>
                <a:gd name="T5" fmla="*/ 653 h 818"/>
                <a:gd name="T6" fmla="*/ 259 w 538"/>
                <a:gd name="T7" fmla="*/ 653 h 818"/>
                <a:gd name="T8" fmla="*/ 374 w 538"/>
                <a:gd name="T9" fmla="*/ 538 h 818"/>
                <a:gd name="T10" fmla="*/ 374 w 538"/>
                <a:gd name="T11" fmla="*/ 279 h 818"/>
                <a:gd name="T12" fmla="*/ 259 w 538"/>
                <a:gd name="T13" fmla="*/ 165 h 818"/>
                <a:gd name="T14" fmla="*/ 0 w 538"/>
                <a:gd name="T15" fmla="*/ 165 h 818"/>
                <a:gd name="T16" fmla="*/ 0 w 538"/>
                <a:gd name="T17" fmla="*/ 0 h 818"/>
                <a:gd name="T18" fmla="*/ 259 w 538"/>
                <a:gd name="T19" fmla="*/ 0 h 818"/>
                <a:gd name="T20" fmla="*/ 538 w 538"/>
                <a:gd name="T21" fmla="*/ 279 h 818"/>
                <a:gd name="T22" fmla="*/ 538 w 538"/>
                <a:gd name="T23" fmla="*/ 538 h 818"/>
                <a:gd name="T24" fmla="*/ 259 w 538"/>
                <a:gd name="T25" fmla="*/ 81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8" h="818">
                  <a:moveTo>
                    <a:pt x="259" y="818"/>
                  </a:moveTo>
                  <a:cubicBezTo>
                    <a:pt x="0" y="818"/>
                    <a:pt x="0" y="818"/>
                    <a:pt x="0" y="818"/>
                  </a:cubicBezTo>
                  <a:cubicBezTo>
                    <a:pt x="0" y="653"/>
                    <a:pt x="0" y="653"/>
                    <a:pt x="0" y="653"/>
                  </a:cubicBezTo>
                  <a:cubicBezTo>
                    <a:pt x="259" y="653"/>
                    <a:pt x="259" y="653"/>
                    <a:pt x="259" y="653"/>
                  </a:cubicBezTo>
                  <a:cubicBezTo>
                    <a:pt x="322" y="653"/>
                    <a:pt x="374" y="601"/>
                    <a:pt x="374" y="538"/>
                  </a:cubicBezTo>
                  <a:cubicBezTo>
                    <a:pt x="374" y="279"/>
                    <a:pt x="374" y="279"/>
                    <a:pt x="374" y="279"/>
                  </a:cubicBezTo>
                  <a:cubicBezTo>
                    <a:pt x="374" y="216"/>
                    <a:pt x="322" y="165"/>
                    <a:pt x="259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413" y="0"/>
                    <a:pt x="538" y="125"/>
                    <a:pt x="538" y="279"/>
                  </a:cubicBezTo>
                  <a:cubicBezTo>
                    <a:pt x="538" y="538"/>
                    <a:pt x="538" y="538"/>
                    <a:pt x="538" y="538"/>
                  </a:cubicBezTo>
                  <a:cubicBezTo>
                    <a:pt x="538" y="692"/>
                    <a:pt x="413" y="818"/>
                    <a:pt x="259" y="8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7164B84C-DE5A-42CB-A432-42440FDFD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7698" y="4871075"/>
              <a:ext cx="1565425" cy="880298"/>
            </a:xfrm>
            <a:custGeom>
              <a:avLst/>
              <a:gdLst>
                <a:gd name="T0" fmla="*/ 259 w 538"/>
                <a:gd name="T1" fmla="*/ 0 h 303"/>
                <a:gd name="T2" fmla="*/ 0 w 538"/>
                <a:gd name="T3" fmla="*/ 0 h 303"/>
                <a:gd name="T4" fmla="*/ 0 w 538"/>
                <a:gd name="T5" fmla="*/ 24 h 303"/>
                <a:gd name="T6" fmla="*/ 259 w 538"/>
                <a:gd name="T7" fmla="*/ 24 h 303"/>
                <a:gd name="T8" fmla="*/ 538 w 538"/>
                <a:gd name="T9" fmla="*/ 303 h 303"/>
                <a:gd name="T10" fmla="*/ 538 w 538"/>
                <a:gd name="T11" fmla="*/ 279 h 303"/>
                <a:gd name="T12" fmla="*/ 259 w 538"/>
                <a:gd name="T1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8" h="303">
                  <a:moveTo>
                    <a:pt x="25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59" y="24"/>
                    <a:pt x="259" y="24"/>
                    <a:pt x="259" y="24"/>
                  </a:cubicBezTo>
                  <a:cubicBezTo>
                    <a:pt x="413" y="24"/>
                    <a:pt x="538" y="149"/>
                    <a:pt x="538" y="303"/>
                  </a:cubicBezTo>
                  <a:cubicBezTo>
                    <a:pt x="538" y="279"/>
                    <a:pt x="538" y="279"/>
                    <a:pt x="538" y="279"/>
                  </a:cubicBezTo>
                  <a:cubicBezTo>
                    <a:pt x="538" y="125"/>
                    <a:pt x="413" y="0"/>
                    <a:pt x="25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50414FC6-FA4A-4D5E-9113-078FFAA1D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7698" y="6434468"/>
              <a:ext cx="1087666" cy="404572"/>
            </a:xfrm>
            <a:custGeom>
              <a:avLst/>
              <a:gdLst>
                <a:gd name="T0" fmla="*/ 374 w 374"/>
                <a:gd name="T1" fmla="*/ 24 h 139"/>
                <a:gd name="T2" fmla="*/ 374 w 374"/>
                <a:gd name="T3" fmla="*/ 0 h 139"/>
                <a:gd name="T4" fmla="*/ 259 w 374"/>
                <a:gd name="T5" fmla="*/ 115 h 139"/>
                <a:gd name="T6" fmla="*/ 0 w 374"/>
                <a:gd name="T7" fmla="*/ 115 h 139"/>
                <a:gd name="T8" fmla="*/ 0 w 374"/>
                <a:gd name="T9" fmla="*/ 139 h 139"/>
                <a:gd name="T10" fmla="*/ 259 w 374"/>
                <a:gd name="T11" fmla="*/ 139 h 139"/>
                <a:gd name="T12" fmla="*/ 374 w 374"/>
                <a:gd name="T13" fmla="*/ 2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139">
                  <a:moveTo>
                    <a:pt x="374" y="24"/>
                  </a:moveTo>
                  <a:cubicBezTo>
                    <a:pt x="374" y="0"/>
                    <a:pt x="374" y="0"/>
                    <a:pt x="374" y="0"/>
                  </a:cubicBezTo>
                  <a:cubicBezTo>
                    <a:pt x="374" y="63"/>
                    <a:pt x="322" y="115"/>
                    <a:pt x="25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59" y="139"/>
                    <a:pt x="259" y="139"/>
                    <a:pt x="259" y="139"/>
                  </a:cubicBezTo>
                  <a:cubicBezTo>
                    <a:pt x="322" y="139"/>
                    <a:pt x="374" y="87"/>
                    <a:pt x="374" y="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</p:grpSp>
      <p:grpSp>
        <p:nvGrpSpPr>
          <p:cNvPr id="33" name="SHAPE GROUP">
            <a:extLst>
              <a:ext uri="{FF2B5EF4-FFF2-40B4-BE49-F238E27FC236}">
                <a16:creationId xmlns:a16="http://schemas.microsoft.com/office/drawing/2014/main" id="{6A957683-C292-4114-8126-8AA31D614C2B}"/>
              </a:ext>
            </a:extLst>
          </p:cNvPr>
          <p:cNvGrpSpPr/>
          <p:nvPr/>
        </p:nvGrpSpPr>
        <p:grpSpPr>
          <a:xfrm>
            <a:off x="7844307" y="6769916"/>
            <a:ext cx="1563393" cy="2376600"/>
            <a:chOff x="7844307" y="6769916"/>
            <a:chExt cx="1563393" cy="2376600"/>
          </a:xfrm>
        </p:grpSpPr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4E7DC772-38E1-4623-ADF0-A7423C912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4307" y="6769916"/>
              <a:ext cx="1563392" cy="2376600"/>
            </a:xfrm>
            <a:custGeom>
              <a:avLst/>
              <a:gdLst>
                <a:gd name="T0" fmla="*/ 538 w 538"/>
                <a:gd name="T1" fmla="*/ 818 h 818"/>
                <a:gd name="T2" fmla="*/ 279 w 538"/>
                <a:gd name="T3" fmla="*/ 818 h 818"/>
                <a:gd name="T4" fmla="*/ 0 w 538"/>
                <a:gd name="T5" fmla="*/ 538 h 818"/>
                <a:gd name="T6" fmla="*/ 0 w 538"/>
                <a:gd name="T7" fmla="*/ 279 h 818"/>
                <a:gd name="T8" fmla="*/ 279 w 538"/>
                <a:gd name="T9" fmla="*/ 0 h 818"/>
                <a:gd name="T10" fmla="*/ 538 w 538"/>
                <a:gd name="T11" fmla="*/ 0 h 818"/>
                <a:gd name="T12" fmla="*/ 538 w 538"/>
                <a:gd name="T13" fmla="*/ 165 h 818"/>
                <a:gd name="T14" fmla="*/ 279 w 538"/>
                <a:gd name="T15" fmla="*/ 165 h 818"/>
                <a:gd name="T16" fmla="*/ 164 w 538"/>
                <a:gd name="T17" fmla="*/ 279 h 818"/>
                <a:gd name="T18" fmla="*/ 164 w 538"/>
                <a:gd name="T19" fmla="*/ 538 h 818"/>
                <a:gd name="T20" fmla="*/ 279 w 538"/>
                <a:gd name="T21" fmla="*/ 653 h 818"/>
                <a:gd name="T22" fmla="*/ 538 w 538"/>
                <a:gd name="T23" fmla="*/ 653 h 818"/>
                <a:gd name="T24" fmla="*/ 538 w 538"/>
                <a:gd name="T25" fmla="*/ 81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8" h="818">
                  <a:moveTo>
                    <a:pt x="538" y="818"/>
                  </a:moveTo>
                  <a:cubicBezTo>
                    <a:pt x="279" y="818"/>
                    <a:pt x="279" y="818"/>
                    <a:pt x="279" y="818"/>
                  </a:cubicBezTo>
                  <a:cubicBezTo>
                    <a:pt x="125" y="818"/>
                    <a:pt x="0" y="692"/>
                    <a:pt x="0" y="5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125"/>
                    <a:pt x="125" y="0"/>
                    <a:pt x="279" y="0"/>
                  </a:cubicBezTo>
                  <a:cubicBezTo>
                    <a:pt x="538" y="0"/>
                    <a:pt x="538" y="0"/>
                    <a:pt x="538" y="0"/>
                  </a:cubicBezTo>
                  <a:cubicBezTo>
                    <a:pt x="538" y="165"/>
                    <a:pt x="538" y="165"/>
                    <a:pt x="538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16" y="165"/>
                    <a:pt x="164" y="216"/>
                    <a:pt x="164" y="279"/>
                  </a:cubicBezTo>
                  <a:cubicBezTo>
                    <a:pt x="164" y="538"/>
                    <a:pt x="164" y="538"/>
                    <a:pt x="164" y="538"/>
                  </a:cubicBezTo>
                  <a:cubicBezTo>
                    <a:pt x="164" y="602"/>
                    <a:pt x="216" y="653"/>
                    <a:pt x="279" y="653"/>
                  </a:cubicBezTo>
                  <a:cubicBezTo>
                    <a:pt x="538" y="653"/>
                    <a:pt x="538" y="653"/>
                    <a:pt x="538" y="653"/>
                  </a:cubicBezTo>
                  <a:lnTo>
                    <a:pt x="538" y="818"/>
                  </a:lnTo>
                  <a:close/>
                </a:path>
              </a:pathLst>
            </a:custGeom>
            <a:gradFill>
              <a:gsLst>
                <a:gs pos="0">
                  <a:srgbClr val="F9B315"/>
                </a:gs>
                <a:gs pos="99000">
                  <a:srgbClr val="F58C2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4050">
                <a:solidFill>
                  <a:schemeClr val="lt1"/>
                </a:solidFill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DA701B6-A2C6-4AC7-802F-0EB93A573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4307" y="6769916"/>
              <a:ext cx="1563392" cy="880298"/>
            </a:xfrm>
            <a:custGeom>
              <a:avLst/>
              <a:gdLst>
                <a:gd name="T0" fmla="*/ 279 w 538"/>
                <a:gd name="T1" fmla="*/ 0 h 303"/>
                <a:gd name="T2" fmla="*/ 538 w 538"/>
                <a:gd name="T3" fmla="*/ 0 h 303"/>
                <a:gd name="T4" fmla="*/ 538 w 538"/>
                <a:gd name="T5" fmla="*/ 24 h 303"/>
                <a:gd name="T6" fmla="*/ 279 w 538"/>
                <a:gd name="T7" fmla="*/ 24 h 303"/>
                <a:gd name="T8" fmla="*/ 0 w 538"/>
                <a:gd name="T9" fmla="*/ 303 h 303"/>
                <a:gd name="T10" fmla="*/ 0 w 538"/>
                <a:gd name="T11" fmla="*/ 279 h 303"/>
                <a:gd name="T12" fmla="*/ 279 w 538"/>
                <a:gd name="T1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8" h="303">
                  <a:moveTo>
                    <a:pt x="279" y="0"/>
                  </a:moveTo>
                  <a:cubicBezTo>
                    <a:pt x="538" y="0"/>
                    <a:pt x="538" y="0"/>
                    <a:pt x="538" y="0"/>
                  </a:cubicBezTo>
                  <a:cubicBezTo>
                    <a:pt x="538" y="24"/>
                    <a:pt x="538" y="24"/>
                    <a:pt x="538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125" y="24"/>
                    <a:pt x="0" y="149"/>
                    <a:pt x="0" y="303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125"/>
                    <a:pt x="125" y="0"/>
                    <a:pt x="279" y="0"/>
                  </a:cubicBez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ED9DEDC-BE23-4C05-BF1F-0BF84CFC4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0034" y="8333308"/>
              <a:ext cx="1087666" cy="404572"/>
            </a:xfrm>
            <a:custGeom>
              <a:avLst/>
              <a:gdLst>
                <a:gd name="T0" fmla="*/ 0 w 374"/>
                <a:gd name="T1" fmla="*/ 24 h 139"/>
                <a:gd name="T2" fmla="*/ 0 w 374"/>
                <a:gd name="T3" fmla="*/ 0 h 139"/>
                <a:gd name="T4" fmla="*/ 115 w 374"/>
                <a:gd name="T5" fmla="*/ 115 h 139"/>
                <a:gd name="T6" fmla="*/ 374 w 374"/>
                <a:gd name="T7" fmla="*/ 115 h 139"/>
                <a:gd name="T8" fmla="*/ 374 w 374"/>
                <a:gd name="T9" fmla="*/ 139 h 139"/>
                <a:gd name="T10" fmla="*/ 115 w 374"/>
                <a:gd name="T11" fmla="*/ 139 h 139"/>
                <a:gd name="T12" fmla="*/ 0 w 374"/>
                <a:gd name="T13" fmla="*/ 2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139">
                  <a:moveTo>
                    <a:pt x="0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52" y="115"/>
                    <a:pt x="115" y="115"/>
                  </a:cubicBezTo>
                  <a:cubicBezTo>
                    <a:pt x="374" y="115"/>
                    <a:pt x="374" y="115"/>
                    <a:pt x="374" y="115"/>
                  </a:cubicBezTo>
                  <a:cubicBezTo>
                    <a:pt x="374" y="139"/>
                    <a:pt x="374" y="139"/>
                    <a:pt x="374" y="139"/>
                  </a:cubicBezTo>
                  <a:cubicBezTo>
                    <a:pt x="115" y="139"/>
                    <a:pt x="115" y="139"/>
                    <a:pt x="115" y="139"/>
                  </a:cubicBezTo>
                  <a:cubicBezTo>
                    <a:pt x="52" y="139"/>
                    <a:pt x="0" y="87"/>
                    <a:pt x="0" y="24"/>
                  </a:cubicBezTo>
                  <a:close/>
                </a:path>
              </a:pathLst>
            </a:custGeom>
            <a:solidFill>
              <a:srgbClr val="E796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2400"/>
            </a:p>
          </p:txBody>
        </p:sp>
      </p:grpSp>
      <p:sp>
        <p:nvSpPr>
          <p:cNvPr id="20" name="CHANGE TEXT HERE">
            <a:extLst>
              <a:ext uri="{FF2B5EF4-FFF2-40B4-BE49-F238E27FC236}">
                <a16:creationId xmlns:a16="http://schemas.microsoft.com/office/drawing/2014/main" id="{6904A629-8F26-4DE8-9240-E668B92DA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128" y="1856108"/>
            <a:ext cx="125034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80B9C1"/>
                </a:solidFill>
                <a:effectLst/>
                <a:latin typeface="Ubuntu Light" panose="020B0604030602030204" pitchFamily="34" charset="0"/>
              </a:rPr>
              <a:t>2016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CHANGE TEXT HERE">
            <a:extLst>
              <a:ext uri="{FF2B5EF4-FFF2-40B4-BE49-F238E27FC236}">
                <a16:creationId xmlns:a16="http://schemas.microsoft.com/office/drawing/2014/main" id="{B3C1B588-56BE-47F1-8E46-4A49BA460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128" y="3734618"/>
            <a:ext cx="125034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gradFill>
                  <a:gsLst>
                    <a:gs pos="0">
                      <a:srgbClr val="DE394A"/>
                    </a:gs>
                    <a:gs pos="100000">
                      <a:srgbClr val="E66B2F"/>
                    </a:gs>
                  </a:gsLst>
                  <a:lin ang="2700000" scaled="1"/>
                </a:gradFill>
                <a:effectLst/>
                <a:latin typeface="Ubuntu Light" panose="020B0604030602030204" pitchFamily="34" charset="0"/>
              </a:rPr>
              <a:t>2017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gradFill>
                <a:gsLst>
                  <a:gs pos="0">
                    <a:srgbClr val="DE394A"/>
                  </a:gs>
                  <a:gs pos="100000">
                    <a:srgbClr val="E66B2F"/>
                  </a:gs>
                </a:gsLst>
                <a:lin ang="2700000" scaled="1"/>
              </a:gradFill>
              <a:effectLst/>
            </a:endParaRPr>
          </a:p>
        </p:txBody>
      </p:sp>
      <p:sp>
        <p:nvSpPr>
          <p:cNvPr id="22" name="CHANGE TEXT HERE">
            <a:extLst>
              <a:ext uri="{FF2B5EF4-FFF2-40B4-BE49-F238E27FC236}">
                <a16:creationId xmlns:a16="http://schemas.microsoft.com/office/drawing/2014/main" id="{3C7C30CE-6465-40DD-9090-30A181105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128" y="7554661"/>
            <a:ext cx="125034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E79621"/>
                </a:solidFill>
                <a:effectLst/>
                <a:latin typeface="Ubuntu Light" panose="020B0604030602030204" pitchFamily="34" charset="0"/>
              </a:rPr>
              <a:t>2019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CHANGE TEXT HERE">
            <a:extLst>
              <a:ext uri="{FF2B5EF4-FFF2-40B4-BE49-F238E27FC236}">
                <a16:creationId xmlns:a16="http://schemas.microsoft.com/office/drawing/2014/main" id="{0B0E3888-AC8E-458B-B551-CEEAF8A4D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618" y="1061197"/>
            <a:ext cx="104009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START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4" name="CHANGE TEXT HERE">
            <a:extLst>
              <a:ext uri="{FF2B5EF4-FFF2-40B4-BE49-F238E27FC236}">
                <a16:creationId xmlns:a16="http://schemas.microsoft.com/office/drawing/2014/main" id="{F84F22A1-AC48-4E32-A5DD-8EB799560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406" y="8652492"/>
            <a:ext cx="11317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FINISH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5" name="CHANGE TEXT HERE">
            <a:extLst>
              <a:ext uri="{FF2B5EF4-FFF2-40B4-BE49-F238E27FC236}">
                <a16:creationId xmlns:a16="http://schemas.microsoft.com/office/drawing/2014/main" id="{1186EDD3-701A-489A-B062-5DB07589C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128" y="5653789"/>
            <a:ext cx="125034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B0F1F"/>
                </a:solidFill>
                <a:effectLst/>
                <a:latin typeface="Ubuntu Light" panose="020B0604030602030204" pitchFamily="34" charset="0"/>
              </a:rPr>
              <a:t>2018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CHANGE TEXT HERE">
            <a:extLst>
              <a:ext uri="{FF2B5EF4-FFF2-40B4-BE49-F238E27FC236}">
                <a16:creationId xmlns:a16="http://schemas.microsoft.com/office/drawing/2014/main" id="{121CE9D1-3BAE-4F86-BFBB-15D677593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515" y="1524695"/>
            <a:ext cx="148438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Lorem ipsum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/>
                </a:solidFill>
                <a:latin typeface="Ubuntu Light" panose="020B0604030602030204" pitchFamily="34" charset="0"/>
              </a:rPr>
              <a:t>dolor set </a:t>
            </a:r>
            <a:r>
              <a:rPr lang="en-US" altLang="en-US" dirty="0" err="1">
                <a:solidFill>
                  <a:schemeClr val="bg1"/>
                </a:solidFill>
                <a:latin typeface="Ubuntu Light" panose="020B0604030602030204" pitchFamily="34" charset="0"/>
              </a:rPr>
              <a:t>amet</a:t>
            </a:r>
            <a:r>
              <a:rPr lang="en-US" altLang="en-US" dirty="0">
                <a:solidFill>
                  <a:schemeClr val="bg1"/>
                </a:solidFill>
                <a:latin typeface="Ubuntu Light" panose="020B060403060203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bg1"/>
                </a:solidFill>
                <a:latin typeface="Ubuntu Light" panose="020B0604030602030204" pitchFamily="34" charset="0"/>
              </a:rPr>
              <a:t>c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onsectetur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Ubuntu Light" panose="020B06040306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bg1"/>
                </a:solidFill>
                <a:latin typeface="Ubuntu Light" panose="020B0604030602030204" pitchFamily="34" charset="0"/>
              </a:rPr>
              <a:t>adipisicing</a:t>
            </a:r>
            <a:r>
              <a:rPr lang="en-US" altLang="en-US" dirty="0">
                <a:solidFill>
                  <a:schemeClr val="bg1"/>
                </a:solidFill>
                <a:latin typeface="Ubuntu Light" panose="020B0604030602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Ubuntu Light" panose="020B0604030602030204" pitchFamily="34" charset="0"/>
              </a:rPr>
              <a:t>eti</a:t>
            </a:r>
            <a:r>
              <a:rPr lang="en-US" altLang="en-US" dirty="0">
                <a:solidFill>
                  <a:schemeClr val="bg1"/>
                </a:solidFill>
                <a:latin typeface="Ubuntu Light" panose="020B060403060203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sed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 do </a:t>
            </a:r>
            <a:r>
              <a:rPr kumimoji="0" lang="en-US" altLang="en-US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eiusmod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7" name="CHANGE TEXT HERE">
            <a:extLst>
              <a:ext uri="{FF2B5EF4-FFF2-40B4-BE49-F238E27FC236}">
                <a16:creationId xmlns:a16="http://schemas.microsoft.com/office/drawing/2014/main" id="{E6F5D26C-0BA8-4738-9881-8B3A52856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515" y="5311224"/>
            <a:ext cx="148438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Lorem ipsum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/>
                </a:solidFill>
                <a:latin typeface="Ubuntu Light" panose="020B0604030602030204" pitchFamily="34" charset="0"/>
              </a:rPr>
              <a:t>dolor set </a:t>
            </a:r>
            <a:r>
              <a:rPr lang="en-US" altLang="en-US" dirty="0" err="1">
                <a:solidFill>
                  <a:schemeClr val="bg1"/>
                </a:solidFill>
                <a:latin typeface="Ubuntu Light" panose="020B0604030602030204" pitchFamily="34" charset="0"/>
              </a:rPr>
              <a:t>amet</a:t>
            </a:r>
            <a:r>
              <a:rPr lang="en-US" altLang="en-US" dirty="0">
                <a:solidFill>
                  <a:schemeClr val="bg1"/>
                </a:solidFill>
                <a:latin typeface="Ubuntu Light" panose="020B060403060203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bg1"/>
                </a:solidFill>
                <a:latin typeface="Ubuntu Light" panose="020B0604030602030204" pitchFamily="34" charset="0"/>
              </a:rPr>
              <a:t>c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onsectetur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Ubuntu Light" panose="020B06040306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bg1"/>
                </a:solidFill>
                <a:latin typeface="Ubuntu Light" panose="020B0604030602030204" pitchFamily="34" charset="0"/>
              </a:rPr>
              <a:t>adipisicing</a:t>
            </a:r>
            <a:r>
              <a:rPr lang="en-US" altLang="en-US" dirty="0">
                <a:solidFill>
                  <a:schemeClr val="bg1"/>
                </a:solidFill>
                <a:latin typeface="Ubuntu Light" panose="020B0604030602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Ubuntu Light" panose="020B0604030602030204" pitchFamily="34" charset="0"/>
              </a:rPr>
              <a:t>eti</a:t>
            </a:r>
            <a:r>
              <a:rPr lang="en-US" altLang="en-US" dirty="0">
                <a:solidFill>
                  <a:schemeClr val="bg1"/>
                </a:solidFill>
                <a:latin typeface="Ubuntu Light" panose="020B060403060203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sed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 do </a:t>
            </a:r>
            <a:r>
              <a:rPr kumimoji="0" lang="en-US" altLang="en-US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eiusmod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8" name="CHANGE TEXT HERE">
            <a:extLst>
              <a:ext uri="{FF2B5EF4-FFF2-40B4-BE49-F238E27FC236}">
                <a16:creationId xmlns:a16="http://schemas.microsoft.com/office/drawing/2014/main" id="{8CFCBFC0-F31F-4115-81B2-CAB921A97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6553" y="3422517"/>
            <a:ext cx="148438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Lorem ipsum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/>
                </a:solidFill>
                <a:latin typeface="Ubuntu Light" panose="020B0604030602030204" pitchFamily="34" charset="0"/>
              </a:rPr>
              <a:t>dolor set </a:t>
            </a:r>
            <a:r>
              <a:rPr lang="en-US" altLang="en-US" dirty="0" err="1">
                <a:solidFill>
                  <a:schemeClr val="bg1"/>
                </a:solidFill>
                <a:latin typeface="Ubuntu Light" panose="020B0604030602030204" pitchFamily="34" charset="0"/>
              </a:rPr>
              <a:t>amet</a:t>
            </a:r>
            <a:r>
              <a:rPr lang="en-US" altLang="en-US" dirty="0">
                <a:solidFill>
                  <a:schemeClr val="bg1"/>
                </a:solidFill>
                <a:latin typeface="Ubuntu Light" panose="020B0604030602030204" pitchFamily="34" charset="0"/>
              </a:rPr>
              <a:t>,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bg1"/>
                </a:solidFill>
                <a:latin typeface="Ubuntu Light" panose="020B0604030602030204" pitchFamily="34" charset="0"/>
              </a:rPr>
              <a:t>c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onsectetur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Ubuntu Light" panose="020B060403060203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bg1"/>
                </a:solidFill>
                <a:latin typeface="Ubuntu Light" panose="020B0604030602030204" pitchFamily="34" charset="0"/>
              </a:rPr>
              <a:t>adipisicing</a:t>
            </a:r>
            <a:r>
              <a:rPr lang="en-US" altLang="en-US" dirty="0">
                <a:solidFill>
                  <a:schemeClr val="bg1"/>
                </a:solidFill>
                <a:latin typeface="Ubuntu Light" panose="020B0604030602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Ubuntu Light" panose="020B0604030602030204" pitchFamily="34" charset="0"/>
              </a:rPr>
              <a:t>eti</a:t>
            </a:r>
            <a:r>
              <a:rPr lang="en-US" altLang="en-US" dirty="0">
                <a:solidFill>
                  <a:schemeClr val="bg1"/>
                </a:solidFill>
                <a:latin typeface="Ubuntu Light" panose="020B0604030602030204" pitchFamily="34" charset="0"/>
              </a:rPr>
              <a:t>,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sed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 do </a:t>
            </a:r>
            <a:r>
              <a:rPr kumimoji="0" lang="en-US" altLang="en-US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eiusmod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9" name="CHANGE TEXT HERE">
            <a:extLst>
              <a:ext uri="{FF2B5EF4-FFF2-40B4-BE49-F238E27FC236}">
                <a16:creationId xmlns:a16="http://schemas.microsoft.com/office/drawing/2014/main" id="{9BE1B9CB-B460-41B5-94F6-3026F4890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6553" y="7249708"/>
            <a:ext cx="148438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Lorem ipsum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/>
                </a:solidFill>
                <a:latin typeface="Ubuntu Light" panose="020B0604030602030204" pitchFamily="34" charset="0"/>
              </a:rPr>
              <a:t>dolor set </a:t>
            </a:r>
            <a:r>
              <a:rPr lang="en-US" altLang="en-US" dirty="0" err="1">
                <a:solidFill>
                  <a:schemeClr val="bg1"/>
                </a:solidFill>
                <a:latin typeface="Ubuntu Light" panose="020B0604030602030204" pitchFamily="34" charset="0"/>
              </a:rPr>
              <a:t>amet</a:t>
            </a:r>
            <a:r>
              <a:rPr lang="en-US" altLang="en-US" dirty="0">
                <a:solidFill>
                  <a:schemeClr val="bg1"/>
                </a:solidFill>
                <a:latin typeface="Ubuntu Light" panose="020B0604030602030204" pitchFamily="34" charset="0"/>
              </a:rPr>
              <a:t>,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bg1"/>
                </a:solidFill>
                <a:latin typeface="Ubuntu Light" panose="020B0604030602030204" pitchFamily="34" charset="0"/>
              </a:rPr>
              <a:t>c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onsectetur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Ubuntu Light" panose="020B060403060203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bg1"/>
                </a:solidFill>
                <a:latin typeface="Ubuntu Light" panose="020B0604030602030204" pitchFamily="34" charset="0"/>
              </a:rPr>
              <a:t>adipisicing</a:t>
            </a:r>
            <a:r>
              <a:rPr lang="en-US" altLang="en-US" dirty="0">
                <a:solidFill>
                  <a:schemeClr val="bg1"/>
                </a:solidFill>
                <a:latin typeface="Ubuntu Light" panose="020B0604030602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Ubuntu Light" panose="020B0604030602030204" pitchFamily="34" charset="0"/>
              </a:rPr>
              <a:t>eti</a:t>
            </a:r>
            <a:r>
              <a:rPr lang="en-US" altLang="en-US" dirty="0">
                <a:solidFill>
                  <a:schemeClr val="bg1"/>
                </a:solidFill>
                <a:latin typeface="Ubuntu Light" panose="020B0604030602030204" pitchFamily="34" charset="0"/>
              </a:rPr>
              <a:t>,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sed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 do </a:t>
            </a:r>
            <a:r>
              <a:rPr kumimoji="0" lang="en-US" altLang="en-US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eiusmod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1" name="FREEFORM">
            <a:extLst>
              <a:ext uri="{FF2B5EF4-FFF2-40B4-BE49-F238E27FC236}">
                <a16:creationId xmlns:a16="http://schemas.microsoft.com/office/drawing/2014/main" id="{1644AF1B-B013-46DF-B7D8-A1319003FBD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0" y="-1"/>
            <a:ext cx="4855985" cy="3399692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">
            <a:extLst>
              <a:ext uri="{FF2B5EF4-FFF2-40B4-BE49-F238E27FC236}">
                <a16:creationId xmlns:a16="http://schemas.microsoft.com/office/drawing/2014/main" id="{865710D1-B635-47D9-8E8A-4BF4DE5B05FD}"/>
              </a:ext>
            </a:extLst>
          </p:cNvPr>
          <p:cNvSpPr>
            <a:spLocks/>
          </p:cNvSpPr>
          <p:nvPr/>
        </p:nvSpPr>
        <p:spPr bwMode="auto">
          <a:xfrm>
            <a:off x="13274040" y="8160621"/>
            <a:ext cx="5043018" cy="2126380"/>
          </a:xfrm>
          <a:custGeom>
            <a:avLst/>
            <a:gdLst>
              <a:gd name="T0" fmla="*/ 0 w 11228"/>
              <a:gd name="T1" fmla="*/ 6433 h 6433"/>
              <a:gd name="T2" fmla="*/ 57 w 11228"/>
              <a:gd name="T3" fmla="*/ 6327 h 6433"/>
              <a:gd name="T4" fmla="*/ 6266 w 11228"/>
              <a:gd name="T5" fmla="*/ 1317 h 6433"/>
              <a:gd name="T6" fmla="*/ 11228 w 11228"/>
              <a:gd name="T7" fmla="*/ 2168 h 6433"/>
              <a:gd name="T8" fmla="*/ 11228 w 11228"/>
              <a:gd name="T9" fmla="*/ 6433 h 6433"/>
              <a:gd name="T10" fmla="*/ 0 w 11228"/>
              <a:gd name="T11" fmla="*/ 6433 h 6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28" h="6433">
                <a:moveTo>
                  <a:pt x="0" y="6433"/>
                </a:moveTo>
                <a:cubicBezTo>
                  <a:pt x="20" y="6398"/>
                  <a:pt x="39" y="6363"/>
                  <a:pt x="57" y="6327"/>
                </a:cubicBezTo>
                <a:cubicBezTo>
                  <a:pt x="1562" y="3316"/>
                  <a:pt x="2503" y="0"/>
                  <a:pt x="6266" y="1317"/>
                </a:cubicBezTo>
                <a:cubicBezTo>
                  <a:pt x="8569" y="2123"/>
                  <a:pt x="10246" y="2454"/>
                  <a:pt x="11228" y="2168"/>
                </a:cubicBezTo>
                <a:lnTo>
                  <a:pt x="11228" y="6433"/>
                </a:lnTo>
                <a:lnTo>
                  <a:pt x="0" y="6433"/>
                </a:ln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IMER">
            <a:extLst>
              <a:ext uri="{FF2B5EF4-FFF2-40B4-BE49-F238E27FC236}">
                <a16:creationId xmlns:a16="http://schemas.microsoft.com/office/drawing/2014/main" id="{1F49D8F3-AF8B-4E78-809B-A9E6C79F35DD}"/>
              </a:ext>
            </a:extLst>
          </p:cNvPr>
          <p:cNvSpPr/>
          <p:nvPr/>
        </p:nvSpPr>
        <p:spPr>
          <a:xfrm>
            <a:off x="7721430" y="-1236808"/>
            <a:ext cx="328246" cy="32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TRANSITIONS">
            <a:extLst>
              <a:ext uri="{FF2B5EF4-FFF2-40B4-BE49-F238E27FC236}">
                <a16:creationId xmlns:a16="http://schemas.microsoft.com/office/drawing/2014/main" id="{CDED184C-8D7D-4A29-9998-9BEF8BC509D3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025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37" presetClass="entr" presetSubtype="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6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40" decel="100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3" presetClass="entr" presetSubtype="16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grpId="1" nodeType="withEffect" p14:presetBounceEnd="99500">
                                      <p:stCondLst>
                                        <p:cond delay="45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6" dur="2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xit" presetSubtype="8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" dur="4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4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fill="hold" grpId="1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46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8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xit" presetSubtype="2" accel="100000" fill="hold" grpId="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8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repeatCount="indefinite" decel="100000" autoRev="1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23" presetClass="exit" presetSubtype="32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0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4" ac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4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4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37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6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2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40" decel="100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decel="100000" fill="hold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4" accel="100000" fill="hold" nodeType="withEffect">
                                      <p:stCondLst>
                                        <p:cond delay="41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3" presetClass="entr" presetSubtype="16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fill="hold" grpId="1" nodeType="withEffect" p14:presetBounceEnd="99500">
                                      <p:stCondLst>
                                        <p:cond delay="75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96" dur="2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2" presetClass="exit" presetSubtype="4" accel="100000" fill="hold" grpId="2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8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1" presetID="1" presetClass="entr" presetSubtype="0" fill="hold" grpId="0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fill="hold" grpId="1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decel="100000" fill="hold" grpId="2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8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fill="hold" grpId="3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repeatCount="indefinite" decel="100000" autoRev="1" fill="hold" grpId="4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23" presetClass="exit" presetSubtype="32" fill="hold" grpId="5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12" dur="2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2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8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xit" presetSubtype="8" accel="100000" fill="hold" grpId="1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0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3" presetID="37" presetClass="entr" presetSubtype="0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6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6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40" decel="100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4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2" presetClass="exit" presetSubtype="4" accel="100000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2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5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fill="hold" grpId="1" nodeType="withEffect" p14:presetBounceEnd="995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40" dur="20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2" presetClass="exit" presetSubtype="4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2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decel="100000" fill="hold" grpId="2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8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fill="hold" grpId="3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repeatCount="indefinite" decel="100000" autoRev="1" fill="hold" grpId="4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23" presetClass="exit" presetSubtype="32" fill="hold" grpId="5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6" dur="2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2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2" decel="10000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xit" presetSubtype="2" accel="100000" fill="hold" grpId="1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4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37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9" dur="6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0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40" decel="100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decel="10000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174" dur="4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2" presetClass="exit" presetSubtype="4" accel="10000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6" dur="4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4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9" presetID="2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fill="hold" grpId="1" nodeType="withEffect" p14:presetBounceEnd="99500">
                                      <p:stCondLst>
                                        <p:cond delay="105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84" dur="2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2" presetClass="exit" presetSubtype="4" accel="100000" fill="hold" grpId="2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6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" presetID="1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fill="hold" grpId="1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192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decel="100000" fill="hold" grpId="2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Scale>
                                          <p:cBhvr>
                                            <p:cTn id="194" dur="8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fill="hold" grpId="3" nodeType="withEffect">
                                      <p:stCondLst>
                                        <p:cond delay="2050"/>
                                      </p:stCondLst>
                                      <p:childTnLst>
                                        <p:animScale>
                                          <p:cBhvr>
                                            <p:cTn id="196" dur="3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6" presetClass="emph" presetSubtype="0" repeatCount="indefinite" decel="100000" autoRev="1" fill="hold" grpId="4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Scale>
                                          <p:cBhvr>
                                            <p:cTn id="198" dur="3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9" presetID="23" presetClass="exit" presetSubtype="32" fill="hold" grpId="5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0" dur="2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2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" presetID="2" presetClass="entr" presetSubtype="8" decel="100000" fill="hold" grpId="0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2" presetClass="exit" presetSubtype="8" accel="100000" fill="hold" grpId="1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8" dur="4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9" dur="4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1" presetID="1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3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5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18" dur="2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9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0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1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224" dur="2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6" presetID="18" presetClass="entr" presetSubtype="12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28" dur="3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0" grpId="1" animBg="1"/>
          <p:bldP spid="10" grpId="2" animBg="1"/>
          <p:bldP spid="10" grpId="3" animBg="1"/>
          <p:bldP spid="10" grpId="4" animBg="1"/>
          <p:bldP spid="10" grpId="5" animBg="1"/>
          <p:bldP spid="11" grpId="0" animBg="1"/>
          <p:bldP spid="11" grpId="1" animBg="1"/>
          <p:bldP spid="11" grpId="2" animBg="1"/>
          <p:bldP spid="11" grpId="3" animBg="1"/>
          <p:bldP spid="11" grpId="4" animBg="1"/>
          <p:bldP spid="11" grpId="5" animBg="1"/>
          <p:bldP spid="12" grpId="0" animBg="1"/>
          <p:bldP spid="12" grpId="1" animBg="1"/>
          <p:bldP spid="12" grpId="2" animBg="1"/>
          <p:bldP spid="12" grpId="3" animBg="1"/>
          <p:bldP spid="12" grpId="4" animBg="1"/>
          <p:bldP spid="12" grpId="5" animBg="1"/>
          <p:bldP spid="13" grpId="0" animBg="1"/>
          <p:bldP spid="13" grpId="1" animBg="1"/>
          <p:bldP spid="13" grpId="2" animBg="1"/>
          <p:bldP spid="13" grpId="3" animBg="1"/>
          <p:bldP spid="13" grpId="4" animBg="1"/>
          <p:bldP spid="13" grpId="5" animBg="1"/>
          <p:bldP spid="20" grpId="0"/>
          <p:bldP spid="20" grpId="1"/>
          <p:bldP spid="20" grpId="2"/>
          <p:bldP spid="21" grpId="0"/>
          <p:bldP spid="21" grpId="1"/>
          <p:bldP spid="21" grpId="2"/>
          <p:bldP spid="22" grpId="0"/>
          <p:bldP spid="22" grpId="1"/>
          <p:bldP spid="22" grpId="2"/>
          <p:bldP spid="23" grpId="0"/>
          <p:bldP spid="23" grpId="1"/>
          <p:bldP spid="23" grpId="2"/>
          <p:bldP spid="24" grpId="0"/>
          <p:bldP spid="24" grpId="1"/>
          <p:bldP spid="24" grpId="2"/>
          <p:bldP spid="25" grpId="0"/>
          <p:bldP spid="25" grpId="1"/>
          <p:bldP spid="25" grpId="2"/>
          <p:bldP spid="26" grpId="0"/>
          <p:bldP spid="26" grpId="1"/>
          <p:bldP spid="27" grpId="0"/>
          <p:bldP spid="27" grpId="1"/>
          <p:bldP spid="28" grpId="0"/>
          <p:bldP spid="28" grpId="1"/>
          <p:bldP spid="29" grpId="0"/>
          <p:bldP spid="29" grpId="1"/>
          <p:bldP spid="31" grpId="0" animBg="1"/>
          <p:bldP spid="31" grpId="1" animBg="1"/>
          <p:bldP spid="31" grpId="2" animBg="1"/>
          <p:bldP spid="32" grpId="0" animBg="1"/>
          <p:bldP spid="32" grpId="1" animBg="1"/>
          <p:bldP spid="32" grpId="2" animBg="1"/>
          <p:bldP spid="40" grpId="0" animBg="1"/>
          <p:bldP spid="41" grpId="0" animBg="1"/>
          <p:bldP spid="41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37" presetClass="entr" presetSubtype="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6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40" decel="100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3" presetClass="entr" presetSubtype="16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grpId="1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xit" presetSubtype="8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" dur="4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4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8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xit" presetSubtype="2" accel="100000" fill="hold" grpId="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8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repeatCount="indefinite" decel="100000" autoRev="1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23" presetClass="exit" presetSubtype="32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0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4" ac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4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4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37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6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2" dur="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40" decel="100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decel="100000" fill="hold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4" accel="100000" fill="hold" nodeType="withEffect">
                                      <p:stCondLst>
                                        <p:cond delay="41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3" presetClass="entr" presetSubtype="16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2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2" presetClass="exit" presetSubtype="4" accel="100000" fill="hold" grpId="2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8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1" presetID="1" presetClass="entr" presetSubtype="0" fill="hold" grpId="0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fill="hold" grpId="1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decel="100000" fill="hold" grpId="2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8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fill="hold" grpId="3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repeatCount="indefinite" decel="100000" autoRev="1" fill="hold" grpId="4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23" presetClass="exit" presetSubtype="32" fill="hold" grpId="5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12" dur="2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2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8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xit" presetSubtype="8" accel="100000" fill="hold" grpId="1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0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3" presetID="37" presetClass="entr" presetSubtype="0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6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6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40" decel="100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4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2" presetClass="exit" presetSubtype="4" accel="100000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2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5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20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2" presetClass="exit" presetSubtype="4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2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decel="100000" fill="hold" grpId="2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8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fill="hold" grpId="3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repeatCount="indefinite" decel="100000" autoRev="1" fill="hold" grpId="4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23" presetClass="exit" presetSubtype="32" fill="hold" grpId="5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6" dur="2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2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2" decel="10000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xit" presetSubtype="2" accel="100000" fill="hold" grpId="1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4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37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9" dur="6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0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40" decel="100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decel="10000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174" dur="4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2" presetClass="exit" presetSubtype="4" accel="10000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6" dur="4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4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9" presetID="2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fill="hold" grpId="1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184" dur="2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2" presetClass="exit" presetSubtype="4" accel="100000" fill="hold" grpId="2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6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" presetID="1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fill="hold" grpId="1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192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decel="100000" fill="hold" grpId="2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Scale>
                                          <p:cBhvr>
                                            <p:cTn id="194" dur="8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fill="hold" grpId="3" nodeType="withEffect">
                                      <p:stCondLst>
                                        <p:cond delay="2050"/>
                                      </p:stCondLst>
                                      <p:childTnLst>
                                        <p:animScale>
                                          <p:cBhvr>
                                            <p:cTn id="196" dur="3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6" presetClass="emph" presetSubtype="0" repeatCount="indefinite" decel="100000" autoRev="1" fill="hold" grpId="4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Scale>
                                          <p:cBhvr>
                                            <p:cTn id="198" dur="3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9" presetID="23" presetClass="exit" presetSubtype="32" fill="hold" grpId="5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0" dur="2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2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" presetID="2" presetClass="entr" presetSubtype="8" decel="100000" fill="hold" grpId="0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2" presetClass="exit" presetSubtype="8" accel="100000" fill="hold" grpId="1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8" dur="4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9" dur="4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1" presetID="1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3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5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18" dur="2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9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0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1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224" dur="2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6" presetID="18" presetClass="entr" presetSubtype="12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28" dur="3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0" grpId="1" animBg="1"/>
          <p:bldP spid="10" grpId="2" animBg="1"/>
          <p:bldP spid="10" grpId="3" animBg="1"/>
          <p:bldP spid="10" grpId="4" animBg="1"/>
          <p:bldP spid="10" grpId="5" animBg="1"/>
          <p:bldP spid="11" grpId="0" animBg="1"/>
          <p:bldP spid="11" grpId="1" animBg="1"/>
          <p:bldP spid="11" grpId="2" animBg="1"/>
          <p:bldP spid="11" grpId="3" animBg="1"/>
          <p:bldP spid="11" grpId="4" animBg="1"/>
          <p:bldP spid="11" grpId="5" animBg="1"/>
          <p:bldP spid="12" grpId="0" animBg="1"/>
          <p:bldP spid="12" grpId="1" animBg="1"/>
          <p:bldP spid="12" grpId="2" animBg="1"/>
          <p:bldP spid="12" grpId="3" animBg="1"/>
          <p:bldP spid="12" grpId="4" animBg="1"/>
          <p:bldP spid="12" grpId="5" animBg="1"/>
          <p:bldP spid="13" grpId="0" animBg="1"/>
          <p:bldP spid="13" grpId="1" animBg="1"/>
          <p:bldP spid="13" grpId="2" animBg="1"/>
          <p:bldP spid="13" grpId="3" animBg="1"/>
          <p:bldP spid="13" grpId="4" animBg="1"/>
          <p:bldP spid="13" grpId="5" animBg="1"/>
          <p:bldP spid="20" grpId="0"/>
          <p:bldP spid="20" grpId="1"/>
          <p:bldP spid="20" grpId="2"/>
          <p:bldP spid="21" grpId="0"/>
          <p:bldP spid="21" grpId="1"/>
          <p:bldP spid="21" grpId="2"/>
          <p:bldP spid="22" grpId="0"/>
          <p:bldP spid="22" grpId="1"/>
          <p:bldP spid="22" grpId="2"/>
          <p:bldP spid="23" grpId="0"/>
          <p:bldP spid="23" grpId="1"/>
          <p:bldP spid="23" grpId="2"/>
          <p:bldP spid="24" grpId="0"/>
          <p:bldP spid="24" grpId="1"/>
          <p:bldP spid="24" grpId="2"/>
          <p:bldP spid="25" grpId="0"/>
          <p:bldP spid="25" grpId="1"/>
          <p:bldP spid="25" grpId="2"/>
          <p:bldP spid="26" grpId="0"/>
          <p:bldP spid="26" grpId="1"/>
          <p:bldP spid="27" grpId="0"/>
          <p:bldP spid="27" grpId="1"/>
          <p:bldP spid="28" grpId="0"/>
          <p:bldP spid="28" grpId="1"/>
          <p:bldP spid="29" grpId="0"/>
          <p:bldP spid="29" grpId="1"/>
          <p:bldP spid="31" grpId="0" animBg="1"/>
          <p:bldP spid="31" grpId="1" animBg="1"/>
          <p:bldP spid="31" grpId="2" animBg="1"/>
          <p:bldP spid="32" grpId="0" animBg="1"/>
          <p:bldP spid="32" grpId="1" animBg="1"/>
          <p:bldP spid="32" grpId="2" animBg="1"/>
          <p:bldP spid="40" grpId="0" animBg="1"/>
          <p:bldP spid="41" grpId="0" animBg="1"/>
          <p:bldP spid="41" grpId="1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E394A"/>
            </a:gs>
            <a:gs pos="100000">
              <a:srgbClr val="E66B2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">
            <a:extLst>
              <a:ext uri="{FF2B5EF4-FFF2-40B4-BE49-F238E27FC236}">
                <a16:creationId xmlns:a16="http://schemas.microsoft.com/office/drawing/2014/main" id="{B31BF0DF-F106-48EB-A246-797D76437DBF}"/>
              </a:ext>
            </a:extLst>
          </p:cNvPr>
          <p:cNvSpPr>
            <a:spLocks/>
          </p:cNvSpPr>
          <p:nvPr/>
        </p:nvSpPr>
        <p:spPr bwMode="auto">
          <a:xfrm>
            <a:off x="5664427" y="3784827"/>
            <a:ext cx="2774950" cy="3717925"/>
          </a:xfrm>
          <a:custGeom>
            <a:avLst/>
            <a:gdLst>
              <a:gd name="T0" fmla="*/ 210 w 1180"/>
              <a:gd name="T1" fmla="*/ 970 h 1581"/>
              <a:gd name="T2" fmla="*/ 210 w 1180"/>
              <a:gd name="T3" fmla="*/ 209 h 1581"/>
              <a:gd name="T4" fmla="*/ 970 w 1180"/>
              <a:gd name="T5" fmla="*/ 209 h 1581"/>
              <a:gd name="T6" fmla="*/ 970 w 1180"/>
              <a:gd name="T7" fmla="*/ 970 h 1581"/>
              <a:gd name="T8" fmla="*/ 821 w 1180"/>
              <a:gd name="T9" fmla="*/ 1581 h 1581"/>
              <a:gd name="T10" fmla="*/ 210 w 1180"/>
              <a:gd name="T11" fmla="*/ 970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0" h="1581">
                <a:moveTo>
                  <a:pt x="210" y="970"/>
                </a:moveTo>
                <a:cubicBezTo>
                  <a:pt x="0" y="760"/>
                  <a:pt x="0" y="419"/>
                  <a:pt x="210" y="209"/>
                </a:cubicBezTo>
                <a:cubicBezTo>
                  <a:pt x="420" y="0"/>
                  <a:pt x="761" y="0"/>
                  <a:pt x="970" y="209"/>
                </a:cubicBezTo>
                <a:cubicBezTo>
                  <a:pt x="1180" y="419"/>
                  <a:pt x="1180" y="760"/>
                  <a:pt x="970" y="970"/>
                </a:cubicBezTo>
                <a:cubicBezTo>
                  <a:pt x="805" y="1135"/>
                  <a:pt x="755" y="1372"/>
                  <a:pt x="821" y="1581"/>
                </a:cubicBezTo>
                <a:lnTo>
                  <a:pt x="210" y="970"/>
                </a:lnTo>
                <a:close/>
              </a:path>
            </a:pathLst>
          </a:custGeom>
          <a:gradFill>
            <a:gsLst>
              <a:gs pos="0">
                <a:srgbClr val="DE394A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>
              <a:solidFill>
                <a:schemeClr val="lt1"/>
              </a:solidFill>
            </a:endParaRPr>
          </a:p>
        </p:txBody>
      </p:sp>
      <p:sp>
        <p:nvSpPr>
          <p:cNvPr id="6" name="FREEFORM">
            <a:extLst>
              <a:ext uri="{FF2B5EF4-FFF2-40B4-BE49-F238E27FC236}">
                <a16:creationId xmlns:a16="http://schemas.microsoft.com/office/drawing/2014/main" id="{6B70C4B8-480B-4E0E-B386-79BE46C5E993}"/>
              </a:ext>
            </a:extLst>
          </p:cNvPr>
          <p:cNvSpPr>
            <a:spLocks/>
          </p:cNvSpPr>
          <p:nvPr/>
        </p:nvSpPr>
        <p:spPr bwMode="auto">
          <a:xfrm>
            <a:off x="7566252" y="5686652"/>
            <a:ext cx="3717925" cy="2773363"/>
          </a:xfrm>
          <a:custGeom>
            <a:avLst/>
            <a:gdLst>
              <a:gd name="T0" fmla="*/ 970 w 1581"/>
              <a:gd name="T1" fmla="*/ 970 h 1179"/>
              <a:gd name="T2" fmla="*/ 210 w 1581"/>
              <a:gd name="T3" fmla="*/ 970 h 1179"/>
              <a:gd name="T4" fmla="*/ 210 w 1581"/>
              <a:gd name="T5" fmla="*/ 209 h 1179"/>
              <a:gd name="T6" fmla="*/ 970 w 1581"/>
              <a:gd name="T7" fmla="*/ 209 h 1179"/>
              <a:gd name="T8" fmla="*/ 1581 w 1581"/>
              <a:gd name="T9" fmla="*/ 359 h 1179"/>
              <a:gd name="T10" fmla="*/ 970 w 1581"/>
              <a:gd name="T11" fmla="*/ 970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1" h="1179">
                <a:moveTo>
                  <a:pt x="970" y="970"/>
                </a:moveTo>
                <a:cubicBezTo>
                  <a:pt x="761" y="1179"/>
                  <a:pt x="419" y="1179"/>
                  <a:pt x="210" y="970"/>
                </a:cubicBezTo>
                <a:cubicBezTo>
                  <a:pt x="0" y="760"/>
                  <a:pt x="0" y="419"/>
                  <a:pt x="210" y="209"/>
                </a:cubicBezTo>
                <a:cubicBezTo>
                  <a:pt x="419" y="0"/>
                  <a:pt x="761" y="0"/>
                  <a:pt x="970" y="209"/>
                </a:cubicBezTo>
                <a:cubicBezTo>
                  <a:pt x="1135" y="374"/>
                  <a:pt x="1372" y="424"/>
                  <a:pt x="1581" y="359"/>
                </a:cubicBezTo>
                <a:lnTo>
                  <a:pt x="970" y="970"/>
                </a:lnTo>
                <a:close/>
              </a:path>
            </a:pathLst>
          </a:custGeom>
          <a:gradFill>
            <a:gsLst>
              <a:gs pos="0">
                <a:srgbClr val="F9B315"/>
              </a:gs>
              <a:gs pos="99000">
                <a:srgbClr val="F58C2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050">
              <a:solidFill>
                <a:schemeClr val="lt1"/>
              </a:solidFill>
            </a:endParaRPr>
          </a:p>
        </p:txBody>
      </p:sp>
      <p:sp>
        <p:nvSpPr>
          <p:cNvPr id="8" name="FREEFORM">
            <a:extLst>
              <a:ext uri="{FF2B5EF4-FFF2-40B4-BE49-F238E27FC236}">
                <a16:creationId xmlns:a16="http://schemas.microsoft.com/office/drawing/2014/main" id="{6582E7C5-8329-45AB-87CA-347FAF609798}"/>
              </a:ext>
            </a:extLst>
          </p:cNvPr>
          <p:cNvSpPr>
            <a:spLocks/>
          </p:cNvSpPr>
          <p:nvPr/>
        </p:nvSpPr>
        <p:spPr bwMode="auto">
          <a:xfrm>
            <a:off x="9469665" y="2838677"/>
            <a:ext cx="2773363" cy="3717925"/>
          </a:xfrm>
          <a:custGeom>
            <a:avLst/>
            <a:gdLst>
              <a:gd name="T0" fmla="*/ 970 w 1180"/>
              <a:gd name="T1" fmla="*/ 611 h 1581"/>
              <a:gd name="T2" fmla="*/ 970 w 1180"/>
              <a:gd name="T3" fmla="*/ 1372 h 1581"/>
              <a:gd name="T4" fmla="*/ 210 w 1180"/>
              <a:gd name="T5" fmla="*/ 1372 h 1581"/>
              <a:gd name="T6" fmla="*/ 210 w 1180"/>
              <a:gd name="T7" fmla="*/ 611 h 1581"/>
              <a:gd name="T8" fmla="*/ 359 w 1180"/>
              <a:gd name="T9" fmla="*/ 0 h 1581"/>
              <a:gd name="T10" fmla="*/ 970 w 1180"/>
              <a:gd name="T11" fmla="*/ 611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0" h="1581">
                <a:moveTo>
                  <a:pt x="970" y="611"/>
                </a:moveTo>
                <a:cubicBezTo>
                  <a:pt x="1180" y="821"/>
                  <a:pt x="1180" y="1162"/>
                  <a:pt x="970" y="1372"/>
                </a:cubicBezTo>
                <a:cubicBezTo>
                  <a:pt x="760" y="1581"/>
                  <a:pt x="419" y="1581"/>
                  <a:pt x="210" y="1372"/>
                </a:cubicBezTo>
                <a:cubicBezTo>
                  <a:pt x="0" y="1162"/>
                  <a:pt x="0" y="821"/>
                  <a:pt x="210" y="611"/>
                </a:cubicBezTo>
                <a:cubicBezTo>
                  <a:pt x="375" y="446"/>
                  <a:pt x="425" y="209"/>
                  <a:pt x="359" y="0"/>
                </a:cubicBezTo>
                <a:lnTo>
                  <a:pt x="970" y="6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>
              <a:solidFill>
                <a:schemeClr val="lt1"/>
              </a:solidFill>
            </a:endParaRPr>
          </a:p>
        </p:txBody>
      </p:sp>
      <p:sp>
        <p:nvSpPr>
          <p:cNvPr id="10" name="FREEFORM">
            <a:extLst>
              <a:ext uri="{FF2B5EF4-FFF2-40B4-BE49-F238E27FC236}">
                <a16:creationId xmlns:a16="http://schemas.microsoft.com/office/drawing/2014/main" id="{28D053B4-7070-4C17-B7DD-144BF3C0843C}"/>
              </a:ext>
            </a:extLst>
          </p:cNvPr>
          <p:cNvSpPr>
            <a:spLocks/>
          </p:cNvSpPr>
          <p:nvPr/>
        </p:nvSpPr>
        <p:spPr bwMode="auto">
          <a:xfrm>
            <a:off x="6623277" y="1883002"/>
            <a:ext cx="3717925" cy="2771775"/>
          </a:xfrm>
          <a:custGeom>
            <a:avLst/>
            <a:gdLst>
              <a:gd name="T0" fmla="*/ 611 w 1581"/>
              <a:gd name="T1" fmla="*/ 209 h 1179"/>
              <a:gd name="T2" fmla="*/ 1371 w 1581"/>
              <a:gd name="T3" fmla="*/ 209 h 1179"/>
              <a:gd name="T4" fmla="*/ 1371 w 1581"/>
              <a:gd name="T5" fmla="*/ 970 h 1179"/>
              <a:gd name="T6" fmla="*/ 611 w 1581"/>
              <a:gd name="T7" fmla="*/ 970 h 1179"/>
              <a:gd name="T8" fmla="*/ 0 w 1581"/>
              <a:gd name="T9" fmla="*/ 820 h 1179"/>
              <a:gd name="T10" fmla="*/ 611 w 1581"/>
              <a:gd name="T11" fmla="*/ 20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1" h="1179">
                <a:moveTo>
                  <a:pt x="611" y="209"/>
                </a:moveTo>
                <a:cubicBezTo>
                  <a:pt x="820" y="0"/>
                  <a:pt x="1162" y="0"/>
                  <a:pt x="1371" y="209"/>
                </a:cubicBezTo>
                <a:cubicBezTo>
                  <a:pt x="1581" y="419"/>
                  <a:pt x="1581" y="760"/>
                  <a:pt x="1371" y="970"/>
                </a:cubicBezTo>
                <a:cubicBezTo>
                  <a:pt x="1162" y="1179"/>
                  <a:pt x="820" y="1179"/>
                  <a:pt x="611" y="970"/>
                </a:cubicBezTo>
                <a:cubicBezTo>
                  <a:pt x="446" y="805"/>
                  <a:pt x="209" y="755"/>
                  <a:pt x="0" y="820"/>
                </a:cubicBezTo>
                <a:lnTo>
                  <a:pt x="611" y="209"/>
                </a:lnTo>
                <a:close/>
              </a:path>
            </a:pathLst>
          </a:custGeom>
          <a:gradFill>
            <a:gsLst>
              <a:gs pos="0">
                <a:srgbClr val="4FB3C3"/>
              </a:gs>
              <a:gs pos="100000">
                <a:srgbClr val="2193AD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>
              <a:solidFill>
                <a:schemeClr val="lt1"/>
              </a:solidFill>
            </a:endParaRPr>
          </a:p>
        </p:txBody>
      </p:sp>
      <p:grpSp>
        <p:nvGrpSpPr>
          <p:cNvPr id="2" name="SHAPE GROUP AND ICON">
            <a:extLst>
              <a:ext uri="{FF2B5EF4-FFF2-40B4-BE49-F238E27FC236}">
                <a16:creationId xmlns:a16="http://schemas.microsoft.com/office/drawing/2014/main" id="{C237B42B-CBD5-4E9C-A424-87A1ED474BED}"/>
              </a:ext>
            </a:extLst>
          </p:cNvPr>
          <p:cNvGrpSpPr/>
          <p:nvPr/>
        </p:nvGrpSpPr>
        <p:grpSpPr>
          <a:xfrm>
            <a:off x="7898040" y="6018440"/>
            <a:ext cx="2111375" cy="2109788"/>
            <a:chOff x="7898040" y="6018440"/>
            <a:chExt cx="2111375" cy="2109788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081D909-4CF3-4EDC-8144-02A4B7B64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8040" y="6018440"/>
              <a:ext cx="2111375" cy="2109788"/>
            </a:xfrm>
            <a:custGeom>
              <a:avLst/>
              <a:gdLst>
                <a:gd name="T0" fmla="*/ 160 w 898"/>
                <a:gd name="T1" fmla="*/ 159 h 897"/>
                <a:gd name="T2" fmla="*/ 738 w 898"/>
                <a:gd name="T3" fmla="*/ 159 h 897"/>
                <a:gd name="T4" fmla="*/ 738 w 898"/>
                <a:gd name="T5" fmla="*/ 737 h 897"/>
                <a:gd name="T6" fmla="*/ 160 w 898"/>
                <a:gd name="T7" fmla="*/ 737 h 897"/>
                <a:gd name="T8" fmla="*/ 160 w 898"/>
                <a:gd name="T9" fmla="*/ 159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8" h="897">
                  <a:moveTo>
                    <a:pt x="160" y="159"/>
                  </a:moveTo>
                  <a:cubicBezTo>
                    <a:pt x="320" y="0"/>
                    <a:pt x="578" y="0"/>
                    <a:pt x="738" y="159"/>
                  </a:cubicBezTo>
                  <a:cubicBezTo>
                    <a:pt x="898" y="319"/>
                    <a:pt x="898" y="578"/>
                    <a:pt x="738" y="737"/>
                  </a:cubicBezTo>
                  <a:cubicBezTo>
                    <a:pt x="578" y="897"/>
                    <a:pt x="320" y="897"/>
                    <a:pt x="160" y="737"/>
                  </a:cubicBezTo>
                  <a:cubicBezTo>
                    <a:pt x="0" y="578"/>
                    <a:pt x="0" y="319"/>
                    <a:pt x="160" y="159"/>
                  </a:cubicBezTo>
                  <a:close/>
                </a:path>
              </a:pathLst>
            </a:custGeom>
            <a:solidFill>
              <a:srgbClr val="F9F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" name="ICON">
              <a:extLst>
                <a:ext uri="{FF2B5EF4-FFF2-40B4-BE49-F238E27FC236}">
                  <a16:creationId xmlns:a16="http://schemas.microsoft.com/office/drawing/2014/main" id="{C9DCCC7D-46A1-4F3C-A861-F96BB7C7C3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3076" y="6573709"/>
              <a:ext cx="991454" cy="999247"/>
            </a:xfrm>
            <a:custGeom>
              <a:avLst/>
              <a:gdLst>
                <a:gd name="T0" fmla="*/ 231 w 280"/>
                <a:gd name="T1" fmla="*/ 103 h 280"/>
                <a:gd name="T2" fmla="*/ 255 w 280"/>
                <a:gd name="T3" fmla="*/ 63 h 280"/>
                <a:gd name="T4" fmla="*/ 207 w 280"/>
                <a:gd name="T5" fmla="*/ 29 h 280"/>
                <a:gd name="T6" fmla="*/ 172 w 280"/>
                <a:gd name="T7" fmla="*/ 41 h 280"/>
                <a:gd name="T8" fmla="*/ 124 w 280"/>
                <a:gd name="T9" fmla="*/ 0 h 280"/>
                <a:gd name="T10" fmla="*/ 103 w 280"/>
                <a:gd name="T11" fmla="*/ 50 h 280"/>
                <a:gd name="T12" fmla="*/ 53 w 280"/>
                <a:gd name="T13" fmla="*/ 29 h 280"/>
                <a:gd name="T14" fmla="*/ 30 w 280"/>
                <a:gd name="T15" fmla="*/ 73 h 280"/>
                <a:gd name="T16" fmla="*/ 41 w 280"/>
                <a:gd name="T17" fmla="*/ 109 h 280"/>
                <a:gd name="T18" fmla="*/ 0 w 280"/>
                <a:gd name="T19" fmla="*/ 157 h 280"/>
                <a:gd name="T20" fmla="*/ 50 w 280"/>
                <a:gd name="T21" fmla="*/ 178 h 280"/>
                <a:gd name="T22" fmla="*/ 25 w 280"/>
                <a:gd name="T23" fmla="*/ 217 h 280"/>
                <a:gd name="T24" fmla="*/ 74 w 280"/>
                <a:gd name="T25" fmla="*/ 251 h 280"/>
                <a:gd name="T26" fmla="*/ 109 w 280"/>
                <a:gd name="T27" fmla="*/ 240 h 280"/>
                <a:gd name="T28" fmla="*/ 157 w 280"/>
                <a:gd name="T29" fmla="*/ 280 h 280"/>
                <a:gd name="T30" fmla="*/ 178 w 280"/>
                <a:gd name="T31" fmla="*/ 230 h 280"/>
                <a:gd name="T32" fmla="*/ 228 w 280"/>
                <a:gd name="T33" fmla="*/ 251 h 280"/>
                <a:gd name="T34" fmla="*/ 251 w 280"/>
                <a:gd name="T35" fmla="*/ 207 h 280"/>
                <a:gd name="T36" fmla="*/ 240 w 280"/>
                <a:gd name="T37" fmla="*/ 171 h 280"/>
                <a:gd name="T38" fmla="*/ 280 w 280"/>
                <a:gd name="T39" fmla="*/ 124 h 280"/>
                <a:gd name="T40" fmla="*/ 266 w 280"/>
                <a:gd name="T41" fmla="*/ 161 h 280"/>
                <a:gd name="T42" fmla="*/ 225 w 280"/>
                <a:gd name="T43" fmla="*/ 196 h 280"/>
                <a:gd name="T44" fmla="*/ 220 w 280"/>
                <a:gd name="T45" fmla="*/ 244 h 280"/>
                <a:gd name="T46" fmla="*/ 174 w 280"/>
                <a:gd name="T47" fmla="*/ 221 h 280"/>
                <a:gd name="T48" fmla="*/ 157 w 280"/>
                <a:gd name="T49" fmla="*/ 270 h 280"/>
                <a:gd name="T50" fmla="*/ 120 w 280"/>
                <a:gd name="T51" fmla="*/ 240 h 280"/>
                <a:gd name="T52" fmla="*/ 85 w 280"/>
                <a:gd name="T53" fmla="*/ 225 h 280"/>
                <a:gd name="T54" fmla="*/ 37 w 280"/>
                <a:gd name="T55" fmla="*/ 220 h 280"/>
                <a:gd name="T56" fmla="*/ 60 w 280"/>
                <a:gd name="T57" fmla="*/ 174 h 280"/>
                <a:gd name="T58" fmla="*/ 11 w 280"/>
                <a:gd name="T59" fmla="*/ 157 h 280"/>
                <a:gd name="T60" fmla="*/ 41 w 280"/>
                <a:gd name="T61" fmla="*/ 120 h 280"/>
                <a:gd name="T62" fmla="*/ 37 w 280"/>
                <a:gd name="T63" fmla="*/ 66 h 280"/>
                <a:gd name="T64" fmla="*/ 66 w 280"/>
                <a:gd name="T65" fmla="*/ 37 h 280"/>
                <a:gd name="T66" fmla="*/ 120 w 280"/>
                <a:gd name="T67" fmla="*/ 41 h 280"/>
                <a:gd name="T68" fmla="*/ 157 w 280"/>
                <a:gd name="T69" fmla="*/ 11 h 280"/>
                <a:gd name="T70" fmla="*/ 174 w 280"/>
                <a:gd name="T71" fmla="*/ 60 h 280"/>
                <a:gd name="T72" fmla="*/ 220 w 280"/>
                <a:gd name="T73" fmla="*/ 37 h 280"/>
                <a:gd name="T74" fmla="*/ 225 w 280"/>
                <a:gd name="T75" fmla="*/ 85 h 280"/>
                <a:gd name="T76" fmla="*/ 266 w 280"/>
                <a:gd name="T77" fmla="*/ 120 h 280"/>
                <a:gd name="T78" fmla="*/ 140 w 280"/>
                <a:gd name="T79" fmla="*/ 94 h 280"/>
                <a:gd name="T80" fmla="*/ 187 w 280"/>
                <a:gd name="T81" fmla="*/ 140 h 280"/>
                <a:gd name="T82" fmla="*/ 104 w 280"/>
                <a:gd name="T83" fmla="*/ 140 h 280"/>
                <a:gd name="T84" fmla="*/ 140 w 280"/>
                <a:gd name="T85" fmla="*/ 17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0" h="280">
                  <a:moveTo>
                    <a:pt x="266" y="109"/>
                  </a:moveTo>
                  <a:cubicBezTo>
                    <a:pt x="240" y="109"/>
                    <a:pt x="240" y="109"/>
                    <a:pt x="240" y="109"/>
                  </a:cubicBezTo>
                  <a:cubicBezTo>
                    <a:pt x="236" y="109"/>
                    <a:pt x="232" y="107"/>
                    <a:pt x="231" y="103"/>
                  </a:cubicBezTo>
                  <a:cubicBezTo>
                    <a:pt x="229" y="99"/>
                    <a:pt x="230" y="95"/>
                    <a:pt x="233" y="92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54" y="71"/>
                    <a:pt x="255" y="67"/>
                    <a:pt x="255" y="63"/>
                  </a:cubicBezTo>
                  <a:cubicBezTo>
                    <a:pt x="255" y="59"/>
                    <a:pt x="254" y="56"/>
                    <a:pt x="251" y="53"/>
                  </a:cubicBezTo>
                  <a:cubicBezTo>
                    <a:pt x="228" y="29"/>
                    <a:pt x="228" y="29"/>
                    <a:pt x="228" y="29"/>
                  </a:cubicBezTo>
                  <a:cubicBezTo>
                    <a:pt x="222" y="24"/>
                    <a:pt x="213" y="24"/>
                    <a:pt x="207" y="29"/>
                  </a:cubicBezTo>
                  <a:cubicBezTo>
                    <a:pt x="189" y="48"/>
                    <a:pt x="189" y="48"/>
                    <a:pt x="189" y="48"/>
                  </a:cubicBezTo>
                  <a:cubicBezTo>
                    <a:pt x="186" y="51"/>
                    <a:pt x="182" y="52"/>
                    <a:pt x="178" y="50"/>
                  </a:cubicBezTo>
                  <a:cubicBezTo>
                    <a:pt x="174" y="49"/>
                    <a:pt x="172" y="45"/>
                    <a:pt x="172" y="41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72" y="7"/>
                    <a:pt x="165" y="0"/>
                    <a:pt x="157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9" y="45"/>
                    <a:pt x="107" y="49"/>
                    <a:pt x="103" y="50"/>
                  </a:cubicBezTo>
                  <a:cubicBezTo>
                    <a:pt x="99" y="52"/>
                    <a:pt x="95" y="51"/>
                    <a:pt x="92" y="48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68" y="24"/>
                    <a:pt x="59" y="24"/>
                    <a:pt x="53" y="29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27" y="56"/>
                    <a:pt x="25" y="59"/>
                    <a:pt x="25" y="63"/>
                  </a:cubicBezTo>
                  <a:cubicBezTo>
                    <a:pt x="25" y="67"/>
                    <a:pt x="27" y="71"/>
                    <a:pt x="30" y="7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51" y="95"/>
                    <a:pt x="52" y="99"/>
                    <a:pt x="50" y="103"/>
                  </a:cubicBezTo>
                  <a:cubicBezTo>
                    <a:pt x="49" y="107"/>
                    <a:pt x="45" y="109"/>
                    <a:pt x="41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7" y="109"/>
                    <a:pt x="0" y="116"/>
                    <a:pt x="0" y="124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5"/>
                    <a:pt x="7" y="171"/>
                    <a:pt x="15" y="171"/>
                  </a:cubicBezTo>
                  <a:cubicBezTo>
                    <a:pt x="41" y="171"/>
                    <a:pt x="41" y="171"/>
                    <a:pt x="41" y="171"/>
                  </a:cubicBezTo>
                  <a:cubicBezTo>
                    <a:pt x="45" y="171"/>
                    <a:pt x="49" y="174"/>
                    <a:pt x="50" y="178"/>
                  </a:cubicBezTo>
                  <a:cubicBezTo>
                    <a:pt x="52" y="181"/>
                    <a:pt x="51" y="186"/>
                    <a:pt x="48" y="189"/>
                  </a:cubicBezTo>
                  <a:cubicBezTo>
                    <a:pt x="30" y="207"/>
                    <a:pt x="30" y="207"/>
                    <a:pt x="30" y="207"/>
                  </a:cubicBezTo>
                  <a:cubicBezTo>
                    <a:pt x="27" y="210"/>
                    <a:pt x="25" y="213"/>
                    <a:pt x="25" y="217"/>
                  </a:cubicBezTo>
                  <a:cubicBezTo>
                    <a:pt x="25" y="221"/>
                    <a:pt x="27" y="225"/>
                    <a:pt x="30" y="227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9" y="257"/>
                    <a:pt x="68" y="257"/>
                    <a:pt x="74" y="251"/>
                  </a:cubicBezTo>
                  <a:cubicBezTo>
                    <a:pt x="92" y="233"/>
                    <a:pt x="92" y="233"/>
                    <a:pt x="92" y="233"/>
                  </a:cubicBezTo>
                  <a:cubicBezTo>
                    <a:pt x="95" y="230"/>
                    <a:pt x="99" y="229"/>
                    <a:pt x="103" y="230"/>
                  </a:cubicBezTo>
                  <a:cubicBezTo>
                    <a:pt x="107" y="232"/>
                    <a:pt x="109" y="235"/>
                    <a:pt x="109" y="240"/>
                  </a:cubicBezTo>
                  <a:cubicBezTo>
                    <a:pt x="109" y="266"/>
                    <a:pt x="109" y="266"/>
                    <a:pt x="109" y="266"/>
                  </a:cubicBezTo>
                  <a:cubicBezTo>
                    <a:pt x="109" y="274"/>
                    <a:pt x="116" y="280"/>
                    <a:pt x="124" y="280"/>
                  </a:cubicBezTo>
                  <a:cubicBezTo>
                    <a:pt x="157" y="280"/>
                    <a:pt x="157" y="280"/>
                    <a:pt x="157" y="280"/>
                  </a:cubicBezTo>
                  <a:cubicBezTo>
                    <a:pt x="165" y="280"/>
                    <a:pt x="172" y="274"/>
                    <a:pt x="172" y="266"/>
                  </a:cubicBezTo>
                  <a:cubicBezTo>
                    <a:pt x="172" y="240"/>
                    <a:pt x="172" y="240"/>
                    <a:pt x="172" y="240"/>
                  </a:cubicBezTo>
                  <a:cubicBezTo>
                    <a:pt x="172" y="235"/>
                    <a:pt x="174" y="232"/>
                    <a:pt x="178" y="230"/>
                  </a:cubicBezTo>
                  <a:cubicBezTo>
                    <a:pt x="182" y="229"/>
                    <a:pt x="186" y="230"/>
                    <a:pt x="189" y="233"/>
                  </a:cubicBezTo>
                  <a:cubicBezTo>
                    <a:pt x="207" y="251"/>
                    <a:pt x="207" y="251"/>
                    <a:pt x="207" y="251"/>
                  </a:cubicBezTo>
                  <a:cubicBezTo>
                    <a:pt x="213" y="257"/>
                    <a:pt x="222" y="257"/>
                    <a:pt x="228" y="251"/>
                  </a:cubicBezTo>
                  <a:cubicBezTo>
                    <a:pt x="251" y="227"/>
                    <a:pt x="251" y="227"/>
                    <a:pt x="251" y="227"/>
                  </a:cubicBezTo>
                  <a:cubicBezTo>
                    <a:pt x="254" y="225"/>
                    <a:pt x="255" y="221"/>
                    <a:pt x="255" y="217"/>
                  </a:cubicBezTo>
                  <a:cubicBezTo>
                    <a:pt x="255" y="213"/>
                    <a:pt x="254" y="210"/>
                    <a:pt x="251" y="207"/>
                  </a:cubicBezTo>
                  <a:cubicBezTo>
                    <a:pt x="233" y="189"/>
                    <a:pt x="233" y="189"/>
                    <a:pt x="233" y="189"/>
                  </a:cubicBezTo>
                  <a:cubicBezTo>
                    <a:pt x="230" y="186"/>
                    <a:pt x="229" y="181"/>
                    <a:pt x="231" y="178"/>
                  </a:cubicBezTo>
                  <a:cubicBezTo>
                    <a:pt x="232" y="174"/>
                    <a:pt x="236" y="171"/>
                    <a:pt x="240" y="171"/>
                  </a:cubicBezTo>
                  <a:cubicBezTo>
                    <a:pt x="266" y="171"/>
                    <a:pt x="266" y="171"/>
                    <a:pt x="266" y="171"/>
                  </a:cubicBezTo>
                  <a:cubicBezTo>
                    <a:pt x="274" y="171"/>
                    <a:pt x="280" y="165"/>
                    <a:pt x="280" y="157"/>
                  </a:cubicBezTo>
                  <a:cubicBezTo>
                    <a:pt x="280" y="124"/>
                    <a:pt x="280" y="124"/>
                    <a:pt x="280" y="124"/>
                  </a:cubicBezTo>
                  <a:cubicBezTo>
                    <a:pt x="280" y="116"/>
                    <a:pt x="274" y="109"/>
                    <a:pt x="266" y="109"/>
                  </a:cubicBezTo>
                  <a:moveTo>
                    <a:pt x="270" y="157"/>
                  </a:moveTo>
                  <a:cubicBezTo>
                    <a:pt x="270" y="159"/>
                    <a:pt x="268" y="161"/>
                    <a:pt x="266" y="161"/>
                  </a:cubicBezTo>
                  <a:cubicBezTo>
                    <a:pt x="240" y="161"/>
                    <a:pt x="240" y="161"/>
                    <a:pt x="240" y="161"/>
                  </a:cubicBezTo>
                  <a:cubicBezTo>
                    <a:pt x="231" y="161"/>
                    <a:pt x="224" y="166"/>
                    <a:pt x="221" y="174"/>
                  </a:cubicBezTo>
                  <a:cubicBezTo>
                    <a:pt x="218" y="181"/>
                    <a:pt x="219" y="190"/>
                    <a:pt x="225" y="196"/>
                  </a:cubicBezTo>
                  <a:cubicBezTo>
                    <a:pt x="244" y="214"/>
                    <a:pt x="244" y="214"/>
                    <a:pt x="244" y="214"/>
                  </a:cubicBezTo>
                  <a:cubicBezTo>
                    <a:pt x="245" y="216"/>
                    <a:pt x="245" y="219"/>
                    <a:pt x="244" y="220"/>
                  </a:cubicBezTo>
                  <a:cubicBezTo>
                    <a:pt x="220" y="244"/>
                    <a:pt x="220" y="244"/>
                    <a:pt x="220" y="244"/>
                  </a:cubicBezTo>
                  <a:cubicBezTo>
                    <a:pt x="219" y="245"/>
                    <a:pt x="216" y="245"/>
                    <a:pt x="215" y="244"/>
                  </a:cubicBezTo>
                  <a:cubicBezTo>
                    <a:pt x="196" y="225"/>
                    <a:pt x="196" y="225"/>
                    <a:pt x="196" y="225"/>
                  </a:cubicBezTo>
                  <a:cubicBezTo>
                    <a:pt x="190" y="219"/>
                    <a:pt x="182" y="218"/>
                    <a:pt x="174" y="221"/>
                  </a:cubicBezTo>
                  <a:cubicBezTo>
                    <a:pt x="166" y="224"/>
                    <a:pt x="161" y="231"/>
                    <a:pt x="161" y="240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61" y="268"/>
                    <a:pt x="159" y="270"/>
                    <a:pt x="157" y="270"/>
                  </a:cubicBezTo>
                  <a:cubicBezTo>
                    <a:pt x="124" y="270"/>
                    <a:pt x="124" y="270"/>
                    <a:pt x="124" y="270"/>
                  </a:cubicBezTo>
                  <a:cubicBezTo>
                    <a:pt x="121" y="270"/>
                    <a:pt x="120" y="268"/>
                    <a:pt x="120" y="266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0" y="231"/>
                    <a:pt x="115" y="224"/>
                    <a:pt x="107" y="221"/>
                  </a:cubicBezTo>
                  <a:cubicBezTo>
                    <a:pt x="104" y="220"/>
                    <a:pt x="102" y="219"/>
                    <a:pt x="99" y="219"/>
                  </a:cubicBezTo>
                  <a:cubicBezTo>
                    <a:pt x="94" y="219"/>
                    <a:pt x="89" y="221"/>
                    <a:pt x="85" y="225"/>
                  </a:cubicBezTo>
                  <a:cubicBezTo>
                    <a:pt x="66" y="244"/>
                    <a:pt x="66" y="244"/>
                    <a:pt x="66" y="244"/>
                  </a:cubicBezTo>
                  <a:cubicBezTo>
                    <a:pt x="65" y="245"/>
                    <a:pt x="62" y="245"/>
                    <a:pt x="61" y="244"/>
                  </a:cubicBezTo>
                  <a:cubicBezTo>
                    <a:pt x="37" y="220"/>
                    <a:pt x="37" y="220"/>
                    <a:pt x="37" y="220"/>
                  </a:cubicBezTo>
                  <a:cubicBezTo>
                    <a:pt x="35" y="219"/>
                    <a:pt x="35" y="216"/>
                    <a:pt x="37" y="214"/>
                  </a:cubicBezTo>
                  <a:cubicBezTo>
                    <a:pt x="55" y="196"/>
                    <a:pt x="55" y="196"/>
                    <a:pt x="55" y="196"/>
                  </a:cubicBezTo>
                  <a:cubicBezTo>
                    <a:pt x="61" y="190"/>
                    <a:pt x="63" y="181"/>
                    <a:pt x="60" y="174"/>
                  </a:cubicBezTo>
                  <a:cubicBezTo>
                    <a:pt x="57" y="166"/>
                    <a:pt x="49" y="161"/>
                    <a:pt x="41" y="161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13" y="161"/>
                    <a:pt x="11" y="159"/>
                    <a:pt x="11" y="157"/>
                  </a:cubicBezTo>
                  <a:cubicBezTo>
                    <a:pt x="11" y="124"/>
                    <a:pt x="11" y="124"/>
                    <a:pt x="11" y="124"/>
                  </a:cubicBezTo>
                  <a:cubicBezTo>
                    <a:pt x="11" y="121"/>
                    <a:pt x="13" y="120"/>
                    <a:pt x="15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9" y="120"/>
                    <a:pt x="57" y="115"/>
                    <a:pt x="60" y="107"/>
                  </a:cubicBezTo>
                  <a:cubicBezTo>
                    <a:pt x="63" y="99"/>
                    <a:pt x="61" y="91"/>
                    <a:pt x="55" y="85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5" y="65"/>
                    <a:pt x="35" y="62"/>
                    <a:pt x="37" y="60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2" y="35"/>
                    <a:pt x="65" y="35"/>
                    <a:pt x="66" y="37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91" y="61"/>
                    <a:pt x="99" y="63"/>
                    <a:pt x="107" y="60"/>
                  </a:cubicBezTo>
                  <a:cubicBezTo>
                    <a:pt x="115" y="57"/>
                    <a:pt x="120" y="49"/>
                    <a:pt x="120" y="41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2"/>
                    <a:pt x="121" y="11"/>
                    <a:pt x="124" y="11"/>
                  </a:cubicBezTo>
                  <a:cubicBezTo>
                    <a:pt x="157" y="11"/>
                    <a:pt x="157" y="11"/>
                    <a:pt x="157" y="11"/>
                  </a:cubicBezTo>
                  <a:cubicBezTo>
                    <a:pt x="159" y="11"/>
                    <a:pt x="161" y="12"/>
                    <a:pt x="161" y="15"/>
                  </a:cubicBezTo>
                  <a:cubicBezTo>
                    <a:pt x="161" y="41"/>
                    <a:pt x="161" y="41"/>
                    <a:pt x="161" y="41"/>
                  </a:cubicBezTo>
                  <a:cubicBezTo>
                    <a:pt x="161" y="49"/>
                    <a:pt x="166" y="57"/>
                    <a:pt x="174" y="60"/>
                  </a:cubicBezTo>
                  <a:cubicBezTo>
                    <a:pt x="182" y="63"/>
                    <a:pt x="190" y="61"/>
                    <a:pt x="196" y="55"/>
                  </a:cubicBezTo>
                  <a:cubicBezTo>
                    <a:pt x="215" y="37"/>
                    <a:pt x="215" y="37"/>
                    <a:pt x="215" y="37"/>
                  </a:cubicBezTo>
                  <a:cubicBezTo>
                    <a:pt x="216" y="35"/>
                    <a:pt x="219" y="35"/>
                    <a:pt x="220" y="37"/>
                  </a:cubicBezTo>
                  <a:cubicBezTo>
                    <a:pt x="244" y="60"/>
                    <a:pt x="244" y="60"/>
                    <a:pt x="244" y="60"/>
                  </a:cubicBezTo>
                  <a:cubicBezTo>
                    <a:pt x="245" y="62"/>
                    <a:pt x="245" y="65"/>
                    <a:pt x="244" y="66"/>
                  </a:cubicBezTo>
                  <a:cubicBezTo>
                    <a:pt x="225" y="85"/>
                    <a:pt x="225" y="85"/>
                    <a:pt x="225" y="85"/>
                  </a:cubicBezTo>
                  <a:cubicBezTo>
                    <a:pt x="219" y="91"/>
                    <a:pt x="218" y="99"/>
                    <a:pt x="221" y="107"/>
                  </a:cubicBezTo>
                  <a:cubicBezTo>
                    <a:pt x="224" y="115"/>
                    <a:pt x="231" y="120"/>
                    <a:pt x="240" y="120"/>
                  </a:cubicBezTo>
                  <a:cubicBezTo>
                    <a:pt x="266" y="120"/>
                    <a:pt x="266" y="120"/>
                    <a:pt x="266" y="120"/>
                  </a:cubicBezTo>
                  <a:cubicBezTo>
                    <a:pt x="268" y="120"/>
                    <a:pt x="270" y="121"/>
                    <a:pt x="270" y="124"/>
                  </a:cubicBezTo>
                  <a:lnTo>
                    <a:pt x="270" y="157"/>
                  </a:lnTo>
                  <a:close/>
                  <a:moveTo>
                    <a:pt x="140" y="94"/>
                  </a:moveTo>
                  <a:cubicBezTo>
                    <a:pt x="115" y="94"/>
                    <a:pt x="94" y="115"/>
                    <a:pt x="94" y="140"/>
                  </a:cubicBezTo>
                  <a:cubicBezTo>
                    <a:pt x="94" y="166"/>
                    <a:pt x="115" y="187"/>
                    <a:pt x="140" y="187"/>
                  </a:cubicBezTo>
                  <a:cubicBezTo>
                    <a:pt x="166" y="187"/>
                    <a:pt x="187" y="166"/>
                    <a:pt x="187" y="140"/>
                  </a:cubicBezTo>
                  <a:cubicBezTo>
                    <a:pt x="187" y="115"/>
                    <a:pt x="166" y="94"/>
                    <a:pt x="140" y="94"/>
                  </a:cubicBezTo>
                  <a:moveTo>
                    <a:pt x="140" y="177"/>
                  </a:moveTo>
                  <a:cubicBezTo>
                    <a:pt x="120" y="177"/>
                    <a:pt x="104" y="160"/>
                    <a:pt x="104" y="140"/>
                  </a:cubicBezTo>
                  <a:cubicBezTo>
                    <a:pt x="104" y="120"/>
                    <a:pt x="120" y="104"/>
                    <a:pt x="140" y="104"/>
                  </a:cubicBezTo>
                  <a:cubicBezTo>
                    <a:pt x="160" y="104"/>
                    <a:pt x="177" y="120"/>
                    <a:pt x="177" y="140"/>
                  </a:cubicBezTo>
                  <a:cubicBezTo>
                    <a:pt x="177" y="160"/>
                    <a:pt x="160" y="177"/>
                    <a:pt x="140" y="177"/>
                  </a:cubicBezTo>
                </a:path>
              </a:pathLst>
            </a:custGeom>
            <a:gradFill>
              <a:gsLst>
                <a:gs pos="0">
                  <a:srgbClr val="F9B315"/>
                </a:gs>
                <a:gs pos="99000">
                  <a:srgbClr val="F58C2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" name="SHAPE GROUP AND ICON">
            <a:extLst>
              <a:ext uri="{FF2B5EF4-FFF2-40B4-BE49-F238E27FC236}">
                <a16:creationId xmlns:a16="http://schemas.microsoft.com/office/drawing/2014/main" id="{42FB1A15-DF0C-4EEF-B5E2-26771D9ECE40}"/>
              </a:ext>
            </a:extLst>
          </p:cNvPr>
          <p:cNvGrpSpPr/>
          <p:nvPr/>
        </p:nvGrpSpPr>
        <p:grpSpPr>
          <a:xfrm>
            <a:off x="9801452" y="4116615"/>
            <a:ext cx="2111375" cy="2108200"/>
            <a:chOff x="9801452" y="4116615"/>
            <a:chExt cx="2111375" cy="2108200"/>
          </a:xfrm>
        </p:grpSpPr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A0A807A-CB67-4C68-A64C-4C5647ED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1452" y="4116615"/>
              <a:ext cx="2111375" cy="2108200"/>
            </a:xfrm>
            <a:custGeom>
              <a:avLst/>
              <a:gdLst>
                <a:gd name="T0" fmla="*/ 160 w 898"/>
                <a:gd name="T1" fmla="*/ 738 h 897"/>
                <a:gd name="T2" fmla="*/ 160 w 898"/>
                <a:gd name="T3" fmla="*/ 159 h 897"/>
                <a:gd name="T4" fmla="*/ 738 w 898"/>
                <a:gd name="T5" fmla="*/ 159 h 897"/>
                <a:gd name="T6" fmla="*/ 738 w 898"/>
                <a:gd name="T7" fmla="*/ 738 h 897"/>
                <a:gd name="T8" fmla="*/ 160 w 898"/>
                <a:gd name="T9" fmla="*/ 738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8" h="897">
                  <a:moveTo>
                    <a:pt x="160" y="738"/>
                  </a:moveTo>
                  <a:cubicBezTo>
                    <a:pt x="0" y="578"/>
                    <a:pt x="0" y="319"/>
                    <a:pt x="160" y="159"/>
                  </a:cubicBezTo>
                  <a:cubicBezTo>
                    <a:pt x="319" y="0"/>
                    <a:pt x="578" y="0"/>
                    <a:pt x="738" y="159"/>
                  </a:cubicBezTo>
                  <a:cubicBezTo>
                    <a:pt x="898" y="319"/>
                    <a:pt x="898" y="578"/>
                    <a:pt x="738" y="738"/>
                  </a:cubicBezTo>
                  <a:cubicBezTo>
                    <a:pt x="578" y="897"/>
                    <a:pt x="319" y="897"/>
                    <a:pt x="160" y="738"/>
                  </a:cubicBezTo>
                  <a:close/>
                </a:path>
              </a:pathLst>
            </a:custGeom>
            <a:gradFill>
              <a:gsLst>
                <a:gs pos="0">
                  <a:srgbClr val="DE394A"/>
                </a:gs>
                <a:gs pos="100000">
                  <a:srgbClr val="E66B2F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" name="ICON">
              <a:extLst>
                <a:ext uri="{FF2B5EF4-FFF2-40B4-BE49-F238E27FC236}">
                  <a16:creationId xmlns:a16="http://schemas.microsoft.com/office/drawing/2014/main" id="{5A820277-9DC6-409E-ACE3-14752F0499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64436" y="4589953"/>
              <a:ext cx="1162839" cy="1161524"/>
            </a:xfrm>
            <a:custGeom>
              <a:avLst/>
              <a:gdLst>
                <a:gd name="T0" fmla="*/ 10795 w 21590"/>
                <a:gd name="T1" fmla="*/ 0 h 21590"/>
                <a:gd name="T2" fmla="*/ 0 w 21590"/>
                <a:gd name="T3" fmla="*/ 10795 h 21590"/>
                <a:gd name="T4" fmla="*/ 10795 w 21590"/>
                <a:gd name="T5" fmla="*/ 21590 h 21590"/>
                <a:gd name="T6" fmla="*/ 21590 w 21590"/>
                <a:gd name="T7" fmla="*/ 10795 h 21590"/>
                <a:gd name="T8" fmla="*/ 10795 w 21590"/>
                <a:gd name="T9" fmla="*/ 0 h 21590"/>
                <a:gd name="T10" fmla="*/ 15681 w 21590"/>
                <a:gd name="T11" fmla="*/ 15102 h 21590"/>
                <a:gd name="T12" fmla="*/ 11258 w 21590"/>
                <a:gd name="T13" fmla="*/ 10605 h 21590"/>
                <a:gd name="T14" fmla="*/ 11258 w 21590"/>
                <a:gd name="T15" fmla="*/ 5932 h 21590"/>
                <a:gd name="T16" fmla="*/ 10795 w 21590"/>
                <a:gd name="T17" fmla="*/ 5469 h 21590"/>
                <a:gd name="T18" fmla="*/ 10332 w 21590"/>
                <a:gd name="T19" fmla="*/ 5932 h 21590"/>
                <a:gd name="T20" fmla="*/ 10332 w 21590"/>
                <a:gd name="T21" fmla="*/ 10795 h 21590"/>
                <a:gd name="T22" fmla="*/ 10466 w 21590"/>
                <a:gd name="T23" fmla="*/ 11119 h 21590"/>
                <a:gd name="T24" fmla="*/ 15019 w 21590"/>
                <a:gd name="T25" fmla="*/ 15750 h 21590"/>
                <a:gd name="T26" fmla="*/ 15674 w 21590"/>
                <a:gd name="T27" fmla="*/ 15757 h 21590"/>
                <a:gd name="T28" fmla="*/ 15681 w 21590"/>
                <a:gd name="T29" fmla="*/ 15102 h 21590"/>
                <a:gd name="T30" fmla="*/ 11258 w 21590"/>
                <a:gd name="T31" fmla="*/ 20641 h 21590"/>
                <a:gd name="T32" fmla="*/ 11258 w 21590"/>
                <a:gd name="T33" fmla="*/ 18742 h 21590"/>
                <a:gd name="T34" fmla="*/ 10795 w 21590"/>
                <a:gd name="T35" fmla="*/ 18279 h 21590"/>
                <a:gd name="T36" fmla="*/ 10332 w 21590"/>
                <a:gd name="T37" fmla="*/ 18742 h 21590"/>
                <a:gd name="T38" fmla="*/ 10332 w 21590"/>
                <a:gd name="T39" fmla="*/ 20641 h 21590"/>
                <a:gd name="T40" fmla="*/ 949 w 21590"/>
                <a:gd name="T41" fmla="*/ 11258 h 21590"/>
                <a:gd name="T42" fmla="*/ 2848 w 21590"/>
                <a:gd name="T43" fmla="*/ 11258 h 21590"/>
                <a:gd name="T44" fmla="*/ 3311 w 21590"/>
                <a:gd name="T45" fmla="*/ 10795 h 21590"/>
                <a:gd name="T46" fmla="*/ 2848 w 21590"/>
                <a:gd name="T47" fmla="*/ 10332 h 21590"/>
                <a:gd name="T48" fmla="*/ 949 w 21590"/>
                <a:gd name="T49" fmla="*/ 10332 h 21590"/>
                <a:gd name="T50" fmla="*/ 10332 w 21590"/>
                <a:gd name="T51" fmla="*/ 949 h 21590"/>
                <a:gd name="T52" fmla="*/ 10332 w 21590"/>
                <a:gd name="T53" fmla="*/ 2848 h 21590"/>
                <a:gd name="T54" fmla="*/ 10795 w 21590"/>
                <a:gd name="T55" fmla="*/ 3311 h 21590"/>
                <a:gd name="T56" fmla="*/ 11258 w 21590"/>
                <a:gd name="T57" fmla="*/ 2848 h 21590"/>
                <a:gd name="T58" fmla="*/ 11258 w 21590"/>
                <a:gd name="T59" fmla="*/ 949 h 21590"/>
                <a:gd name="T60" fmla="*/ 20641 w 21590"/>
                <a:gd name="T61" fmla="*/ 10332 h 21590"/>
                <a:gd name="T62" fmla="*/ 18742 w 21590"/>
                <a:gd name="T63" fmla="*/ 10332 h 21590"/>
                <a:gd name="T64" fmla="*/ 18279 w 21590"/>
                <a:gd name="T65" fmla="*/ 10795 h 21590"/>
                <a:gd name="T66" fmla="*/ 18742 w 21590"/>
                <a:gd name="T67" fmla="*/ 11258 h 21590"/>
                <a:gd name="T68" fmla="*/ 18747 w 21590"/>
                <a:gd name="T69" fmla="*/ 11258 h 21590"/>
                <a:gd name="T70" fmla="*/ 20645 w 21590"/>
                <a:gd name="T71" fmla="*/ 11258 h 21590"/>
                <a:gd name="T72" fmla="*/ 11258 w 21590"/>
                <a:gd name="T73" fmla="*/ 20641 h 2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90" h="21590">
                  <a:moveTo>
                    <a:pt x="10795" y="0"/>
                  </a:moveTo>
                  <a:cubicBezTo>
                    <a:pt x="4833" y="0"/>
                    <a:pt x="0" y="4833"/>
                    <a:pt x="0" y="10795"/>
                  </a:cubicBezTo>
                  <a:cubicBezTo>
                    <a:pt x="0" y="16757"/>
                    <a:pt x="4833" y="21590"/>
                    <a:pt x="10795" y="21590"/>
                  </a:cubicBezTo>
                  <a:cubicBezTo>
                    <a:pt x="16757" y="21590"/>
                    <a:pt x="21590" y="16757"/>
                    <a:pt x="21590" y="10795"/>
                  </a:cubicBezTo>
                  <a:cubicBezTo>
                    <a:pt x="21582" y="4836"/>
                    <a:pt x="16754" y="8"/>
                    <a:pt x="10795" y="0"/>
                  </a:cubicBezTo>
                  <a:close/>
                  <a:moveTo>
                    <a:pt x="15681" y="15102"/>
                  </a:moveTo>
                  <a:lnTo>
                    <a:pt x="11258" y="10605"/>
                  </a:lnTo>
                  <a:lnTo>
                    <a:pt x="11258" y="5932"/>
                  </a:lnTo>
                  <a:cubicBezTo>
                    <a:pt x="11258" y="5677"/>
                    <a:pt x="11051" y="5469"/>
                    <a:pt x="10795" y="5469"/>
                  </a:cubicBezTo>
                  <a:cubicBezTo>
                    <a:pt x="10539" y="5469"/>
                    <a:pt x="10332" y="5677"/>
                    <a:pt x="10332" y="5932"/>
                  </a:cubicBezTo>
                  <a:lnTo>
                    <a:pt x="10332" y="10795"/>
                  </a:lnTo>
                  <a:cubicBezTo>
                    <a:pt x="10333" y="10917"/>
                    <a:pt x="10381" y="11033"/>
                    <a:pt x="10466" y="11119"/>
                  </a:cubicBezTo>
                  <a:lnTo>
                    <a:pt x="15019" y="15750"/>
                  </a:lnTo>
                  <a:cubicBezTo>
                    <a:pt x="15198" y="15933"/>
                    <a:pt x="15491" y="15936"/>
                    <a:pt x="15674" y="15757"/>
                  </a:cubicBezTo>
                  <a:cubicBezTo>
                    <a:pt x="15857" y="15578"/>
                    <a:pt x="15860" y="15285"/>
                    <a:pt x="15681" y="15102"/>
                  </a:cubicBezTo>
                  <a:close/>
                  <a:moveTo>
                    <a:pt x="11258" y="20641"/>
                  </a:moveTo>
                  <a:lnTo>
                    <a:pt x="11258" y="18742"/>
                  </a:lnTo>
                  <a:cubicBezTo>
                    <a:pt x="11258" y="18486"/>
                    <a:pt x="11051" y="18279"/>
                    <a:pt x="10795" y="18279"/>
                  </a:cubicBezTo>
                  <a:cubicBezTo>
                    <a:pt x="10539" y="18279"/>
                    <a:pt x="10332" y="18486"/>
                    <a:pt x="10332" y="18742"/>
                  </a:cubicBezTo>
                  <a:lnTo>
                    <a:pt x="10332" y="20641"/>
                  </a:lnTo>
                  <a:cubicBezTo>
                    <a:pt x="5254" y="20398"/>
                    <a:pt x="1192" y="16336"/>
                    <a:pt x="949" y="11258"/>
                  </a:cubicBezTo>
                  <a:lnTo>
                    <a:pt x="2848" y="11258"/>
                  </a:lnTo>
                  <a:cubicBezTo>
                    <a:pt x="3104" y="11258"/>
                    <a:pt x="3311" y="11051"/>
                    <a:pt x="3311" y="10795"/>
                  </a:cubicBezTo>
                  <a:cubicBezTo>
                    <a:pt x="3311" y="10539"/>
                    <a:pt x="3104" y="10332"/>
                    <a:pt x="2848" y="10332"/>
                  </a:cubicBezTo>
                  <a:lnTo>
                    <a:pt x="949" y="10332"/>
                  </a:lnTo>
                  <a:cubicBezTo>
                    <a:pt x="1192" y="5254"/>
                    <a:pt x="5254" y="1192"/>
                    <a:pt x="10332" y="949"/>
                  </a:cubicBezTo>
                  <a:lnTo>
                    <a:pt x="10332" y="2848"/>
                  </a:lnTo>
                  <a:cubicBezTo>
                    <a:pt x="10332" y="3104"/>
                    <a:pt x="10539" y="3311"/>
                    <a:pt x="10795" y="3311"/>
                  </a:cubicBezTo>
                  <a:cubicBezTo>
                    <a:pt x="11051" y="3311"/>
                    <a:pt x="11258" y="3104"/>
                    <a:pt x="11258" y="2848"/>
                  </a:cubicBezTo>
                  <a:lnTo>
                    <a:pt x="11258" y="949"/>
                  </a:lnTo>
                  <a:cubicBezTo>
                    <a:pt x="16336" y="1192"/>
                    <a:pt x="20398" y="5254"/>
                    <a:pt x="20641" y="10332"/>
                  </a:cubicBezTo>
                  <a:lnTo>
                    <a:pt x="18742" y="10332"/>
                  </a:lnTo>
                  <a:cubicBezTo>
                    <a:pt x="18486" y="10332"/>
                    <a:pt x="18279" y="10539"/>
                    <a:pt x="18279" y="10795"/>
                  </a:cubicBezTo>
                  <a:cubicBezTo>
                    <a:pt x="18279" y="11051"/>
                    <a:pt x="18486" y="11258"/>
                    <a:pt x="18742" y="11258"/>
                  </a:cubicBezTo>
                  <a:lnTo>
                    <a:pt x="18747" y="11258"/>
                  </a:lnTo>
                  <a:lnTo>
                    <a:pt x="20645" y="11258"/>
                  </a:lnTo>
                  <a:cubicBezTo>
                    <a:pt x="20403" y="16338"/>
                    <a:pt x="16338" y="20401"/>
                    <a:pt x="11258" y="206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SHAPE GROUP AND ICON">
            <a:extLst>
              <a:ext uri="{FF2B5EF4-FFF2-40B4-BE49-F238E27FC236}">
                <a16:creationId xmlns:a16="http://schemas.microsoft.com/office/drawing/2014/main" id="{0CADE9F6-17E7-4F03-BE6A-7406DF64702E}"/>
              </a:ext>
            </a:extLst>
          </p:cNvPr>
          <p:cNvGrpSpPr/>
          <p:nvPr/>
        </p:nvGrpSpPr>
        <p:grpSpPr>
          <a:xfrm>
            <a:off x="7898040" y="2213202"/>
            <a:ext cx="2111375" cy="2109788"/>
            <a:chOff x="7898040" y="2213202"/>
            <a:chExt cx="2111375" cy="2109788"/>
          </a:xfrm>
        </p:grpSpPr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A700E315-2E78-4D9C-BAC0-ED3002AFB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8040" y="2213202"/>
              <a:ext cx="2111375" cy="2109788"/>
            </a:xfrm>
            <a:custGeom>
              <a:avLst/>
              <a:gdLst>
                <a:gd name="T0" fmla="*/ 738 w 898"/>
                <a:gd name="T1" fmla="*/ 738 h 897"/>
                <a:gd name="T2" fmla="*/ 160 w 898"/>
                <a:gd name="T3" fmla="*/ 738 h 897"/>
                <a:gd name="T4" fmla="*/ 160 w 898"/>
                <a:gd name="T5" fmla="*/ 159 h 897"/>
                <a:gd name="T6" fmla="*/ 738 w 898"/>
                <a:gd name="T7" fmla="*/ 159 h 897"/>
                <a:gd name="T8" fmla="*/ 738 w 898"/>
                <a:gd name="T9" fmla="*/ 738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8" h="897">
                  <a:moveTo>
                    <a:pt x="738" y="738"/>
                  </a:moveTo>
                  <a:cubicBezTo>
                    <a:pt x="578" y="897"/>
                    <a:pt x="320" y="897"/>
                    <a:pt x="160" y="738"/>
                  </a:cubicBezTo>
                  <a:cubicBezTo>
                    <a:pt x="0" y="578"/>
                    <a:pt x="0" y="319"/>
                    <a:pt x="160" y="159"/>
                  </a:cubicBezTo>
                  <a:cubicBezTo>
                    <a:pt x="320" y="0"/>
                    <a:pt x="578" y="0"/>
                    <a:pt x="738" y="159"/>
                  </a:cubicBezTo>
                  <a:cubicBezTo>
                    <a:pt x="898" y="319"/>
                    <a:pt x="898" y="578"/>
                    <a:pt x="738" y="738"/>
                  </a:cubicBezTo>
                  <a:close/>
                </a:path>
              </a:pathLst>
            </a:custGeom>
            <a:solidFill>
              <a:srgbClr val="F9F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0" name="ICON">
              <a:extLst>
                <a:ext uri="{FF2B5EF4-FFF2-40B4-BE49-F238E27FC236}">
                  <a16:creationId xmlns:a16="http://schemas.microsoft.com/office/drawing/2014/main" id="{9C61110E-3D2A-4C0F-A1EA-C3411B0D73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04534" y="2706453"/>
              <a:ext cx="1228538" cy="1046203"/>
            </a:xfrm>
            <a:custGeom>
              <a:avLst/>
              <a:gdLst>
                <a:gd name="T0" fmla="*/ 19703 w 22219"/>
                <a:gd name="T1" fmla="*/ 4308 h 18905"/>
                <a:gd name="T2" fmla="*/ 7607 w 22219"/>
                <a:gd name="T3" fmla="*/ 2971 h 18905"/>
                <a:gd name="T4" fmla="*/ 747 w 22219"/>
                <a:gd name="T5" fmla="*/ 3356 h 18905"/>
                <a:gd name="T6" fmla="*/ 0 w 22219"/>
                <a:gd name="T7" fmla="*/ 10185 h 18905"/>
                <a:gd name="T8" fmla="*/ 4462 w 22219"/>
                <a:gd name="T9" fmla="*/ 10931 h 18905"/>
                <a:gd name="T10" fmla="*/ 19681 w 22219"/>
                <a:gd name="T11" fmla="*/ 15117 h 18905"/>
                <a:gd name="T12" fmla="*/ 19703 w 22219"/>
                <a:gd name="T13" fmla="*/ 15072 h 18905"/>
                <a:gd name="T14" fmla="*/ 12605 w 22219"/>
                <a:gd name="T15" fmla="*/ 1870 h 18905"/>
                <a:gd name="T16" fmla="*/ 10182 w 22219"/>
                <a:gd name="T17" fmla="*/ 5678 h 18905"/>
                <a:gd name="T18" fmla="*/ 10070 w 22219"/>
                <a:gd name="T19" fmla="*/ 3707 h 18905"/>
                <a:gd name="T20" fmla="*/ 12605 w 22219"/>
                <a:gd name="T21" fmla="*/ 9330 h 18905"/>
                <a:gd name="T22" fmla="*/ 10182 w 22219"/>
                <a:gd name="T23" fmla="*/ 6443 h 18905"/>
                <a:gd name="T24" fmla="*/ 12605 w 22219"/>
                <a:gd name="T25" fmla="*/ 9330 h 18905"/>
                <a:gd name="T26" fmla="*/ 9405 w 22219"/>
                <a:gd name="T27" fmla="*/ 3356 h 18905"/>
                <a:gd name="T28" fmla="*/ 10242 w 22219"/>
                <a:gd name="T29" fmla="*/ 2321 h 18905"/>
                <a:gd name="T30" fmla="*/ 766 w 22219"/>
                <a:gd name="T31" fmla="*/ 4099 h 18905"/>
                <a:gd name="T32" fmla="*/ 7378 w 22219"/>
                <a:gd name="T33" fmla="*/ 4099 h 18905"/>
                <a:gd name="T34" fmla="*/ 9450 w 22219"/>
                <a:gd name="T35" fmla="*/ 10181 h 18905"/>
                <a:gd name="T36" fmla="*/ 7285 w 22219"/>
                <a:gd name="T37" fmla="*/ 10491 h 18905"/>
                <a:gd name="T38" fmla="*/ 6273 w 22219"/>
                <a:gd name="T39" fmla="*/ 10401 h 18905"/>
                <a:gd name="T40" fmla="*/ 766 w 22219"/>
                <a:gd name="T41" fmla="*/ 10185 h 18905"/>
                <a:gd name="T42" fmla="*/ 5209 w 22219"/>
                <a:gd name="T43" fmla="*/ 10913 h 18905"/>
                <a:gd name="T44" fmla="*/ 6896 w 22219"/>
                <a:gd name="T45" fmla="*/ 13216 h 18905"/>
                <a:gd name="T46" fmla="*/ 7285 w 22219"/>
                <a:gd name="T47" fmla="*/ 13418 h 18905"/>
                <a:gd name="T48" fmla="*/ 7841 w 22219"/>
                <a:gd name="T49" fmla="*/ 11671 h 18905"/>
                <a:gd name="T50" fmla="*/ 6635 w 22219"/>
                <a:gd name="T51" fmla="*/ 14374 h 18905"/>
                <a:gd name="T52" fmla="*/ 8483 w 22219"/>
                <a:gd name="T53" fmla="*/ 14243 h 18905"/>
                <a:gd name="T54" fmla="*/ 7105 w 22219"/>
                <a:gd name="T55" fmla="*/ 14956 h 18905"/>
                <a:gd name="T56" fmla="*/ 9196 w 22219"/>
                <a:gd name="T57" fmla="*/ 13989 h 18905"/>
                <a:gd name="T58" fmla="*/ 12605 w 22219"/>
                <a:gd name="T59" fmla="*/ 17544 h 18905"/>
                <a:gd name="T60" fmla="*/ 8942 w 22219"/>
                <a:gd name="T61" fmla="*/ 13284 h 18905"/>
                <a:gd name="T62" fmla="*/ 9443 w 22219"/>
                <a:gd name="T63" fmla="*/ 10913 h 18905"/>
                <a:gd name="T64" fmla="*/ 10190 w 22219"/>
                <a:gd name="T65" fmla="*/ 10076 h 18905"/>
                <a:gd name="T66" fmla="*/ 12605 w 22219"/>
                <a:gd name="T67" fmla="*/ 12690 h 18905"/>
                <a:gd name="T68" fmla="*/ 20835 w 22219"/>
                <a:gd name="T69" fmla="*/ 9330 h 18905"/>
                <a:gd name="T70" fmla="*/ 17706 w 22219"/>
                <a:gd name="T71" fmla="*/ 5872 h 18905"/>
                <a:gd name="T72" fmla="*/ 18837 w 22219"/>
                <a:gd name="T73" fmla="*/ 4476 h 18905"/>
                <a:gd name="T74" fmla="*/ 15708 w 22219"/>
                <a:gd name="T75" fmla="*/ 2344 h 18905"/>
                <a:gd name="T76" fmla="*/ 13352 w 22219"/>
                <a:gd name="T77" fmla="*/ 1862 h 18905"/>
                <a:gd name="T78" fmla="*/ 13352 w 22219"/>
                <a:gd name="T79" fmla="*/ 5969 h 18905"/>
                <a:gd name="T80" fmla="*/ 13352 w 22219"/>
                <a:gd name="T81" fmla="*/ 6716 h 18905"/>
                <a:gd name="T82" fmla="*/ 17497 w 22219"/>
                <a:gd name="T83" fmla="*/ 9330 h 18905"/>
                <a:gd name="T84" fmla="*/ 13352 w 22219"/>
                <a:gd name="T85" fmla="*/ 6716 h 18905"/>
                <a:gd name="T86" fmla="*/ 17497 w 22219"/>
                <a:gd name="T87" fmla="*/ 10076 h 18905"/>
                <a:gd name="T88" fmla="*/ 13352 w 22219"/>
                <a:gd name="T89" fmla="*/ 12690 h 18905"/>
                <a:gd name="T90" fmla="*/ 13352 w 22219"/>
                <a:gd name="T91" fmla="*/ 17544 h 18905"/>
                <a:gd name="T92" fmla="*/ 16783 w 22219"/>
                <a:gd name="T93" fmla="*/ 13993 h 18905"/>
                <a:gd name="T94" fmla="*/ 15708 w 22219"/>
                <a:gd name="T95" fmla="*/ 17081 h 18905"/>
                <a:gd name="T96" fmla="*/ 18837 w 22219"/>
                <a:gd name="T97" fmla="*/ 14930 h 18905"/>
                <a:gd name="T98" fmla="*/ 19309 w 22219"/>
                <a:gd name="T99" fmla="*/ 14365 h 18905"/>
                <a:gd name="T100" fmla="*/ 18251 w 22219"/>
                <a:gd name="T101" fmla="*/ 10076 h 18905"/>
                <a:gd name="T102" fmla="*/ 19309 w 22219"/>
                <a:gd name="T103" fmla="*/ 14365 h 18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219" h="18905">
                  <a:moveTo>
                    <a:pt x="19703" y="4330"/>
                  </a:moveTo>
                  <a:cubicBezTo>
                    <a:pt x="19703" y="4330"/>
                    <a:pt x="19707" y="4315"/>
                    <a:pt x="19703" y="4308"/>
                  </a:cubicBezTo>
                  <a:lnTo>
                    <a:pt x="19681" y="4285"/>
                  </a:lnTo>
                  <a:cubicBezTo>
                    <a:pt x="16710" y="588"/>
                    <a:pt x="11304" y="0"/>
                    <a:pt x="7607" y="2971"/>
                  </a:cubicBezTo>
                  <a:cubicBezTo>
                    <a:pt x="7454" y="3094"/>
                    <a:pt x="7306" y="3222"/>
                    <a:pt x="7161" y="3356"/>
                  </a:cubicBezTo>
                  <a:lnTo>
                    <a:pt x="747" y="3356"/>
                  </a:lnTo>
                  <a:cubicBezTo>
                    <a:pt x="334" y="3356"/>
                    <a:pt x="0" y="3690"/>
                    <a:pt x="0" y="4102"/>
                  </a:cubicBezTo>
                  <a:lnTo>
                    <a:pt x="0" y="10185"/>
                  </a:lnTo>
                  <a:cubicBezTo>
                    <a:pt x="0" y="10597"/>
                    <a:pt x="334" y="10931"/>
                    <a:pt x="747" y="10931"/>
                  </a:cubicBezTo>
                  <a:lnTo>
                    <a:pt x="4462" y="10931"/>
                  </a:lnTo>
                  <a:cubicBezTo>
                    <a:pt x="5139" y="15638"/>
                    <a:pt x="9504" y="18905"/>
                    <a:pt x="14211" y="18227"/>
                  </a:cubicBezTo>
                  <a:cubicBezTo>
                    <a:pt x="16361" y="17918"/>
                    <a:pt x="18315" y="16807"/>
                    <a:pt x="19681" y="15117"/>
                  </a:cubicBezTo>
                  <a:lnTo>
                    <a:pt x="19703" y="15098"/>
                  </a:lnTo>
                  <a:cubicBezTo>
                    <a:pt x="19703" y="15098"/>
                    <a:pt x="19703" y="15098"/>
                    <a:pt x="19703" y="15072"/>
                  </a:cubicBezTo>
                  <a:cubicBezTo>
                    <a:pt x="22219" y="11933"/>
                    <a:pt x="22219" y="7469"/>
                    <a:pt x="19703" y="4330"/>
                  </a:cubicBezTo>
                  <a:close/>
                  <a:moveTo>
                    <a:pt x="12605" y="1870"/>
                  </a:moveTo>
                  <a:lnTo>
                    <a:pt x="12605" y="5969"/>
                  </a:lnTo>
                  <a:cubicBezTo>
                    <a:pt x="11790" y="5949"/>
                    <a:pt x="10979" y="5852"/>
                    <a:pt x="10182" y="5678"/>
                  </a:cubicBezTo>
                  <a:lnTo>
                    <a:pt x="10182" y="4080"/>
                  </a:lnTo>
                  <a:cubicBezTo>
                    <a:pt x="10180" y="3947"/>
                    <a:pt x="10141" y="3818"/>
                    <a:pt x="10070" y="3707"/>
                  </a:cubicBezTo>
                  <a:cubicBezTo>
                    <a:pt x="10794" y="2646"/>
                    <a:pt x="11676" y="2004"/>
                    <a:pt x="12605" y="1870"/>
                  </a:cubicBezTo>
                  <a:close/>
                  <a:moveTo>
                    <a:pt x="12605" y="9330"/>
                  </a:moveTo>
                  <a:lnTo>
                    <a:pt x="10182" y="9330"/>
                  </a:lnTo>
                  <a:lnTo>
                    <a:pt x="10182" y="6443"/>
                  </a:lnTo>
                  <a:cubicBezTo>
                    <a:pt x="10980" y="6608"/>
                    <a:pt x="11791" y="6700"/>
                    <a:pt x="12605" y="6720"/>
                  </a:cubicBezTo>
                  <a:lnTo>
                    <a:pt x="12605" y="9330"/>
                  </a:lnTo>
                  <a:close/>
                  <a:moveTo>
                    <a:pt x="10242" y="2321"/>
                  </a:moveTo>
                  <a:cubicBezTo>
                    <a:pt x="9928" y="2636"/>
                    <a:pt x="9648" y="2983"/>
                    <a:pt x="9405" y="3356"/>
                  </a:cubicBezTo>
                  <a:lnTo>
                    <a:pt x="8338" y="3356"/>
                  </a:lnTo>
                  <a:cubicBezTo>
                    <a:pt x="8921" y="2924"/>
                    <a:pt x="9562" y="2576"/>
                    <a:pt x="10242" y="2321"/>
                  </a:cubicBezTo>
                  <a:close/>
                  <a:moveTo>
                    <a:pt x="766" y="10185"/>
                  </a:moveTo>
                  <a:lnTo>
                    <a:pt x="766" y="4099"/>
                  </a:lnTo>
                  <a:lnTo>
                    <a:pt x="7251" y="4099"/>
                  </a:lnTo>
                  <a:cubicBezTo>
                    <a:pt x="7293" y="4106"/>
                    <a:pt x="7336" y="4106"/>
                    <a:pt x="7378" y="4099"/>
                  </a:cubicBezTo>
                  <a:lnTo>
                    <a:pt x="9450" y="4099"/>
                  </a:lnTo>
                  <a:lnTo>
                    <a:pt x="9450" y="10181"/>
                  </a:lnTo>
                  <a:lnTo>
                    <a:pt x="7658" y="10181"/>
                  </a:lnTo>
                  <a:cubicBezTo>
                    <a:pt x="7474" y="10178"/>
                    <a:pt x="7316" y="10310"/>
                    <a:pt x="7285" y="10491"/>
                  </a:cubicBezTo>
                  <a:lnTo>
                    <a:pt x="7046" y="11895"/>
                  </a:lnTo>
                  <a:lnTo>
                    <a:pt x="6273" y="10401"/>
                  </a:lnTo>
                  <a:cubicBezTo>
                    <a:pt x="6209" y="10277"/>
                    <a:pt x="6080" y="10199"/>
                    <a:pt x="5941" y="10200"/>
                  </a:cubicBezTo>
                  <a:lnTo>
                    <a:pt x="766" y="10185"/>
                  </a:lnTo>
                  <a:close/>
                  <a:moveTo>
                    <a:pt x="6635" y="14374"/>
                  </a:moveTo>
                  <a:cubicBezTo>
                    <a:pt x="5887" y="13352"/>
                    <a:pt x="5398" y="12165"/>
                    <a:pt x="5209" y="10913"/>
                  </a:cubicBezTo>
                  <a:lnTo>
                    <a:pt x="5717" y="10913"/>
                  </a:lnTo>
                  <a:lnTo>
                    <a:pt x="6896" y="13216"/>
                  </a:lnTo>
                  <a:cubicBezTo>
                    <a:pt x="6961" y="13341"/>
                    <a:pt x="7089" y="13418"/>
                    <a:pt x="7229" y="13418"/>
                  </a:cubicBezTo>
                  <a:lnTo>
                    <a:pt x="7285" y="13418"/>
                  </a:lnTo>
                  <a:cubicBezTo>
                    <a:pt x="7443" y="13393"/>
                    <a:pt x="7568" y="13270"/>
                    <a:pt x="7595" y="13112"/>
                  </a:cubicBezTo>
                  <a:lnTo>
                    <a:pt x="7841" y="11671"/>
                  </a:lnTo>
                  <a:cubicBezTo>
                    <a:pt x="7928" y="12302"/>
                    <a:pt x="8063" y="12926"/>
                    <a:pt x="8244" y="13538"/>
                  </a:cubicBezTo>
                  <a:cubicBezTo>
                    <a:pt x="7681" y="13761"/>
                    <a:pt x="7141" y="14041"/>
                    <a:pt x="6635" y="14374"/>
                  </a:cubicBezTo>
                  <a:close/>
                  <a:moveTo>
                    <a:pt x="7105" y="14956"/>
                  </a:moveTo>
                  <a:cubicBezTo>
                    <a:pt x="7541" y="14675"/>
                    <a:pt x="8002" y="14436"/>
                    <a:pt x="8483" y="14243"/>
                  </a:cubicBezTo>
                  <a:cubicBezTo>
                    <a:pt x="8860" y="15307"/>
                    <a:pt x="9461" y="16277"/>
                    <a:pt x="10246" y="17088"/>
                  </a:cubicBezTo>
                  <a:cubicBezTo>
                    <a:pt x="9040" y="16646"/>
                    <a:pt x="7962" y="15913"/>
                    <a:pt x="7105" y="14956"/>
                  </a:cubicBezTo>
                  <a:close/>
                  <a:moveTo>
                    <a:pt x="12605" y="17544"/>
                  </a:moveTo>
                  <a:cubicBezTo>
                    <a:pt x="11201" y="17335"/>
                    <a:pt x="9951" y="15968"/>
                    <a:pt x="9196" y="13989"/>
                  </a:cubicBezTo>
                  <a:cubicBezTo>
                    <a:pt x="10301" y="13647"/>
                    <a:pt x="11449" y="13461"/>
                    <a:pt x="12605" y="13437"/>
                  </a:cubicBezTo>
                  <a:lnTo>
                    <a:pt x="12605" y="17544"/>
                  </a:lnTo>
                  <a:close/>
                  <a:moveTo>
                    <a:pt x="12605" y="12690"/>
                  </a:moveTo>
                  <a:cubicBezTo>
                    <a:pt x="11362" y="12714"/>
                    <a:pt x="10129" y="12913"/>
                    <a:pt x="8942" y="13284"/>
                  </a:cubicBezTo>
                  <a:cubicBezTo>
                    <a:pt x="8716" y="12510"/>
                    <a:pt x="8567" y="11716"/>
                    <a:pt x="8498" y="10913"/>
                  </a:cubicBezTo>
                  <a:lnTo>
                    <a:pt x="9443" y="10913"/>
                  </a:lnTo>
                  <a:cubicBezTo>
                    <a:pt x="9855" y="10913"/>
                    <a:pt x="10190" y="10578"/>
                    <a:pt x="10190" y="10166"/>
                  </a:cubicBezTo>
                  <a:lnTo>
                    <a:pt x="10190" y="10076"/>
                  </a:lnTo>
                  <a:lnTo>
                    <a:pt x="12613" y="10076"/>
                  </a:lnTo>
                  <a:lnTo>
                    <a:pt x="12605" y="12690"/>
                  </a:lnTo>
                  <a:close/>
                  <a:moveTo>
                    <a:pt x="19311" y="5039"/>
                  </a:moveTo>
                  <a:cubicBezTo>
                    <a:pt x="20233" y="6287"/>
                    <a:pt x="20764" y="7780"/>
                    <a:pt x="20835" y="9330"/>
                  </a:cubicBezTo>
                  <a:lnTo>
                    <a:pt x="18251" y="9330"/>
                  </a:lnTo>
                  <a:cubicBezTo>
                    <a:pt x="18225" y="8158"/>
                    <a:pt x="18042" y="6995"/>
                    <a:pt x="17706" y="5872"/>
                  </a:cubicBezTo>
                  <a:cubicBezTo>
                    <a:pt x="18268" y="5650"/>
                    <a:pt x="18806" y="5371"/>
                    <a:pt x="19311" y="5039"/>
                  </a:cubicBezTo>
                  <a:close/>
                  <a:moveTo>
                    <a:pt x="18837" y="4476"/>
                  </a:moveTo>
                  <a:cubicBezTo>
                    <a:pt x="18402" y="4754"/>
                    <a:pt x="17942" y="4990"/>
                    <a:pt x="17463" y="5181"/>
                  </a:cubicBezTo>
                  <a:cubicBezTo>
                    <a:pt x="17084" y="4122"/>
                    <a:pt x="16486" y="3155"/>
                    <a:pt x="15708" y="2344"/>
                  </a:cubicBezTo>
                  <a:cubicBezTo>
                    <a:pt x="16909" y="2790"/>
                    <a:pt x="17983" y="3522"/>
                    <a:pt x="18837" y="4476"/>
                  </a:cubicBezTo>
                  <a:close/>
                  <a:moveTo>
                    <a:pt x="13352" y="1862"/>
                  </a:moveTo>
                  <a:cubicBezTo>
                    <a:pt x="14782" y="2067"/>
                    <a:pt x="16029" y="3430"/>
                    <a:pt x="16772" y="5413"/>
                  </a:cubicBezTo>
                  <a:cubicBezTo>
                    <a:pt x="15664" y="5758"/>
                    <a:pt x="14513" y="5945"/>
                    <a:pt x="13352" y="5969"/>
                  </a:cubicBezTo>
                  <a:lnTo>
                    <a:pt x="13352" y="1862"/>
                  </a:lnTo>
                  <a:close/>
                  <a:moveTo>
                    <a:pt x="13352" y="6716"/>
                  </a:moveTo>
                  <a:cubicBezTo>
                    <a:pt x="14593" y="6690"/>
                    <a:pt x="15823" y="6489"/>
                    <a:pt x="17007" y="6119"/>
                  </a:cubicBezTo>
                  <a:cubicBezTo>
                    <a:pt x="17308" y="7163"/>
                    <a:pt x="17473" y="8243"/>
                    <a:pt x="17497" y="9330"/>
                  </a:cubicBezTo>
                  <a:lnTo>
                    <a:pt x="13352" y="9330"/>
                  </a:lnTo>
                  <a:lnTo>
                    <a:pt x="13352" y="6716"/>
                  </a:lnTo>
                  <a:close/>
                  <a:moveTo>
                    <a:pt x="13352" y="10076"/>
                  </a:moveTo>
                  <a:lnTo>
                    <a:pt x="17497" y="10076"/>
                  </a:lnTo>
                  <a:cubicBezTo>
                    <a:pt x="17473" y="11163"/>
                    <a:pt x="17308" y="12243"/>
                    <a:pt x="17007" y="13287"/>
                  </a:cubicBezTo>
                  <a:cubicBezTo>
                    <a:pt x="15823" y="12917"/>
                    <a:pt x="14593" y="12715"/>
                    <a:pt x="13352" y="12690"/>
                  </a:cubicBezTo>
                  <a:lnTo>
                    <a:pt x="13352" y="10076"/>
                  </a:lnTo>
                  <a:close/>
                  <a:moveTo>
                    <a:pt x="13352" y="17544"/>
                  </a:moveTo>
                  <a:lnTo>
                    <a:pt x="13352" y="13437"/>
                  </a:lnTo>
                  <a:cubicBezTo>
                    <a:pt x="14516" y="13460"/>
                    <a:pt x="15671" y="13647"/>
                    <a:pt x="16783" y="13993"/>
                  </a:cubicBezTo>
                  <a:cubicBezTo>
                    <a:pt x="16037" y="15976"/>
                    <a:pt x="14782" y="17338"/>
                    <a:pt x="13352" y="17544"/>
                  </a:cubicBezTo>
                  <a:close/>
                  <a:moveTo>
                    <a:pt x="15708" y="17081"/>
                  </a:moveTo>
                  <a:cubicBezTo>
                    <a:pt x="16486" y="16269"/>
                    <a:pt x="17084" y="15302"/>
                    <a:pt x="17463" y="14243"/>
                  </a:cubicBezTo>
                  <a:cubicBezTo>
                    <a:pt x="17942" y="14428"/>
                    <a:pt x="18402" y="14658"/>
                    <a:pt x="18837" y="14930"/>
                  </a:cubicBezTo>
                  <a:cubicBezTo>
                    <a:pt x="17985" y="15891"/>
                    <a:pt x="16911" y="16629"/>
                    <a:pt x="15708" y="17081"/>
                  </a:cubicBezTo>
                  <a:close/>
                  <a:moveTo>
                    <a:pt x="19309" y="14365"/>
                  </a:moveTo>
                  <a:cubicBezTo>
                    <a:pt x="18804" y="14034"/>
                    <a:pt x="18267" y="13755"/>
                    <a:pt x="17706" y="13534"/>
                  </a:cubicBezTo>
                  <a:cubicBezTo>
                    <a:pt x="18042" y="12411"/>
                    <a:pt x="18225" y="11248"/>
                    <a:pt x="18251" y="10076"/>
                  </a:cubicBezTo>
                  <a:lnTo>
                    <a:pt x="20835" y="10076"/>
                  </a:lnTo>
                  <a:cubicBezTo>
                    <a:pt x="20762" y="11626"/>
                    <a:pt x="20231" y="13118"/>
                    <a:pt x="19309" y="14365"/>
                  </a:cubicBezTo>
                  <a:close/>
                </a:path>
              </a:pathLst>
            </a:custGeom>
            <a:gradFill>
              <a:gsLst>
                <a:gs pos="0">
                  <a:srgbClr val="4FB3C3"/>
                </a:gs>
                <a:gs pos="100000">
                  <a:srgbClr val="2193AD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lt1"/>
                </a:solidFill>
              </a:endParaRPr>
            </a:p>
          </p:txBody>
        </p:sp>
      </p:grpSp>
      <p:grpSp>
        <p:nvGrpSpPr>
          <p:cNvPr id="12" name="SHAPE GROUP AND ICON">
            <a:extLst>
              <a:ext uri="{FF2B5EF4-FFF2-40B4-BE49-F238E27FC236}">
                <a16:creationId xmlns:a16="http://schemas.microsoft.com/office/drawing/2014/main" id="{8C32D6F6-70EC-4302-86F9-E52F2830A1BE}"/>
              </a:ext>
            </a:extLst>
          </p:cNvPr>
          <p:cNvGrpSpPr/>
          <p:nvPr/>
        </p:nvGrpSpPr>
        <p:grpSpPr>
          <a:xfrm>
            <a:off x="5996215" y="4116615"/>
            <a:ext cx="2111375" cy="2108200"/>
            <a:chOff x="5996215" y="4116615"/>
            <a:chExt cx="2111375" cy="2108200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816209D3-84AC-4896-8435-F4BED4589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15" y="4116615"/>
              <a:ext cx="2111375" cy="2108200"/>
            </a:xfrm>
            <a:custGeom>
              <a:avLst/>
              <a:gdLst>
                <a:gd name="T0" fmla="*/ 738 w 898"/>
                <a:gd name="T1" fmla="*/ 159 h 897"/>
                <a:gd name="T2" fmla="*/ 738 w 898"/>
                <a:gd name="T3" fmla="*/ 738 h 897"/>
                <a:gd name="T4" fmla="*/ 160 w 898"/>
                <a:gd name="T5" fmla="*/ 738 h 897"/>
                <a:gd name="T6" fmla="*/ 160 w 898"/>
                <a:gd name="T7" fmla="*/ 159 h 897"/>
                <a:gd name="T8" fmla="*/ 738 w 898"/>
                <a:gd name="T9" fmla="*/ 159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8" h="897">
                  <a:moveTo>
                    <a:pt x="738" y="159"/>
                  </a:moveTo>
                  <a:cubicBezTo>
                    <a:pt x="898" y="319"/>
                    <a:pt x="898" y="578"/>
                    <a:pt x="738" y="738"/>
                  </a:cubicBezTo>
                  <a:cubicBezTo>
                    <a:pt x="579" y="897"/>
                    <a:pt x="320" y="897"/>
                    <a:pt x="160" y="738"/>
                  </a:cubicBezTo>
                  <a:cubicBezTo>
                    <a:pt x="0" y="578"/>
                    <a:pt x="0" y="319"/>
                    <a:pt x="160" y="159"/>
                  </a:cubicBezTo>
                  <a:cubicBezTo>
                    <a:pt x="320" y="0"/>
                    <a:pt x="579" y="0"/>
                    <a:pt x="738" y="159"/>
                  </a:cubicBezTo>
                  <a:close/>
                </a:path>
              </a:pathLst>
            </a:custGeom>
            <a:solidFill>
              <a:srgbClr val="F9F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" name="ICON">
              <a:extLst>
                <a:ext uri="{FF2B5EF4-FFF2-40B4-BE49-F238E27FC236}">
                  <a16:creationId xmlns:a16="http://schemas.microsoft.com/office/drawing/2014/main" id="{D9D711D7-91B2-4DD1-8BAC-9F9551C226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3466" y="4740859"/>
              <a:ext cx="1181682" cy="859712"/>
            </a:xfrm>
            <a:custGeom>
              <a:avLst/>
              <a:gdLst>
                <a:gd name="T0" fmla="*/ 21182 w 21640"/>
                <a:gd name="T1" fmla="*/ 31 h 15745"/>
                <a:gd name="T2" fmla="*/ 12525 w 21640"/>
                <a:gd name="T3" fmla="*/ 1078 h 15745"/>
                <a:gd name="T4" fmla="*/ 3414 w 21640"/>
                <a:gd name="T5" fmla="*/ 382 h 15745"/>
                <a:gd name="T6" fmla="*/ 3411 w 21640"/>
                <a:gd name="T7" fmla="*/ 6375 h 15745"/>
                <a:gd name="T8" fmla="*/ 190 w 21640"/>
                <a:gd name="T9" fmla="*/ 14345 h 15745"/>
                <a:gd name="T10" fmla="*/ 720 w 21640"/>
                <a:gd name="T11" fmla="*/ 14963 h 15745"/>
                <a:gd name="T12" fmla="*/ 3407 w 21640"/>
                <a:gd name="T13" fmla="*/ 12276 h 15745"/>
                <a:gd name="T14" fmla="*/ 3766 w 21640"/>
                <a:gd name="T15" fmla="*/ 14691 h 15745"/>
                <a:gd name="T16" fmla="*/ 12582 w 21640"/>
                <a:gd name="T17" fmla="*/ 15745 h 15745"/>
                <a:gd name="T18" fmla="*/ 21638 w 21640"/>
                <a:gd name="T19" fmla="*/ 14283 h 15745"/>
                <a:gd name="T20" fmla="*/ 21234 w 21640"/>
                <a:gd name="T21" fmla="*/ 28 h 15745"/>
                <a:gd name="T22" fmla="*/ 19684 w 21640"/>
                <a:gd name="T23" fmla="*/ 10175 h 15745"/>
                <a:gd name="T24" fmla="*/ 13600 w 21640"/>
                <a:gd name="T25" fmla="*/ 11299 h 15745"/>
                <a:gd name="T26" fmla="*/ 14031 w 21640"/>
                <a:gd name="T27" fmla="*/ 11681 h 15745"/>
                <a:gd name="T28" fmla="*/ 19781 w 21640"/>
                <a:gd name="T29" fmla="*/ 10989 h 15745"/>
                <a:gd name="T30" fmla="*/ 20140 w 21640"/>
                <a:gd name="T31" fmla="*/ 7104 h 15745"/>
                <a:gd name="T32" fmla="*/ 13983 w 21640"/>
                <a:gd name="T33" fmla="*/ 7438 h 15745"/>
                <a:gd name="T34" fmla="*/ 14031 w 21640"/>
                <a:gd name="T35" fmla="*/ 8253 h 15745"/>
                <a:gd name="T36" fmla="*/ 14080 w 21640"/>
                <a:gd name="T37" fmla="*/ 8253 h 15745"/>
                <a:gd name="T38" fmla="*/ 20140 w 21640"/>
                <a:gd name="T39" fmla="*/ 7104 h 15745"/>
                <a:gd name="T40" fmla="*/ 19684 w 21640"/>
                <a:gd name="T41" fmla="*/ 3317 h 15745"/>
                <a:gd name="T42" fmla="*/ 13600 w 21640"/>
                <a:gd name="T43" fmla="*/ 4441 h 15745"/>
                <a:gd name="T44" fmla="*/ 14031 w 21640"/>
                <a:gd name="T45" fmla="*/ 4824 h 15745"/>
                <a:gd name="T46" fmla="*/ 19781 w 21640"/>
                <a:gd name="T47" fmla="*/ 4132 h 15745"/>
                <a:gd name="T48" fmla="*/ 10904 w 21640"/>
                <a:gd name="T49" fmla="*/ 4010 h 15745"/>
                <a:gd name="T50" fmla="*/ 4747 w 21640"/>
                <a:gd name="T51" fmla="*/ 3676 h 15745"/>
                <a:gd name="T52" fmla="*/ 5118 w 21640"/>
                <a:gd name="T53" fmla="*/ 4132 h 15745"/>
                <a:gd name="T54" fmla="*/ 10855 w 21640"/>
                <a:gd name="T55" fmla="*/ 4824 h 15745"/>
                <a:gd name="T56" fmla="*/ 10904 w 21640"/>
                <a:gd name="T57" fmla="*/ 4010 h 15745"/>
                <a:gd name="T58" fmla="*/ 4104 w 21640"/>
                <a:gd name="T59" fmla="*/ 6819 h 15745"/>
                <a:gd name="T60" fmla="*/ 8236 w 21640"/>
                <a:gd name="T61" fmla="*/ 10956 h 15745"/>
                <a:gd name="T62" fmla="*/ 4078 w 21640"/>
                <a:gd name="T63" fmla="*/ 6845 h 15745"/>
                <a:gd name="T64" fmla="*/ 4226 w 21640"/>
                <a:gd name="T65" fmla="*/ 13925 h 15745"/>
                <a:gd name="T66" fmla="*/ 9366 w 21640"/>
                <a:gd name="T67" fmla="*/ 10835 h 15745"/>
                <a:gd name="T68" fmla="*/ 4226 w 21640"/>
                <a:gd name="T69" fmla="*/ 5695 h 15745"/>
                <a:gd name="T70" fmla="*/ 12118 w 21640"/>
                <a:gd name="T71" fmla="*/ 1847 h 15745"/>
                <a:gd name="T72" fmla="*/ 20824 w 21640"/>
                <a:gd name="T73" fmla="*/ 13925 h 15745"/>
                <a:gd name="T74" fmla="*/ 12932 w 21640"/>
                <a:gd name="T75" fmla="*/ 1851 h 15745"/>
                <a:gd name="T76" fmla="*/ 20824 w 21640"/>
                <a:gd name="T77" fmla="*/ 13925 h 15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640" h="15745">
                  <a:moveTo>
                    <a:pt x="21234" y="28"/>
                  </a:moveTo>
                  <a:cubicBezTo>
                    <a:pt x="21217" y="28"/>
                    <a:pt x="21199" y="29"/>
                    <a:pt x="21182" y="31"/>
                  </a:cubicBezTo>
                  <a:lnTo>
                    <a:pt x="21182" y="27"/>
                  </a:lnTo>
                  <a:lnTo>
                    <a:pt x="12525" y="1078"/>
                  </a:lnTo>
                  <a:lnTo>
                    <a:pt x="3868" y="27"/>
                  </a:lnTo>
                  <a:cubicBezTo>
                    <a:pt x="3644" y="0"/>
                    <a:pt x="3441" y="159"/>
                    <a:pt x="3414" y="382"/>
                  </a:cubicBezTo>
                  <a:cubicBezTo>
                    <a:pt x="3412" y="400"/>
                    <a:pt x="3411" y="417"/>
                    <a:pt x="3411" y="434"/>
                  </a:cubicBezTo>
                  <a:lnTo>
                    <a:pt x="3411" y="6375"/>
                  </a:lnTo>
                  <a:cubicBezTo>
                    <a:pt x="2163" y="7747"/>
                    <a:pt x="2108" y="9826"/>
                    <a:pt x="3281" y="11262"/>
                  </a:cubicBezTo>
                  <a:lnTo>
                    <a:pt x="190" y="14345"/>
                  </a:lnTo>
                  <a:cubicBezTo>
                    <a:pt x="20" y="14491"/>
                    <a:pt x="0" y="14748"/>
                    <a:pt x="146" y="14919"/>
                  </a:cubicBezTo>
                  <a:cubicBezTo>
                    <a:pt x="292" y="15089"/>
                    <a:pt x="549" y="15109"/>
                    <a:pt x="720" y="14963"/>
                  </a:cubicBezTo>
                  <a:cubicBezTo>
                    <a:pt x="736" y="14949"/>
                    <a:pt x="751" y="14935"/>
                    <a:pt x="765" y="14919"/>
                  </a:cubicBezTo>
                  <a:lnTo>
                    <a:pt x="3407" y="12276"/>
                  </a:lnTo>
                  <a:lnTo>
                    <a:pt x="3407" y="14283"/>
                  </a:lnTo>
                  <a:cubicBezTo>
                    <a:pt x="3406" y="14491"/>
                    <a:pt x="3560" y="14666"/>
                    <a:pt x="3766" y="14691"/>
                  </a:cubicBezTo>
                  <a:lnTo>
                    <a:pt x="12484" y="15745"/>
                  </a:lnTo>
                  <a:lnTo>
                    <a:pt x="12582" y="15745"/>
                  </a:lnTo>
                  <a:lnTo>
                    <a:pt x="21280" y="14691"/>
                  </a:lnTo>
                  <a:cubicBezTo>
                    <a:pt x="21485" y="14666"/>
                    <a:pt x="21640" y="14491"/>
                    <a:pt x="21638" y="14283"/>
                  </a:cubicBezTo>
                  <a:lnTo>
                    <a:pt x="21638" y="438"/>
                  </a:lnTo>
                  <a:cubicBezTo>
                    <a:pt x="21640" y="213"/>
                    <a:pt x="21459" y="30"/>
                    <a:pt x="21234" y="28"/>
                  </a:cubicBezTo>
                  <a:close/>
                  <a:moveTo>
                    <a:pt x="20140" y="10533"/>
                  </a:moveTo>
                  <a:cubicBezTo>
                    <a:pt x="20113" y="10308"/>
                    <a:pt x="19908" y="10148"/>
                    <a:pt x="19684" y="10175"/>
                  </a:cubicBezTo>
                  <a:lnTo>
                    <a:pt x="13983" y="10867"/>
                  </a:lnTo>
                  <a:cubicBezTo>
                    <a:pt x="13758" y="10880"/>
                    <a:pt x="13586" y="11074"/>
                    <a:pt x="13600" y="11299"/>
                  </a:cubicBezTo>
                  <a:cubicBezTo>
                    <a:pt x="13613" y="11523"/>
                    <a:pt x="13807" y="11695"/>
                    <a:pt x="14031" y="11681"/>
                  </a:cubicBezTo>
                  <a:lnTo>
                    <a:pt x="14031" y="11681"/>
                  </a:lnTo>
                  <a:lnTo>
                    <a:pt x="14080" y="11681"/>
                  </a:lnTo>
                  <a:lnTo>
                    <a:pt x="19781" y="10989"/>
                  </a:lnTo>
                  <a:cubicBezTo>
                    <a:pt x="20006" y="10962"/>
                    <a:pt x="20167" y="10758"/>
                    <a:pt x="20140" y="10533"/>
                  </a:cubicBezTo>
                  <a:close/>
                  <a:moveTo>
                    <a:pt x="20140" y="7104"/>
                  </a:moveTo>
                  <a:cubicBezTo>
                    <a:pt x="20113" y="6879"/>
                    <a:pt x="19908" y="6719"/>
                    <a:pt x="19684" y="6746"/>
                  </a:cubicBezTo>
                  <a:lnTo>
                    <a:pt x="13983" y="7438"/>
                  </a:lnTo>
                  <a:cubicBezTo>
                    <a:pt x="13758" y="7452"/>
                    <a:pt x="13586" y="7645"/>
                    <a:pt x="13600" y="7870"/>
                  </a:cubicBezTo>
                  <a:cubicBezTo>
                    <a:pt x="13613" y="8095"/>
                    <a:pt x="13807" y="8266"/>
                    <a:pt x="14031" y="8253"/>
                  </a:cubicBezTo>
                  <a:lnTo>
                    <a:pt x="14031" y="8253"/>
                  </a:lnTo>
                  <a:lnTo>
                    <a:pt x="14080" y="8253"/>
                  </a:lnTo>
                  <a:lnTo>
                    <a:pt x="19781" y="7560"/>
                  </a:lnTo>
                  <a:cubicBezTo>
                    <a:pt x="20006" y="7533"/>
                    <a:pt x="20167" y="7329"/>
                    <a:pt x="20140" y="7104"/>
                  </a:cubicBezTo>
                  <a:close/>
                  <a:moveTo>
                    <a:pt x="20140" y="3676"/>
                  </a:moveTo>
                  <a:cubicBezTo>
                    <a:pt x="20113" y="3451"/>
                    <a:pt x="19908" y="3290"/>
                    <a:pt x="19684" y="3317"/>
                  </a:cubicBezTo>
                  <a:lnTo>
                    <a:pt x="13983" y="4010"/>
                  </a:lnTo>
                  <a:cubicBezTo>
                    <a:pt x="13758" y="4023"/>
                    <a:pt x="13586" y="4216"/>
                    <a:pt x="13600" y="4441"/>
                  </a:cubicBezTo>
                  <a:cubicBezTo>
                    <a:pt x="13613" y="4666"/>
                    <a:pt x="13807" y="4837"/>
                    <a:pt x="14031" y="4824"/>
                  </a:cubicBezTo>
                  <a:lnTo>
                    <a:pt x="14031" y="4824"/>
                  </a:lnTo>
                  <a:lnTo>
                    <a:pt x="14080" y="4824"/>
                  </a:lnTo>
                  <a:lnTo>
                    <a:pt x="19781" y="4132"/>
                  </a:lnTo>
                  <a:cubicBezTo>
                    <a:pt x="20006" y="4105"/>
                    <a:pt x="20167" y="3901"/>
                    <a:pt x="20140" y="3676"/>
                  </a:cubicBezTo>
                  <a:close/>
                  <a:moveTo>
                    <a:pt x="10904" y="4010"/>
                  </a:moveTo>
                  <a:lnTo>
                    <a:pt x="5203" y="3317"/>
                  </a:lnTo>
                  <a:cubicBezTo>
                    <a:pt x="4978" y="3290"/>
                    <a:pt x="4774" y="3451"/>
                    <a:pt x="4747" y="3676"/>
                  </a:cubicBezTo>
                  <a:cubicBezTo>
                    <a:pt x="4720" y="3901"/>
                    <a:pt x="4881" y="4105"/>
                    <a:pt x="5105" y="4132"/>
                  </a:cubicBezTo>
                  <a:lnTo>
                    <a:pt x="5118" y="4132"/>
                  </a:lnTo>
                  <a:lnTo>
                    <a:pt x="10819" y="4824"/>
                  </a:lnTo>
                  <a:lnTo>
                    <a:pt x="10855" y="4824"/>
                  </a:lnTo>
                  <a:cubicBezTo>
                    <a:pt x="11080" y="4837"/>
                    <a:pt x="11273" y="4666"/>
                    <a:pt x="11287" y="4441"/>
                  </a:cubicBezTo>
                  <a:cubicBezTo>
                    <a:pt x="11300" y="4216"/>
                    <a:pt x="11129" y="4023"/>
                    <a:pt x="10904" y="4010"/>
                  </a:cubicBezTo>
                  <a:close/>
                  <a:moveTo>
                    <a:pt x="4078" y="6845"/>
                  </a:moveTo>
                  <a:cubicBezTo>
                    <a:pt x="4087" y="6836"/>
                    <a:pt x="4095" y="6828"/>
                    <a:pt x="4104" y="6819"/>
                  </a:cubicBezTo>
                  <a:cubicBezTo>
                    <a:pt x="5246" y="5678"/>
                    <a:pt x="7097" y="5679"/>
                    <a:pt x="8239" y="6822"/>
                  </a:cubicBezTo>
                  <a:cubicBezTo>
                    <a:pt x="9380" y="7964"/>
                    <a:pt x="9379" y="9815"/>
                    <a:pt x="8236" y="10956"/>
                  </a:cubicBezTo>
                  <a:cubicBezTo>
                    <a:pt x="7095" y="12097"/>
                    <a:pt x="5245" y="12097"/>
                    <a:pt x="4104" y="10956"/>
                  </a:cubicBezTo>
                  <a:cubicBezTo>
                    <a:pt x="2961" y="9828"/>
                    <a:pt x="2950" y="7987"/>
                    <a:pt x="4078" y="6845"/>
                  </a:cubicBezTo>
                  <a:close/>
                  <a:moveTo>
                    <a:pt x="12118" y="14882"/>
                  </a:moveTo>
                  <a:lnTo>
                    <a:pt x="4226" y="13925"/>
                  </a:lnTo>
                  <a:lnTo>
                    <a:pt x="4226" y="12072"/>
                  </a:lnTo>
                  <a:cubicBezTo>
                    <a:pt x="5987" y="13150"/>
                    <a:pt x="8288" y="12596"/>
                    <a:pt x="9366" y="10835"/>
                  </a:cubicBezTo>
                  <a:cubicBezTo>
                    <a:pt x="10443" y="9074"/>
                    <a:pt x="9889" y="6773"/>
                    <a:pt x="8129" y="5695"/>
                  </a:cubicBezTo>
                  <a:cubicBezTo>
                    <a:pt x="6931" y="4962"/>
                    <a:pt x="5424" y="4962"/>
                    <a:pt x="4226" y="5695"/>
                  </a:cubicBezTo>
                  <a:lnTo>
                    <a:pt x="4226" y="890"/>
                  </a:lnTo>
                  <a:lnTo>
                    <a:pt x="12118" y="1847"/>
                  </a:lnTo>
                  <a:lnTo>
                    <a:pt x="12118" y="14882"/>
                  </a:lnTo>
                  <a:close/>
                  <a:moveTo>
                    <a:pt x="20824" y="13925"/>
                  </a:moveTo>
                  <a:lnTo>
                    <a:pt x="12932" y="14882"/>
                  </a:lnTo>
                  <a:lnTo>
                    <a:pt x="12932" y="1851"/>
                  </a:lnTo>
                  <a:lnTo>
                    <a:pt x="20824" y="894"/>
                  </a:lnTo>
                  <a:lnTo>
                    <a:pt x="20824" y="13925"/>
                  </a:lnTo>
                  <a:close/>
                </a:path>
              </a:pathLst>
            </a:custGeom>
            <a:gradFill>
              <a:gsLst>
                <a:gs pos="0">
                  <a:srgbClr val="DE394A"/>
                </a:gs>
                <a:gs pos="100000">
                  <a:srgbClr val="7030A0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lt1"/>
                </a:solidFill>
              </a:endParaRPr>
            </a:p>
          </p:txBody>
        </p:sp>
      </p:grpSp>
      <p:sp>
        <p:nvSpPr>
          <p:cNvPr id="36" name="CHANGE TEXT HERE">
            <a:extLst>
              <a:ext uri="{FF2B5EF4-FFF2-40B4-BE49-F238E27FC236}">
                <a16:creationId xmlns:a16="http://schemas.microsoft.com/office/drawing/2014/main" id="{FA8547FC-0E62-4ADF-A753-98EFFFB7943D}"/>
              </a:ext>
            </a:extLst>
          </p:cNvPr>
          <p:cNvSpPr/>
          <p:nvPr/>
        </p:nvSpPr>
        <p:spPr>
          <a:xfrm>
            <a:off x="3051293" y="4649992"/>
            <a:ext cx="2332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37" name="CHANGE TEXT HERE">
            <a:extLst>
              <a:ext uri="{FF2B5EF4-FFF2-40B4-BE49-F238E27FC236}">
                <a16:creationId xmlns:a16="http://schemas.microsoft.com/office/drawing/2014/main" id="{BE973E27-38CE-4760-A295-6DA8F0BFC7EB}"/>
              </a:ext>
            </a:extLst>
          </p:cNvPr>
          <p:cNvSpPr txBox="1"/>
          <p:nvPr/>
        </p:nvSpPr>
        <p:spPr>
          <a:xfrm>
            <a:off x="2857632" y="5153906"/>
            <a:ext cx="252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Contrary to popular belief, Lorem Ipsum is</a:t>
            </a:r>
          </a:p>
        </p:txBody>
      </p:sp>
      <p:sp>
        <p:nvSpPr>
          <p:cNvPr id="38" name="CHANGE TEXT HERE">
            <a:extLst>
              <a:ext uri="{FF2B5EF4-FFF2-40B4-BE49-F238E27FC236}">
                <a16:creationId xmlns:a16="http://schemas.microsoft.com/office/drawing/2014/main" id="{DB010086-46DE-47A3-B3D5-DFCB8324B05C}"/>
              </a:ext>
            </a:extLst>
          </p:cNvPr>
          <p:cNvSpPr/>
          <p:nvPr/>
        </p:nvSpPr>
        <p:spPr>
          <a:xfrm>
            <a:off x="7898040" y="887420"/>
            <a:ext cx="2332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39" name="CHANGE TEXT HERE">
            <a:extLst>
              <a:ext uri="{FF2B5EF4-FFF2-40B4-BE49-F238E27FC236}">
                <a16:creationId xmlns:a16="http://schemas.microsoft.com/office/drawing/2014/main" id="{14150392-8E18-4922-AF5F-A1970FB16C52}"/>
              </a:ext>
            </a:extLst>
          </p:cNvPr>
          <p:cNvSpPr txBox="1"/>
          <p:nvPr/>
        </p:nvSpPr>
        <p:spPr>
          <a:xfrm>
            <a:off x="7801209" y="1391334"/>
            <a:ext cx="252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Contrary to popular belief, Lorem Ipsum is</a:t>
            </a:r>
          </a:p>
        </p:txBody>
      </p:sp>
      <p:sp>
        <p:nvSpPr>
          <p:cNvPr id="40" name="CHANGE TEXT HERE">
            <a:extLst>
              <a:ext uri="{FF2B5EF4-FFF2-40B4-BE49-F238E27FC236}">
                <a16:creationId xmlns:a16="http://schemas.microsoft.com/office/drawing/2014/main" id="{415BB3A7-9717-45C6-8164-C6CE8AB58BFC}"/>
              </a:ext>
            </a:extLst>
          </p:cNvPr>
          <p:cNvSpPr/>
          <p:nvPr/>
        </p:nvSpPr>
        <p:spPr>
          <a:xfrm>
            <a:off x="7759475" y="8483085"/>
            <a:ext cx="2332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41" name="CHANGE TEXT HERE">
            <a:extLst>
              <a:ext uri="{FF2B5EF4-FFF2-40B4-BE49-F238E27FC236}">
                <a16:creationId xmlns:a16="http://schemas.microsoft.com/office/drawing/2014/main" id="{9865BBB7-0F16-4FD5-9344-27F166FF2B36}"/>
              </a:ext>
            </a:extLst>
          </p:cNvPr>
          <p:cNvSpPr txBox="1"/>
          <p:nvPr/>
        </p:nvSpPr>
        <p:spPr>
          <a:xfrm>
            <a:off x="7662644" y="8986999"/>
            <a:ext cx="252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Contrary to popular belief, Lorem Ipsum is</a:t>
            </a:r>
          </a:p>
        </p:txBody>
      </p:sp>
      <p:sp>
        <p:nvSpPr>
          <p:cNvPr id="42" name="CHANGE TEXT HERE">
            <a:extLst>
              <a:ext uri="{FF2B5EF4-FFF2-40B4-BE49-F238E27FC236}">
                <a16:creationId xmlns:a16="http://schemas.microsoft.com/office/drawing/2014/main" id="{2A126329-4A6D-4EDA-9E19-F82671B98B12}"/>
              </a:ext>
            </a:extLst>
          </p:cNvPr>
          <p:cNvSpPr/>
          <p:nvPr/>
        </p:nvSpPr>
        <p:spPr>
          <a:xfrm>
            <a:off x="12656144" y="4748524"/>
            <a:ext cx="2332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43" name="CHANGE TEXT HERE">
            <a:extLst>
              <a:ext uri="{FF2B5EF4-FFF2-40B4-BE49-F238E27FC236}">
                <a16:creationId xmlns:a16="http://schemas.microsoft.com/office/drawing/2014/main" id="{FBBED999-3AF4-488E-90C1-A3531DBF0D78}"/>
              </a:ext>
            </a:extLst>
          </p:cNvPr>
          <p:cNvSpPr txBox="1"/>
          <p:nvPr/>
        </p:nvSpPr>
        <p:spPr>
          <a:xfrm>
            <a:off x="12656144" y="5252438"/>
            <a:ext cx="252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Contrary to popular belief, Lorem Ipsum is</a:t>
            </a:r>
          </a:p>
        </p:txBody>
      </p:sp>
      <p:sp>
        <p:nvSpPr>
          <p:cNvPr id="44" name="FREEFORM">
            <a:extLst>
              <a:ext uri="{FF2B5EF4-FFF2-40B4-BE49-F238E27FC236}">
                <a16:creationId xmlns:a16="http://schemas.microsoft.com/office/drawing/2014/main" id="{CC182333-BB5A-4EF4-A344-C61A31AD209D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0" y="-1"/>
            <a:ext cx="4855985" cy="3399692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">
            <a:extLst>
              <a:ext uri="{FF2B5EF4-FFF2-40B4-BE49-F238E27FC236}">
                <a16:creationId xmlns:a16="http://schemas.microsoft.com/office/drawing/2014/main" id="{041BAB5F-6A65-4DF8-B067-2E25E4B964EB}"/>
              </a:ext>
            </a:extLst>
          </p:cNvPr>
          <p:cNvSpPr>
            <a:spLocks/>
          </p:cNvSpPr>
          <p:nvPr/>
        </p:nvSpPr>
        <p:spPr bwMode="auto">
          <a:xfrm>
            <a:off x="12166035" y="7693433"/>
            <a:ext cx="6151023" cy="2593568"/>
          </a:xfrm>
          <a:custGeom>
            <a:avLst/>
            <a:gdLst>
              <a:gd name="T0" fmla="*/ 0 w 11228"/>
              <a:gd name="T1" fmla="*/ 6433 h 6433"/>
              <a:gd name="T2" fmla="*/ 57 w 11228"/>
              <a:gd name="T3" fmla="*/ 6327 h 6433"/>
              <a:gd name="T4" fmla="*/ 6266 w 11228"/>
              <a:gd name="T5" fmla="*/ 1317 h 6433"/>
              <a:gd name="T6" fmla="*/ 11228 w 11228"/>
              <a:gd name="T7" fmla="*/ 2168 h 6433"/>
              <a:gd name="T8" fmla="*/ 11228 w 11228"/>
              <a:gd name="T9" fmla="*/ 6433 h 6433"/>
              <a:gd name="T10" fmla="*/ 0 w 11228"/>
              <a:gd name="T11" fmla="*/ 6433 h 6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28" h="6433">
                <a:moveTo>
                  <a:pt x="0" y="6433"/>
                </a:moveTo>
                <a:cubicBezTo>
                  <a:pt x="20" y="6398"/>
                  <a:pt x="39" y="6363"/>
                  <a:pt x="57" y="6327"/>
                </a:cubicBezTo>
                <a:cubicBezTo>
                  <a:pt x="1562" y="3316"/>
                  <a:pt x="2503" y="0"/>
                  <a:pt x="6266" y="1317"/>
                </a:cubicBezTo>
                <a:cubicBezTo>
                  <a:pt x="8569" y="2123"/>
                  <a:pt x="10246" y="2454"/>
                  <a:pt x="11228" y="2168"/>
                </a:cubicBezTo>
                <a:lnTo>
                  <a:pt x="11228" y="6433"/>
                </a:lnTo>
                <a:lnTo>
                  <a:pt x="0" y="6433"/>
                </a:ln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RANSITIONS">
            <a:extLst>
              <a:ext uri="{FF2B5EF4-FFF2-40B4-BE49-F238E27FC236}">
                <a16:creationId xmlns:a16="http://schemas.microsoft.com/office/drawing/2014/main" id="{AD1FF3E3-3878-469F-889B-06A1B20D76E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5386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grpId="2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grpId="3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grpId="4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4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decel="100000" fill="hold" grpId="8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48" dur="5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2" presetClass="exit" presetSubtype="4" ac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49" presetClass="exit" presetSubtype="0" accel="100000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4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grpId="1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64" dur="3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70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76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0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84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fill="hold" grpId="1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92" dur="20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4" dur="4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4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3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fill="hold" grpId="1" nodeType="withEffect" p14:presetBounceEnd="99500">
                                      <p:stCondLst>
                                        <p:cond delay="7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02" dur="20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4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4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49" presetClass="entr" presetSubtype="0" decel="100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grpId="2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decel="100000" fill="hold" grpId="3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3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grpId="4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8" presetClass="emph" presetSubtype="0" decel="100000" fill="hold" grpId="6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26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8" presetClass="emph" presetSubtype="0" decel="100000" fill="hold" grpId="8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30" dur="5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1" presetID="2" presetClass="exit" presetSubtype="4" ac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2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5" presetID="49" presetClass="exit" presetSubtype="0" accel="100000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6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3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decel="100000" fill="hold" grpId="1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42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8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3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3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4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8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56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2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8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60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1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62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3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4" dur="2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2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fill="hold" grpId="1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72" dur="20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2" presetClass="exit" presetSubtype="4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4" dur="4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4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7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fill="hold" grpId="1" nodeType="withEffect" p14:presetBounceEnd="995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82" dur="20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2" presetClass="exit" presetSubtype="4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4" dur="4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4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4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49" presetClass="entr" presetSubtype="0" decel="100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6" presetClass="emph" presetSubtype="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98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decel="100000" fill="hold" grpId="3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3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decel="100000" fill="hold" grpId="4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02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decel="100000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8" presetClass="emph" presetSubtype="0" decel="100000" fill="hold" grpId="6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06" dur="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7" presetID="6" presetClass="emph" presetSubtype="0" fill="hold" grpId="7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208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9" presetID="8" presetClass="emph" presetSubtype="0" decel="100000" fill="hold" grpId="8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10" dur="5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1" presetID="2" presetClass="exit" presetSubtype="4" accel="100000" fill="hold" grpId="9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2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3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49" presetClass="exit" presetSubtype="0" accel="100000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6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7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1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1" presetID="6" presetClass="emph" presetSubtype="0" decel="100000" fill="hold" grpId="1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22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3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26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28" dur="8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30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234" dur="4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5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36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7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38" dur="2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9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40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1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42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3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44" dur="2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5" dur="2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7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9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0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1" presetID="6" presetClass="emph" presetSubtype="0" fill="hold" grpId="1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52" dur="20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3" presetID="2" presetClass="exit" presetSubtype="4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4" dur="4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5" dur="4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9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0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6" presetClass="emph" presetSubtype="0" fill="hold" grpId="1" nodeType="withEffect" p14:presetBounceEnd="99500">
                                      <p:stCondLst>
                                        <p:cond delay="11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62" dur="20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3" presetID="2" presetClass="exit" presetSubtype="4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4" dur="4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5" dur="4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7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1" presetID="49" presetClass="entr" presetSubtype="0" decel="10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6" presetClass="emp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78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9" presetID="6" presetClass="emph" presetSubtype="0" decel="100000" fill="hold" grpId="3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280" dur="3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1" presetID="6" presetClass="emph" presetSubtype="0" decel="100000" fill="hold" grpId="4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82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3" presetID="6" presetClass="emph" presetSubtype="0" decel="100000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84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5" presetID="8" presetClass="emph" presetSubtype="0" decel="100000" fill="hold" grpId="6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86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7" presetID="6" presetClass="emph" presetSubtype="0" fill="hold" grpId="7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288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9" presetID="8" presetClass="emph" presetSubtype="0" decel="100000" fill="hold" grpId="8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90" dur="5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1" presetID="2" presetClass="exit" presetSubtype="4" accel="100000" fill="hold" grpId="9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2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3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5" presetID="49" presetClass="exit" presetSubtype="0" accel="100000" fill="hold" grpId="1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6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7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9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1" presetID="6" presetClass="emph" presetSubtype="0" decel="100000" fill="hold" grpId="1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302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3" presetID="1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5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306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7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308" dur="8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9" presetID="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310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1" presetID="6" presetClass="emph" presetSubtype="0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312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3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314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5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16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7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318" dur="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9" presetID="8" presetClass="emph" presetSubtype="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20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1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32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3" presetID="23" presetClass="exit" presetSubtype="32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24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5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7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9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0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1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32" dur="20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3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4" dur="4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5" dur="4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7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9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0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1" presetID="6" presetClass="emph" presetSubtype="0" fill="hold" grpId="1" nodeType="withEffect" p14:presetBounceEnd="99500">
                                      <p:stCondLst>
                                        <p:cond delay="13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42" dur="20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3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4" dur="4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5" dur="4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7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348" dur="2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9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0" presetID="18" presetClass="entr" presetSubtype="12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3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52" dur="3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4" grpId="2" animBg="1"/>
          <p:bldP spid="4" grpId="3" animBg="1"/>
          <p:bldP spid="4" grpId="4" animBg="1"/>
          <p:bldP spid="4" grpId="5" animBg="1"/>
          <p:bldP spid="4" grpId="6" animBg="1"/>
          <p:bldP spid="4" grpId="7" animBg="1"/>
          <p:bldP spid="4" grpId="8" animBg="1"/>
          <p:bldP spid="4" grpId="9" animBg="1"/>
          <p:bldP spid="4" grpId="10" animBg="1"/>
          <p:bldP spid="4" grpId="11" animBg="1"/>
          <p:bldP spid="6" grpId="0" animBg="1"/>
          <p:bldP spid="6" grpId="1" animBg="1"/>
          <p:bldP spid="6" grpId="2" animBg="1"/>
          <p:bldP spid="6" grpId="3" animBg="1"/>
          <p:bldP spid="6" grpId="4" animBg="1"/>
          <p:bldP spid="6" grpId="5" animBg="1"/>
          <p:bldP spid="6" grpId="6" animBg="1"/>
          <p:bldP spid="6" grpId="7" animBg="1"/>
          <p:bldP spid="6" grpId="8" animBg="1"/>
          <p:bldP spid="6" grpId="9" animBg="1"/>
          <p:bldP spid="6" grpId="10" animBg="1"/>
          <p:bldP spid="6" grpId="11" animBg="1"/>
          <p:bldP spid="8" grpId="0" animBg="1"/>
          <p:bldP spid="8" grpId="1" animBg="1"/>
          <p:bldP spid="8" grpId="2" animBg="1"/>
          <p:bldP spid="8" grpId="3" animBg="1"/>
          <p:bldP spid="8" grpId="4" animBg="1"/>
          <p:bldP spid="8" grpId="5" animBg="1"/>
          <p:bldP spid="8" grpId="6" animBg="1"/>
          <p:bldP spid="8" grpId="7" animBg="1"/>
          <p:bldP spid="8" grpId="8" animBg="1"/>
          <p:bldP spid="8" grpId="9" animBg="1"/>
          <p:bldP spid="8" grpId="10" animBg="1"/>
          <p:bldP spid="8" grpId="11" animBg="1"/>
          <p:bldP spid="10" grpId="0" animBg="1"/>
          <p:bldP spid="10" grpId="1" animBg="1"/>
          <p:bldP spid="10" grpId="2" animBg="1"/>
          <p:bldP spid="10" grpId="3" animBg="1"/>
          <p:bldP spid="10" grpId="4" animBg="1"/>
          <p:bldP spid="10" grpId="5" animBg="1"/>
          <p:bldP spid="10" grpId="6" animBg="1"/>
          <p:bldP spid="10" grpId="7" animBg="1"/>
          <p:bldP spid="10" grpId="8" animBg="1"/>
          <p:bldP spid="10" grpId="9" animBg="1"/>
          <p:bldP spid="10" grpId="10" animBg="1"/>
          <p:bldP spid="10" grpId="11" animBg="1"/>
          <p:bldP spid="36" grpId="0"/>
          <p:bldP spid="36" grpId="1"/>
          <p:bldP spid="36" grpId="2"/>
          <p:bldP spid="37" grpId="0"/>
          <p:bldP spid="37" grpId="1"/>
          <p:bldP spid="37" grpId="2"/>
          <p:bldP spid="38" grpId="0"/>
          <p:bldP spid="38" grpId="1"/>
          <p:bldP spid="38" grpId="2"/>
          <p:bldP spid="39" grpId="0"/>
          <p:bldP spid="39" grpId="1"/>
          <p:bldP spid="39" grpId="2"/>
          <p:bldP spid="40" grpId="0"/>
          <p:bldP spid="40" grpId="1"/>
          <p:bldP spid="40" grpId="2"/>
          <p:bldP spid="41" grpId="0"/>
          <p:bldP spid="41" grpId="1"/>
          <p:bldP spid="41" grpId="2"/>
          <p:bldP spid="42" grpId="0"/>
          <p:bldP spid="42" grpId="1"/>
          <p:bldP spid="42" grpId="2"/>
          <p:bldP spid="43" grpId="0"/>
          <p:bldP spid="43" grpId="1"/>
          <p:bldP spid="43" grpId="2"/>
          <p:bldP spid="44" grpId="0" animBg="1"/>
          <p:bldP spid="44" grpId="1" animBg="1"/>
          <p:bldP spid="44" grpId="2" animBg="1"/>
          <p:bldP spid="45" grpId="0" animBg="1"/>
          <p:bldP spid="45" grpId="1" animBg="1"/>
          <p:bldP spid="45" grpId="2" animBg="1"/>
          <p:bldP spid="46" grpId="0" animBg="1"/>
          <p:bldP spid="46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grpId="2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grpId="3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grpId="4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4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decel="100000" fill="hold" grpId="8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48" dur="5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2" presetClass="exit" presetSubtype="4" ac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49" presetClass="exit" presetSubtype="0" accel="100000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4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grpId="1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64" dur="36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70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76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0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84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0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4" dur="4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4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3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20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4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4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49" presetClass="entr" presetSubtype="0" decel="100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grpId="2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decel="100000" fill="hold" grpId="3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3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grpId="4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8" presetClass="emph" presetSubtype="0" decel="100000" fill="hold" grpId="6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26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8" presetClass="emph" presetSubtype="0" decel="100000" fill="hold" grpId="8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30" dur="5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1" presetID="2" presetClass="exit" presetSubtype="4" ac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2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5" presetID="49" presetClass="exit" presetSubtype="0" accel="100000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6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3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decel="100000" fill="hold" grpId="1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42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8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3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3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4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8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56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2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8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60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1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62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3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4" dur="2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2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20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2" presetClass="exit" presetSubtype="4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4" dur="4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4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7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20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2" presetClass="exit" presetSubtype="4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4" dur="4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4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4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49" presetClass="entr" presetSubtype="0" decel="100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6" presetClass="emph" presetSubtype="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98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decel="100000" fill="hold" grpId="3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3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decel="100000" fill="hold" grpId="4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02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decel="100000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8" presetClass="emph" presetSubtype="0" decel="100000" fill="hold" grpId="6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06" dur="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7" presetID="6" presetClass="emph" presetSubtype="0" fill="hold" grpId="7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208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9" presetID="8" presetClass="emph" presetSubtype="0" decel="100000" fill="hold" grpId="8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10" dur="5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1" presetID="2" presetClass="exit" presetSubtype="4" accel="100000" fill="hold" grpId="9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2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3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49" presetClass="exit" presetSubtype="0" accel="100000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6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7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1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1" presetID="6" presetClass="emph" presetSubtype="0" decel="100000" fill="hold" grpId="1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22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3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26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28" dur="8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30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234" dur="4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5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36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7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38" dur="2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9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40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1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42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3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44" dur="2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5" dur="2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7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9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0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1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52" dur="20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3" presetID="2" presetClass="exit" presetSubtype="4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4" dur="4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5" dur="4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9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0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62" dur="20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3" presetID="2" presetClass="exit" presetSubtype="4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4" dur="4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5" dur="4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7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1" presetID="49" presetClass="entr" presetSubtype="0" decel="10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6" presetClass="emp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78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9" presetID="6" presetClass="emph" presetSubtype="0" decel="100000" fill="hold" grpId="3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280" dur="3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1" presetID="6" presetClass="emph" presetSubtype="0" decel="100000" fill="hold" grpId="4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82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3" presetID="6" presetClass="emph" presetSubtype="0" decel="100000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84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5" presetID="8" presetClass="emph" presetSubtype="0" decel="100000" fill="hold" grpId="6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86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7" presetID="6" presetClass="emph" presetSubtype="0" fill="hold" grpId="7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288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9" presetID="8" presetClass="emph" presetSubtype="0" decel="100000" fill="hold" grpId="8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90" dur="5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1" presetID="2" presetClass="exit" presetSubtype="4" accel="100000" fill="hold" grpId="9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2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3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5" presetID="49" presetClass="exit" presetSubtype="0" accel="100000" fill="hold" grpId="1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6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7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9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1" presetID="6" presetClass="emph" presetSubtype="0" decel="100000" fill="hold" grpId="1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302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3" presetID="1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5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306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7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308" dur="8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9" presetID="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310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1" presetID="6" presetClass="emph" presetSubtype="0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312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3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314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5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16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7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318" dur="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9" presetID="8" presetClass="emph" presetSubtype="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20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1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32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3" presetID="23" presetClass="exit" presetSubtype="32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24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5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7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9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0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1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32" dur="20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3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4" dur="4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5" dur="4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7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9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0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1" presetID="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342" dur="20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3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4" dur="4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5" dur="4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7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348" dur="2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9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0" presetID="18" presetClass="entr" presetSubtype="12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3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52" dur="35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4" grpId="2" animBg="1"/>
          <p:bldP spid="4" grpId="3" animBg="1"/>
          <p:bldP spid="4" grpId="4" animBg="1"/>
          <p:bldP spid="4" grpId="5" animBg="1"/>
          <p:bldP spid="4" grpId="6" animBg="1"/>
          <p:bldP spid="4" grpId="7" animBg="1"/>
          <p:bldP spid="4" grpId="8" animBg="1"/>
          <p:bldP spid="4" grpId="9" animBg="1"/>
          <p:bldP spid="4" grpId="10" animBg="1"/>
          <p:bldP spid="4" grpId="11" animBg="1"/>
          <p:bldP spid="6" grpId="0" animBg="1"/>
          <p:bldP spid="6" grpId="1" animBg="1"/>
          <p:bldP spid="6" grpId="2" animBg="1"/>
          <p:bldP spid="6" grpId="3" animBg="1"/>
          <p:bldP spid="6" grpId="4" animBg="1"/>
          <p:bldP spid="6" grpId="5" animBg="1"/>
          <p:bldP spid="6" grpId="6" animBg="1"/>
          <p:bldP spid="6" grpId="7" animBg="1"/>
          <p:bldP spid="6" grpId="8" animBg="1"/>
          <p:bldP spid="6" grpId="9" animBg="1"/>
          <p:bldP spid="6" grpId="10" animBg="1"/>
          <p:bldP spid="6" grpId="11" animBg="1"/>
          <p:bldP spid="8" grpId="0" animBg="1"/>
          <p:bldP spid="8" grpId="1" animBg="1"/>
          <p:bldP spid="8" grpId="2" animBg="1"/>
          <p:bldP spid="8" grpId="3" animBg="1"/>
          <p:bldP spid="8" grpId="4" animBg="1"/>
          <p:bldP spid="8" grpId="5" animBg="1"/>
          <p:bldP spid="8" grpId="6" animBg="1"/>
          <p:bldP spid="8" grpId="7" animBg="1"/>
          <p:bldP spid="8" grpId="8" animBg="1"/>
          <p:bldP spid="8" grpId="9" animBg="1"/>
          <p:bldP spid="8" grpId="10" animBg="1"/>
          <p:bldP spid="8" grpId="11" animBg="1"/>
          <p:bldP spid="10" grpId="0" animBg="1"/>
          <p:bldP spid="10" grpId="1" animBg="1"/>
          <p:bldP spid="10" grpId="2" animBg="1"/>
          <p:bldP spid="10" grpId="3" animBg="1"/>
          <p:bldP spid="10" grpId="4" animBg="1"/>
          <p:bldP spid="10" grpId="5" animBg="1"/>
          <p:bldP spid="10" grpId="6" animBg="1"/>
          <p:bldP spid="10" grpId="7" animBg="1"/>
          <p:bldP spid="10" grpId="8" animBg="1"/>
          <p:bldP spid="10" grpId="9" animBg="1"/>
          <p:bldP spid="10" grpId="10" animBg="1"/>
          <p:bldP spid="10" grpId="11" animBg="1"/>
          <p:bldP spid="36" grpId="0"/>
          <p:bldP spid="36" grpId="1"/>
          <p:bldP spid="36" grpId="2"/>
          <p:bldP spid="37" grpId="0"/>
          <p:bldP spid="37" grpId="1"/>
          <p:bldP spid="37" grpId="2"/>
          <p:bldP spid="38" grpId="0"/>
          <p:bldP spid="38" grpId="1"/>
          <p:bldP spid="38" grpId="2"/>
          <p:bldP spid="39" grpId="0"/>
          <p:bldP spid="39" grpId="1"/>
          <p:bldP spid="39" grpId="2"/>
          <p:bldP spid="40" grpId="0"/>
          <p:bldP spid="40" grpId="1"/>
          <p:bldP spid="40" grpId="2"/>
          <p:bldP spid="41" grpId="0"/>
          <p:bldP spid="41" grpId="1"/>
          <p:bldP spid="41" grpId="2"/>
          <p:bldP spid="42" grpId="0"/>
          <p:bldP spid="42" grpId="1"/>
          <p:bldP spid="42" grpId="2"/>
          <p:bldP spid="43" grpId="0"/>
          <p:bldP spid="43" grpId="1"/>
          <p:bldP spid="43" grpId="2"/>
          <p:bldP spid="44" grpId="0" animBg="1"/>
          <p:bldP spid="44" grpId="1" animBg="1"/>
          <p:bldP spid="44" grpId="2" animBg="1"/>
          <p:bldP spid="45" grpId="0" animBg="1"/>
          <p:bldP spid="45" grpId="1" animBg="1"/>
          <p:bldP spid="45" grpId="2" animBg="1"/>
          <p:bldP spid="46" grpId="0" animBg="1"/>
          <p:bldP spid="46" grpId="1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">
            <a:extLst>
              <a:ext uri="{FF2B5EF4-FFF2-40B4-BE49-F238E27FC236}">
                <a16:creationId xmlns:a16="http://schemas.microsoft.com/office/drawing/2014/main" id="{D231A431-7B5C-4133-8BE2-1F2026FE6618}"/>
              </a:ext>
            </a:extLst>
          </p:cNvPr>
          <p:cNvSpPr>
            <a:spLocks/>
          </p:cNvSpPr>
          <p:nvPr/>
        </p:nvSpPr>
        <p:spPr bwMode="auto">
          <a:xfrm>
            <a:off x="1" y="0"/>
            <a:ext cx="4444382" cy="3299789"/>
          </a:xfrm>
          <a:custGeom>
            <a:avLst/>
            <a:gdLst>
              <a:gd name="T0" fmla="*/ 0 w 13744"/>
              <a:gd name="T1" fmla="*/ 10197 h 10197"/>
              <a:gd name="T2" fmla="*/ 2681 w 13744"/>
              <a:gd name="T3" fmla="*/ 8408 h 10197"/>
              <a:gd name="T4" fmla="*/ 8349 w 13744"/>
              <a:gd name="T5" fmla="*/ 5280 h 10197"/>
              <a:gd name="T6" fmla="*/ 11564 w 13744"/>
              <a:gd name="T7" fmla="*/ 0 h 10197"/>
              <a:gd name="T8" fmla="*/ 0 w 13744"/>
              <a:gd name="T9" fmla="*/ 0 h 10197"/>
              <a:gd name="T10" fmla="*/ 0 w 13744"/>
              <a:gd name="T11" fmla="*/ 10197 h 10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44" h="10197">
                <a:moveTo>
                  <a:pt x="0" y="10197"/>
                </a:moveTo>
                <a:cubicBezTo>
                  <a:pt x="1105" y="10152"/>
                  <a:pt x="2727" y="9660"/>
                  <a:pt x="2681" y="8408"/>
                </a:cubicBezTo>
                <a:cubicBezTo>
                  <a:pt x="2611" y="6479"/>
                  <a:pt x="4563" y="4034"/>
                  <a:pt x="8349" y="5280"/>
                </a:cubicBezTo>
                <a:cubicBezTo>
                  <a:pt x="11616" y="6355"/>
                  <a:pt x="13744" y="1847"/>
                  <a:pt x="11564" y="0"/>
                </a:cubicBezTo>
                <a:lnTo>
                  <a:pt x="0" y="0"/>
                </a:lnTo>
                <a:lnTo>
                  <a:pt x="0" y="10197"/>
                </a:lnTo>
                <a:close/>
              </a:path>
            </a:pathLst>
          </a:custGeom>
          <a:gradFill>
            <a:gsLst>
              <a:gs pos="0">
                <a:srgbClr val="DE394A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">
            <a:extLst>
              <a:ext uri="{FF2B5EF4-FFF2-40B4-BE49-F238E27FC236}">
                <a16:creationId xmlns:a16="http://schemas.microsoft.com/office/drawing/2014/main" id="{A6EE6B6D-F391-480B-AC0D-16C76871E57D}"/>
              </a:ext>
            </a:extLst>
          </p:cNvPr>
          <p:cNvSpPr>
            <a:spLocks/>
          </p:cNvSpPr>
          <p:nvPr/>
        </p:nvSpPr>
        <p:spPr bwMode="auto">
          <a:xfrm flipH="1">
            <a:off x="14573227" y="7686274"/>
            <a:ext cx="3714771" cy="2600724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gradFill>
            <a:gsLst>
              <a:gs pos="0">
                <a:srgbClr val="E6692F"/>
              </a:gs>
              <a:gs pos="100000">
                <a:srgbClr val="DE394A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">
            <a:extLst>
              <a:ext uri="{FF2B5EF4-FFF2-40B4-BE49-F238E27FC236}">
                <a16:creationId xmlns:a16="http://schemas.microsoft.com/office/drawing/2014/main" id="{BAC29C03-B6CD-48B6-92CE-B7691288E2FF}"/>
              </a:ext>
            </a:extLst>
          </p:cNvPr>
          <p:cNvSpPr>
            <a:spLocks/>
          </p:cNvSpPr>
          <p:nvPr/>
        </p:nvSpPr>
        <p:spPr bwMode="auto">
          <a:xfrm>
            <a:off x="6059039" y="1649894"/>
            <a:ext cx="3083690" cy="3053209"/>
          </a:xfrm>
          <a:custGeom>
            <a:avLst/>
            <a:gdLst>
              <a:gd name="T0" fmla="*/ 885 w 885"/>
              <a:gd name="T1" fmla="*/ 729 h 876"/>
              <a:gd name="T2" fmla="*/ 885 w 885"/>
              <a:gd name="T3" fmla="*/ 0 h 876"/>
              <a:gd name="T4" fmla="*/ 778 w 885"/>
              <a:gd name="T5" fmla="*/ 29 h 876"/>
              <a:gd name="T6" fmla="*/ 78 w 885"/>
              <a:gd name="T7" fmla="*/ 434 h 876"/>
              <a:gd name="T8" fmla="*/ 0 w 885"/>
              <a:gd name="T9" fmla="*/ 512 h 876"/>
              <a:gd name="T10" fmla="*/ 631 w 885"/>
              <a:gd name="T11" fmla="*/ 876 h 876"/>
              <a:gd name="T12" fmla="*/ 885 w 885"/>
              <a:gd name="T13" fmla="*/ 729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5" h="876">
                <a:moveTo>
                  <a:pt x="885" y="729"/>
                </a:moveTo>
                <a:cubicBezTo>
                  <a:pt x="885" y="0"/>
                  <a:pt x="885" y="0"/>
                  <a:pt x="885" y="0"/>
                </a:cubicBezTo>
                <a:cubicBezTo>
                  <a:pt x="848" y="0"/>
                  <a:pt x="812" y="10"/>
                  <a:pt x="778" y="29"/>
                </a:cubicBezTo>
                <a:cubicBezTo>
                  <a:pt x="78" y="434"/>
                  <a:pt x="78" y="434"/>
                  <a:pt x="78" y="434"/>
                </a:cubicBezTo>
                <a:cubicBezTo>
                  <a:pt x="45" y="453"/>
                  <a:pt x="18" y="480"/>
                  <a:pt x="0" y="512"/>
                </a:cubicBezTo>
                <a:cubicBezTo>
                  <a:pt x="631" y="876"/>
                  <a:pt x="631" y="876"/>
                  <a:pt x="631" y="876"/>
                </a:cubicBezTo>
                <a:cubicBezTo>
                  <a:pt x="682" y="788"/>
                  <a:pt x="777" y="729"/>
                  <a:pt x="885" y="729"/>
                </a:cubicBezTo>
                <a:close/>
              </a:path>
            </a:pathLst>
          </a:custGeom>
          <a:gradFill>
            <a:gsLst>
              <a:gs pos="0">
                <a:srgbClr val="9A0000"/>
              </a:gs>
              <a:gs pos="100000">
                <a:srgbClr val="DE394A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" name="FREEFORM">
            <a:extLst>
              <a:ext uri="{FF2B5EF4-FFF2-40B4-BE49-F238E27FC236}">
                <a16:creationId xmlns:a16="http://schemas.microsoft.com/office/drawing/2014/main" id="{4B3C78D5-0194-4D22-A6BF-97CF22F392E6}"/>
              </a:ext>
            </a:extLst>
          </p:cNvPr>
          <p:cNvSpPr>
            <a:spLocks/>
          </p:cNvSpPr>
          <p:nvPr/>
        </p:nvSpPr>
        <p:spPr bwMode="auto">
          <a:xfrm>
            <a:off x="10031767" y="3433049"/>
            <a:ext cx="2298798" cy="3566311"/>
          </a:xfrm>
          <a:custGeom>
            <a:avLst/>
            <a:gdLst>
              <a:gd name="T0" fmla="*/ 660 w 660"/>
              <a:gd name="T1" fmla="*/ 107 h 1023"/>
              <a:gd name="T2" fmla="*/ 631 w 660"/>
              <a:gd name="T3" fmla="*/ 0 h 1023"/>
              <a:gd name="T4" fmla="*/ 0 w 660"/>
              <a:gd name="T5" fmla="*/ 364 h 1023"/>
              <a:gd name="T6" fmla="*/ 39 w 660"/>
              <a:gd name="T7" fmla="*/ 511 h 1023"/>
              <a:gd name="T8" fmla="*/ 0 w 660"/>
              <a:gd name="T9" fmla="*/ 658 h 1023"/>
              <a:gd name="T10" fmla="*/ 631 w 660"/>
              <a:gd name="T11" fmla="*/ 1023 h 1023"/>
              <a:gd name="T12" fmla="*/ 660 w 660"/>
              <a:gd name="T13" fmla="*/ 916 h 1023"/>
              <a:gd name="T14" fmla="*/ 660 w 660"/>
              <a:gd name="T15" fmla="*/ 107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0" h="1023">
                <a:moveTo>
                  <a:pt x="660" y="107"/>
                </a:moveTo>
                <a:cubicBezTo>
                  <a:pt x="660" y="69"/>
                  <a:pt x="650" y="32"/>
                  <a:pt x="631" y="0"/>
                </a:cubicBezTo>
                <a:cubicBezTo>
                  <a:pt x="0" y="364"/>
                  <a:pt x="0" y="364"/>
                  <a:pt x="0" y="364"/>
                </a:cubicBezTo>
                <a:cubicBezTo>
                  <a:pt x="25" y="407"/>
                  <a:pt x="39" y="458"/>
                  <a:pt x="39" y="511"/>
                </a:cubicBezTo>
                <a:cubicBezTo>
                  <a:pt x="39" y="565"/>
                  <a:pt x="25" y="615"/>
                  <a:pt x="0" y="658"/>
                </a:cubicBezTo>
                <a:cubicBezTo>
                  <a:pt x="631" y="1023"/>
                  <a:pt x="631" y="1023"/>
                  <a:pt x="631" y="1023"/>
                </a:cubicBezTo>
                <a:cubicBezTo>
                  <a:pt x="650" y="991"/>
                  <a:pt x="660" y="954"/>
                  <a:pt x="660" y="916"/>
                </a:cubicBezTo>
                <a:lnTo>
                  <a:pt x="660" y="107"/>
                </a:lnTo>
                <a:close/>
              </a:path>
            </a:pathLst>
          </a:custGeom>
          <a:gradFill>
            <a:gsLst>
              <a:gs pos="0">
                <a:srgbClr val="E6692F"/>
              </a:gs>
              <a:gs pos="100000">
                <a:srgbClr val="DE394A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3" name="FREEFORM">
            <a:extLst>
              <a:ext uri="{FF2B5EF4-FFF2-40B4-BE49-F238E27FC236}">
                <a16:creationId xmlns:a16="http://schemas.microsoft.com/office/drawing/2014/main" id="{D451615A-174F-48B7-9AC4-5501C909CBA0}"/>
              </a:ext>
            </a:extLst>
          </p:cNvPr>
          <p:cNvSpPr>
            <a:spLocks/>
          </p:cNvSpPr>
          <p:nvPr/>
        </p:nvSpPr>
        <p:spPr bwMode="auto">
          <a:xfrm>
            <a:off x="9142730" y="5726767"/>
            <a:ext cx="3086231" cy="3053209"/>
          </a:xfrm>
          <a:custGeom>
            <a:avLst/>
            <a:gdLst>
              <a:gd name="T0" fmla="*/ 0 w 886"/>
              <a:gd name="T1" fmla="*/ 147 h 876"/>
              <a:gd name="T2" fmla="*/ 0 w 886"/>
              <a:gd name="T3" fmla="*/ 876 h 876"/>
              <a:gd name="T4" fmla="*/ 107 w 886"/>
              <a:gd name="T5" fmla="*/ 847 h 876"/>
              <a:gd name="T6" fmla="*/ 808 w 886"/>
              <a:gd name="T7" fmla="*/ 443 h 876"/>
              <a:gd name="T8" fmla="*/ 886 w 886"/>
              <a:gd name="T9" fmla="*/ 365 h 876"/>
              <a:gd name="T10" fmla="*/ 255 w 886"/>
              <a:gd name="T11" fmla="*/ 0 h 876"/>
              <a:gd name="T12" fmla="*/ 0 w 886"/>
              <a:gd name="T13" fmla="*/ 147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6" h="876">
                <a:moveTo>
                  <a:pt x="0" y="147"/>
                </a:moveTo>
                <a:cubicBezTo>
                  <a:pt x="0" y="876"/>
                  <a:pt x="0" y="876"/>
                  <a:pt x="0" y="876"/>
                </a:cubicBezTo>
                <a:cubicBezTo>
                  <a:pt x="37" y="876"/>
                  <a:pt x="74" y="866"/>
                  <a:pt x="107" y="847"/>
                </a:cubicBezTo>
                <a:cubicBezTo>
                  <a:pt x="808" y="443"/>
                  <a:pt x="808" y="443"/>
                  <a:pt x="808" y="443"/>
                </a:cubicBezTo>
                <a:cubicBezTo>
                  <a:pt x="841" y="424"/>
                  <a:pt x="868" y="396"/>
                  <a:pt x="886" y="365"/>
                </a:cubicBezTo>
                <a:cubicBezTo>
                  <a:pt x="255" y="0"/>
                  <a:pt x="255" y="0"/>
                  <a:pt x="255" y="0"/>
                </a:cubicBezTo>
                <a:cubicBezTo>
                  <a:pt x="204" y="88"/>
                  <a:pt x="109" y="147"/>
                  <a:pt x="0" y="147"/>
                </a:cubicBezTo>
                <a:close/>
              </a:path>
            </a:pathLst>
          </a:custGeom>
          <a:gradFill>
            <a:gsLst>
              <a:gs pos="0">
                <a:srgbClr val="F9B315"/>
              </a:gs>
              <a:gs pos="100000">
                <a:srgbClr val="E66B2F"/>
              </a:gs>
            </a:gsLst>
            <a:lin ang="2700000" scaled="1"/>
          </a:gradFill>
          <a:ln>
            <a:noFill/>
          </a:ln>
        </p:spPr>
        <p:txBody>
          <a:bodyPr vert="horz" wrap="square" lIns="68561" tIns="34280" rIns="68561" bIns="34280" numCol="1" anchor="t" anchorCtr="0" compatLnSpc="1">
            <a:prstTxWarp prst="textNoShape">
              <a:avLst/>
            </a:prstTxWarp>
          </a:bodyPr>
          <a:lstStyle/>
          <a:p>
            <a:endParaRPr lang="en-AU" sz="1050" b="1"/>
          </a:p>
        </p:txBody>
      </p:sp>
      <p:sp>
        <p:nvSpPr>
          <p:cNvPr id="34" name="FREEFORM">
            <a:extLst>
              <a:ext uri="{FF2B5EF4-FFF2-40B4-BE49-F238E27FC236}">
                <a16:creationId xmlns:a16="http://schemas.microsoft.com/office/drawing/2014/main" id="{31FFF488-523D-43C0-92CC-D36B811FBBC2}"/>
              </a:ext>
            </a:extLst>
          </p:cNvPr>
          <p:cNvSpPr>
            <a:spLocks/>
          </p:cNvSpPr>
          <p:nvPr/>
        </p:nvSpPr>
        <p:spPr bwMode="auto">
          <a:xfrm>
            <a:off x="9142730" y="1649894"/>
            <a:ext cx="3086231" cy="3053209"/>
          </a:xfrm>
          <a:custGeom>
            <a:avLst/>
            <a:gdLst>
              <a:gd name="T0" fmla="*/ 255 w 886"/>
              <a:gd name="T1" fmla="*/ 876 h 876"/>
              <a:gd name="T2" fmla="*/ 886 w 886"/>
              <a:gd name="T3" fmla="*/ 512 h 876"/>
              <a:gd name="T4" fmla="*/ 808 w 886"/>
              <a:gd name="T5" fmla="*/ 434 h 876"/>
              <a:gd name="T6" fmla="*/ 107 w 886"/>
              <a:gd name="T7" fmla="*/ 29 h 876"/>
              <a:gd name="T8" fmla="*/ 0 w 886"/>
              <a:gd name="T9" fmla="*/ 0 h 876"/>
              <a:gd name="T10" fmla="*/ 0 w 886"/>
              <a:gd name="T11" fmla="*/ 729 h 876"/>
              <a:gd name="T12" fmla="*/ 255 w 886"/>
              <a:gd name="T13" fmla="*/ 876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6" h="876">
                <a:moveTo>
                  <a:pt x="255" y="876"/>
                </a:moveTo>
                <a:cubicBezTo>
                  <a:pt x="886" y="512"/>
                  <a:pt x="886" y="512"/>
                  <a:pt x="886" y="512"/>
                </a:cubicBezTo>
                <a:cubicBezTo>
                  <a:pt x="868" y="480"/>
                  <a:pt x="841" y="453"/>
                  <a:pt x="808" y="434"/>
                </a:cubicBezTo>
                <a:cubicBezTo>
                  <a:pt x="107" y="29"/>
                  <a:pt x="107" y="29"/>
                  <a:pt x="107" y="29"/>
                </a:cubicBezTo>
                <a:cubicBezTo>
                  <a:pt x="74" y="10"/>
                  <a:pt x="37" y="0"/>
                  <a:pt x="0" y="0"/>
                </a:cubicBezTo>
                <a:cubicBezTo>
                  <a:pt x="0" y="729"/>
                  <a:pt x="0" y="729"/>
                  <a:pt x="0" y="729"/>
                </a:cubicBezTo>
                <a:cubicBezTo>
                  <a:pt x="109" y="729"/>
                  <a:pt x="204" y="788"/>
                  <a:pt x="255" y="876"/>
                </a:cubicBezTo>
                <a:close/>
              </a:path>
            </a:pathLst>
          </a:custGeom>
          <a:gradFill>
            <a:gsLst>
              <a:gs pos="0">
                <a:srgbClr val="DE394A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5" name="FREEFORM">
            <a:extLst>
              <a:ext uri="{FF2B5EF4-FFF2-40B4-BE49-F238E27FC236}">
                <a16:creationId xmlns:a16="http://schemas.microsoft.com/office/drawing/2014/main" id="{7383011B-1440-424E-A545-529E1D71E246}"/>
              </a:ext>
            </a:extLst>
          </p:cNvPr>
          <p:cNvSpPr>
            <a:spLocks/>
          </p:cNvSpPr>
          <p:nvPr/>
        </p:nvSpPr>
        <p:spPr bwMode="auto">
          <a:xfrm>
            <a:off x="6059039" y="5726767"/>
            <a:ext cx="3083690" cy="3053209"/>
          </a:xfrm>
          <a:custGeom>
            <a:avLst/>
            <a:gdLst>
              <a:gd name="T0" fmla="*/ 631 w 885"/>
              <a:gd name="T1" fmla="*/ 0 h 876"/>
              <a:gd name="T2" fmla="*/ 0 w 885"/>
              <a:gd name="T3" fmla="*/ 365 h 876"/>
              <a:gd name="T4" fmla="*/ 78 w 885"/>
              <a:gd name="T5" fmla="*/ 443 h 876"/>
              <a:gd name="T6" fmla="*/ 778 w 885"/>
              <a:gd name="T7" fmla="*/ 847 h 876"/>
              <a:gd name="T8" fmla="*/ 885 w 885"/>
              <a:gd name="T9" fmla="*/ 876 h 876"/>
              <a:gd name="T10" fmla="*/ 885 w 885"/>
              <a:gd name="T11" fmla="*/ 147 h 876"/>
              <a:gd name="T12" fmla="*/ 631 w 885"/>
              <a:gd name="T13" fmla="*/ 0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5" h="876">
                <a:moveTo>
                  <a:pt x="631" y="0"/>
                </a:moveTo>
                <a:cubicBezTo>
                  <a:pt x="0" y="365"/>
                  <a:pt x="0" y="365"/>
                  <a:pt x="0" y="365"/>
                </a:cubicBezTo>
                <a:cubicBezTo>
                  <a:pt x="18" y="396"/>
                  <a:pt x="45" y="424"/>
                  <a:pt x="78" y="443"/>
                </a:cubicBezTo>
                <a:cubicBezTo>
                  <a:pt x="778" y="847"/>
                  <a:pt x="778" y="847"/>
                  <a:pt x="778" y="847"/>
                </a:cubicBezTo>
                <a:cubicBezTo>
                  <a:pt x="812" y="866"/>
                  <a:pt x="848" y="876"/>
                  <a:pt x="885" y="876"/>
                </a:cubicBezTo>
                <a:cubicBezTo>
                  <a:pt x="885" y="147"/>
                  <a:pt x="885" y="147"/>
                  <a:pt x="885" y="147"/>
                </a:cubicBezTo>
                <a:cubicBezTo>
                  <a:pt x="777" y="147"/>
                  <a:pt x="682" y="88"/>
                  <a:pt x="631" y="0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2700000" scaled="1"/>
          </a:gradFill>
          <a:ln>
            <a:noFill/>
          </a:ln>
        </p:spPr>
        <p:txBody>
          <a:bodyPr vert="horz" wrap="square" lIns="68561" tIns="34280" rIns="68561" bIns="34280" numCol="1" anchor="t" anchorCtr="0" compatLnSpc="1">
            <a:prstTxWarp prst="textNoShape">
              <a:avLst/>
            </a:prstTxWarp>
          </a:bodyPr>
          <a:lstStyle/>
          <a:p>
            <a:endParaRPr lang="en-AU" sz="1050" b="1"/>
          </a:p>
        </p:txBody>
      </p:sp>
      <p:sp>
        <p:nvSpPr>
          <p:cNvPr id="36" name="FREEFORM">
            <a:extLst>
              <a:ext uri="{FF2B5EF4-FFF2-40B4-BE49-F238E27FC236}">
                <a16:creationId xmlns:a16="http://schemas.microsoft.com/office/drawing/2014/main" id="{2AB1A526-91A9-4F37-A93C-3116E66558AC}"/>
              </a:ext>
            </a:extLst>
          </p:cNvPr>
          <p:cNvSpPr>
            <a:spLocks/>
          </p:cNvSpPr>
          <p:nvPr/>
        </p:nvSpPr>
        <p:spPr bwMode="auto">
          <a:xfrm>
            <a:off x="5957435" y="3433049"/>
            <a:ext cx="2298798" cy="3566311"/>
          </a:xfrm>
          <a:custGeom>
            <a:avLst/>
            <a:gdLst>
              <a:gd name="T0" fmla="*/ 620 w 660"/>
              <a:gd name="T1" fmla="*/ 511 h 1023"/>
              <a:gd name="T2" fmla="*/ 660 w 660"/>
              <a:gd name="T3" fmla="*/ 364 h 1023"/>
              <a:gd name="T4" fmla="*/ 29 w 660"/>
              <a:gd name="T5" fmla="*/ 0 h 1023"/>
              <a:gd name="T6" fmla="*/ 0 w 660"/>
              <a:gd name="T7" fmla="*/ 107 h 1023"/>
              <a:gd name="T8" fmla="*/ 0 w 660"/>
              <a:gd name="T9" fmla="*/ 916 h 1023"/>
              <a:gd name="T10" fmla="*/ 29 w 660"/>
              <a:gd name="T11" fmla="*/ 1023 h 1023"/>
              <a:gd name="T12" fmla="*/ 660 w 660"/>
              <a:gd name="T13" fmla="*/ 658 h 1023"/>
              <a:gd name="T14" fmla="*/ 620 w 660"/>
              <a:gd name="T15" fmla="*/ 511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0" h="1023">
                <a:moveTo>
                  <a:pt x="620" y="511"/>
                </a:moveTo>
                <a:cubicBezTo>
                  <a:pt x="620" y="458"/>
                  <a:pt x="635" y="407"/>
                  <a:pt x="660" y="364"/>
                </a:cubicBezTo>
                <a:cubicBezTo>
                  <a:pt x="29" y="0"/>
                  <a:pt x="29" y="0"/>
                  <a:pt x="29" y="0"/>
                </a:cubicBezTo>
                <a:cubicBezTo>
                  <a:pt x="10" y="32"/>
                  <a:pt x="0" y="69"/>
                  <a:pt x="0" y="107"/>
                </a:cubicBezTo>
                <a:cubicBezTo>
                  <a:pt x="0" y="916"/>
                  <a:pt x="0" y="916"/>
                  <a:pt x="0" y="916"/>
                </a:cubicBezTo>
                <a:cubicBezTo>
                  <a:pt x="0" y="954"/>
                  <a:pt x="10" y="991"/>
                  <a:pt x="29" y="1023"/>
                </a:cubicBezTo>
                <a:cubicBezTo>
                  <a:pt x="660" y="658"/>
                  <a:pt x="660" y="658"/>
                  <a:pt x="660" y="658"/>
                </a:cubicBezTo>
                <a:cubicBezTo>
                  <a:pt x="635" y="615"/>
                  <a:pt x="620" y="565"/>
                  <a:pt x="620" y="511"/>
                </a:cubicBezTo>
                <a:close/>
              </a:path>
            </a:pathLst>
          </a:custGeom>
          <a:gradFill>
            <a:gsLst>
              <a:gs pos="0">
                <a:srgbClr val="4FB3C3"/>
              </a:gs>
              <a:gs pos="100000">
                <a:srgbClr val="2193AD"/>
              </a:gs>
            </a:gsLst>
            <a:lin ang="2700000" scaled="1"/>
          </a:gradFill>
          <a:ln>
            <a:noFill/>
          </a:ln>
          <a:effectLst/>
        </p:spPr>
        <p:txBody>
          <a:bodyPr lIns="0" tIns="0" rIns="0" bIns="0" anchor="ctr"/>
          <a:lstStyle/>
          <a:p>
            <a:endParaRPr lang="en-AU" sz="2400">
              <a:effectLst>
                <a:outerShdw blurRad="38100" dist="38100" dir="2700000" algn="tl">
                  <a:srgbClr val="000000"/>
                </a:outerShdw>
              </a:effectLst>
              <a:latin typeface="+mj-lt"/>
              <a:cs typeface="Gill Sans" charset="0"/>
            </a:endParaRPr>
          </a:p>
        </p:txBody>
      </p:sp>
      <p:sp>
        <p:nvSpPr>
          <p:cNvPr id="37" name="FREEFORM">
            <a:extLst>
              <a:ext uri="{FF2B5EF4-FFF2-40B4-BE49-F238E27FC236}">
                <a16:creationId xmlns:a16="http://schemas.microsoft.com/office/drawing/2014/main" id="{FF8EABC3-9A56-404B-9352-D4AD7B136297}"/>
              </a:ext>
            </a:extLst>
          </p:cNvPr>
          <p:cNvSpPr>
            <a:spLocks/>
          </p:cNvSpPr>
          <p:nvPr/>
        </p:nvSpPr>
        <p:spPr bwMode="auto">
          <a:xfrm>
            <a:off x="9142730" y="5726767"/>
            <a:ext cx="1475803" cy="1193850"/>
          </a:xfrm>
          <a:custGeom>
            <a:avLst/>
            <a:gdLst>
              <a:gd name="T0" fmla="*/ 0 w 424"/>
              <a:gd name="T1" fmla="*/ 147 h 342"/>
              <a:gd name="T2" fmla="*/ 0 w 424"/>
              <a:gd name="T3" fmla="*/ 342 h 342"/>
              <a:gd name="T4" fmla="*/ 424 w 424"/>
              <a:gd name="T5" fmla="*/ 98 h 342"/>
              <a:gd name="T6" fmla="*/ 255 w 424"/>
              <a:gd name="T7" fmla="*/ 0 h 342"/>
              <a:gd name="T8" fmla="*/ 0 w 424"/>
              <a:gd name="T9" fmla="*/ 147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4" h="342">
                <a:moveTo>
                  <a:pt x="0" y="147"/>
                </a:moveTo>
                <a:cubicBezTo>
                  <a:pt x="0" y="342"/>
                  <a:pt x="0" y="342"/>
                  <a:pt x="0" y="342"/>
                </a:cubicBezTo>
                <a:cubicBezTo>
                  <a:pt x="181" y="342"/>
                  <a:pt x="339" y="244"/>
                  <a:pt x="424" y="98"/>
                </a:cubicBezTo>
                <a:cubicBezTo>
                  <a:pt x="255" y="0"/>
                  <a:pt x="255" y="0"/>
                  <a:pt x="255" y="0"/>
                </a:cubicBezTo>
                <a:cubicBezTo>
                  <a:pt x="204" y="88"/>
                  <a:pt x="109" y="147"/>
                  <a:pt x="0" y="147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AU"/>
          </a:p>
        </p:txBody>
      </p:sp>
      <p:sp>
        <p:nvSpPr>
          <p:cNvPr id="38" name="FREEFORM">
            <a:extLst>
              <a:ext uri="{FF2B5EF4-FFF2-40B4-BE49-F238E27FC236}">
                <a16:creationId xmlns:a16="http://schemas.microsoft.com/office/drawing/2014/main" id="{10E9AC71-5D37-4892-B95F-4C7388347A14}"/>
              </a:ext>
            </a:extLst>
          </p:cNvPr>
          <p:cNvSpPr>
            <a:spLocks/>
          </p:cNvSpPr>
          <p:nvPr/>
        </p:nvSpPr>
        <p:spPr bwMode="auto">
          <a:xfrm>
            <a:off x="10031767" y="4365270"/>
            <a:ext cx="815375" cy="1704413"/>
          </a:xfrm>
          <a:custGeom>
            <a:avLst/>
            <a:gdLst>
              <a:gd name="T0" fmla="*/ 169 w 234"/>
              <a:gd name="T1" fmla="*/ 0 h 489"/>
              <a:gd name="T2" fmla="*/ 0 w 234"/>
              <a:gd name="T3" fmla="*/ 97 h 489"/>
              <a:gd name="T4" fmla="*/ 39 w 234"/>
              <a:gd name="T5" fmla="*/ 244 h 489"/>
              <a:gd name="T6" fmla="*/ 0 w 234"/>
              <a:gd name="T7" fmla="*/ 391 h 489"/>
              <a:gd name="T8" fmla="*/ 169 w 234"/>
              <a:gd name="T9" fmla="*/ 489 h 489"/>
              <a:gd name="T10" fmla="*/ 234 w 234"/>
              <a:gd name="T11" fmla="*/ 244 h 489"/>
              <a:gd name="T12" fmla="*/ 169 w 234"/>
              <a:gd name="T13" fmla="*/ 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" h="489">
                <a:moveTo>
                  <a:pt x="169" y="0"/>
                </a:moveTo>
                <a:cubicBezTo>
                  <a:pt x="0" y="97"/>
                  <a:pt x="0" y="97"/>
                  <a:pt x="0" y="97"/>
                </a:cubicBezTo>
                <a:cubicBezTo>
                  <a:pt x="25" y="140"/>
                  <a:pt x="39" y="191"/>
                  <a:pt x="39" y="244"/>
                </a:cubicBezTo>
                <a:cubicBezTo>
                  <a:pt x="39" y="298"/>
                  <a:pt x="25" y="348"/>
                  <a:pt x="0" y="391"/>
                </a:cubicBezTo>
                <a:cubicBezTo>
                  <a:pt x="169" y="489"/>
                  <a:pt x="169" y="489"/>
                  <a:pt x="169" y="489"/>
                </a:cubicBezTo>
                <a:cubicBezTo>
                  <a:pt x="210" y="417"/>
                  <a:pt x="234" y="333"/>
                  <a:pt x="234" y="244"/>
                </a:cubicBezTo>
                <a:cubicBezTo>
                  <a:pt x="234" y="155"/>
                  <a:pt x="210" y="72"/>
                  <a:pt x="169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AU"/>
          </a:p>
        </p:txBody>
      </p:sp>
      <p:sp>
        <p:nvSpPr>
          <p:cNvPr id="39" name="FREEFORM">
            <a:extLst>
              <a:ext uri="{FF2B5EF4-FFF2-40B4-BE49-F238E27FC236}">
                <a16:creationId xmlns:a16="http://schemas.microsoft.com/office/drawing/2014/main" id="{F406B59B-A778-47CF-9684-20490BB208D0}"/>
              </a:ext>
            </a:extLst>
          </p:cNvPr>
          <p:cNvSpPr>
            <a:spLocks/>
          </p:cNvSpPr>
          <p:nvPr/>
        </p:nvSpPr>
        <p:spPr bwMode="auto">
          <a:xfrm>
            <a:off x="7666927" y="5726767"/>
            <a:ext cx="1475803" cy="1193850"/>
          </a:xfrm>
          <a:custGeom>
            <a:avLst/>
            <a:gdLst>
              <a:gd name="T0" fmla="*/ 169 w 423"/>
              <a:gd name="T1" fmla="*/ 0 h 342"/>
              <a:gd name="T2" fmla="*/ 0 w 423"/>
              <a:gd name="T3" fmla="*/ 98 h 342"/>
              <a:gd name="T4" fmla="*/ 423 w 423"/>
              <a:gd name="T5" fmla="*/ 342 h 342"/>
              <a:gd name="T6" fmla="*/ 423 w 423"/>
              <a:gd name="T7" fmla="*/ 147 h 342"/>
              <a:gd name="T8" fmla="*/ 169 w 423"/>
              <a:gd name="T9" fmla="*/ 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3" h="342">
                <a:moveTo>
                  <a:pt x="169" y="0"/>
                </a:moveTo>
                <a:cubicBezTo>
                  <a:pt x="0" y="98"/>
                  <a:pt x="0" y="98"/>
                  <a:pt x="0" y="98"/>
                </a:cubicBezTo>
                <a:cubicBezTo>
                  <a:pt x="85" y="244"/>
                  <a:pt x="242" y="342"/>
                  <a:pt x="423" y="342"/>
                </a:cubicBezTo>
                <a:cubicBezTo>
                  <a:pt x="423" y="147"/>
                  <a:pt x="423" y="147"/>
                  <a:pt x="423" y="147"/>
                </a:cubicBezTo>
                <a:cubicBezTo>
                  <a:pt x="315" y="147"/>
                  <a:pt x="220" y="88"/>
                  <a:pt x="169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AU"/>
          </a:p>
        </p:txBody>
      </p:sp>
      <p:sp>
        <p:nvSpPr>
          <p:cNvPr id="40" name="FREEFORM">
            <a:extLst>
              <a:ext uri="{FF2B5EF4-FFF2-40B4-BE49-F238E27FC236}">
                <a16:creationId xmlns:a16="http://schemas.microsoft.com/office/drawing/2014/main" id="{64FA09F4-9A22-4092-B7EC-41482B4E7768}"/>
              </a:ext>
            </a:extLst>
          </p:cNvPr>
          <p:cNvSpPr>
            <a:spLocks/>
          </p:cNvSpPr>
          <p:nvPr/>
        </p:nvSpPr>
        <p:spPr bwMode="auto">
          <a:xfrm>
            <a:off x="9142730" y="3511793"/>
            <a:ext cx="1475803" cy="1191311"/>
          </a:xfrm>
          <a:custGeom>
            <a:avLst/>
            <a:gdLst>
              <a:gd name="T0" fmla="*/ 255 w 424"/>
              <a:gd name="T1" fmla="*/ 342 h 342"/>
              <a:gd name="T2" fmla="*/ 424 w 424"/>
              <a:gd name="T3" fmla="*/ 245 h 342"/>
              <a:gd name="T4" fmla="*/ 0 w 424"/>
              <a:gd name="T5" fmla="*/ 0 h 342"/>
              <a:gd name="T6" fmla="*/ 0 w 424"/>
              <a:gd name="T7" fmla="*/ 195 h 342"/>
              <a:gd name="T8" fmla="*/ 255 w 424"/>
              <a:gd name="T9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4" h="342">
                <a:moveTo>
                  <a:pt x="255" y="342"/>
                </a:moveTo>
                <a:cubicBezTo>
                  <a:pt x="424" y="245"/>
                  <a:pt x="424" y="245"/>
                  <a:pt x="424" y="245"/>
                </a:cubicBezTo>
                <a:cubicBezTo>
                  <a:pt x="339" y="99"/>
                  <a:pt x="181" y="0"/>
                  <a:pt x="0" y="0"/>
                </a:cubicBezTo>
                <a:cubicBezTo>
                  <a:pt x="0" y="195"/>
                  <a:pt x="0" y="195"/>
                  <a:pt x="0" y="195"/>
                </a:cubicBezTo>
                <a:cubicBezTo>
                  <a:pt x="109" y="195"/>
                  <a:pt x="204" y="254"/>
                  <a:pt x="255" y="342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AU"/>
          </a:p>
        </p:txBody>
      </p:sp>
      <p:sp>
        <p:nvSpPr>
          <p:cNvPr id="41" name="FREEFORM">
            <a:extLst>
              <a:ext uri="{FF2B5EF4-FFF2-40B4-BE49-F238E27FC236}">
                <a16:creationId xmlns:a16="http://schemas.microsoft.com/office/drawing/2014/main" id="{6BF4A0B7-5AB1-44BA-90D6-00574DAE1285}"/>
              </a:ext>
            </a:extLst>
          </p:cNvPr>
          <p:cNvSpPr>
            <a:spLocks/>
          </p:cNvSpPr>
          <p:nvPr/>
        </p:nvSpPr>
        <p:spPr bwMode="auto">
          <a:xfrm>
            <a:off x="7666927" y="3511793"/>
            <a:ext cx="1475803" cy="1191311"/>
          </a:xfrm>
          <a:custGeom>
            <a:avLst/>
            <a:gdLst>
              <a:gd name="T0" fmla="*/ 423 w 423"/>
              <a:gd name="T1" fmla="*/ 195 h 342"/>
              <a:gd name="T2" fmla="*/ 423 w 423"/>
              <a:gd name="T3" fmla="*/ 0 h 342"/>
              <a:gd name="T4" fmla="*/ 0 w 423"/>
              <a:gd name="T5" fmla="*/ 245 h 342"/>
              <a:gd name="T6" fmla="*/ 169 w 423"/>
              <a:gd name="T7" fmla="*/ 342 h 342"/>
              <a:gd name="T8" fmla="*/ 423 w 423"/>
              <a:gd name="T9" fmla="*/ 195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3" h="342">
                <a:moveTo>
                  <a:pt x="423" y="195"/>
                </a:moveTo>
                <a:cubicBezTo>
                  <a:pt x="423" y="0"/>
                  <a:pt x="423" y="0"/>
                  <a:pt x="423" y="0"/>
                </a:cubicBezTo>
                <a:cubicBezTo>
                  <a:pt x="242" y="0"/>
                  <a:pt x="85" y="99"/>
                  <a:pt x="0" y="245"/>
                </a:cubicBezTo>
                <a:cubicBezTo>
                  <a:pt x="169" y="342"/>
                  <a:pt x="169" y="342"/>
                  <a:pt x="169" y="342"/>
                </a:cubicBezTo>
                <a:cubicBezTo>
                  <a:pt x="220" y="254"/>
                  <a:pt x="315" y="195"/>
                  <a:pt x="423" y="195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AU"/>
          </a:p>
        </p:txBody>
      </p:sp>
      <p:sp>
        <p:nvSpPr>
          <p:cNvPr id="42" name="FREEFORM">
            <a:extLst>
              <a:ext uri="{FF2B5EF4-FFF2-40B4-BE49-F238E27FC236}">
                <a16:creationId xmlns:a16="http://schemas.microsoft.com/office/drawing/2014/main" id="{248BE1CA-B29D-41D5-8C00-FAD8719F31DA}"/>
              </a:ext>
            </a:extLst>
          </p:cNvPr>
          <p:cNvSpPr>
            <a:spLocks/>
          </p:cNvSpPr>
          <p:nvPr/>
        </p:nvSpPr>
        <p:spPr bwMode="auto">
          <a:xfrm>
            <a:off x="7440858" y="4365270"/>
            <a:ext cx="815375" cy="1704413"/>
          </a:xfrm>
          <a:custGeom>
            <a:avLst/>
            <a:gdLst>
              <a:gd name="T0" fmla="*/ 194 w 234"/>
              <a:gd name="T1" fmla="*/ 244 h 489"/>
              <a:gd name="T2" fmla="*/ 234 w 234"/>
              <a:gd name="T3" fmla="*/ 97 h 489"/>
              <a:gd name="T4" fmla="*/ 65 w 234"/>
              <a:gd name="T5" fmla="*/ 0 h 489"/>
              <a:gd name="T6" fmla="*/ 0 w 234"/>
              <a:gd name="T7" fmla="*/ 244 h 489"/>
              <a:gd name="T8" fmla="*/ 65 w 234"/>
              <a:gd name="T9" fmla="*/ 489 h 489"/>
              <a:gd name="T10" fmla="*/ 234 w 234"/>
              <a:gd name="T11" fmla="*/ 391 h 489"/>
              <a:gd name="T12" fmla="*/ 194 w 234"/>
              <a:gd name="T13" fmla="*/ 244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" h="489">
                <a:moveTo>
                  <a:pt x="194" y="244"/>
                </a:moveTo>
                <a:cubicBezTo>
                  <a:pt x="194" y="191"/>
                  <a:pt x="209" y="140"/>
                  <a:pt x="234" y="97"/>
                </a:cubicBezTo>
                <a:cubicBezTo>
                  <a:pt x="65" y="0"/>
                  <a:pt x="65" y="0"/>
                  <a:pt x="65" y="0"/>
                </a:cubicBezTo>
                <a:cubicBezTo>
                  <a:pt x="23" y="72"/>
                  <a:pt x="0" y="155"/>
                  <a:pt x="0" y="244"/>
                </a:cubicBezTo>
                <a:cubicBezTo>
                  <a:pt x="0" y="333"/>
                  <a:pt x="23" y="417"/>
                  <a:pt x="65" y="489"/>
                </a:cubicBezTo>
                <a:cubicBezTo>
                  <a:pt x="234" y="391"/>
                  <a:pt x="234" y="391"/>
                  <a:pt x="234" y="391"/>
                </a:cubicBezTo>
                <a:cubicBezTo>
                  <a:pt x="209" y="348"/>
                  <a:pt x="194" y="298"/>
                  <a:pt x="194" y="244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AU"/>
          </a:p>
        </p:txBody>
      </p:sp>
      <p:sp>
        <p:nvSpPr>
          <p:cNvPr id="43" name="FREEFORM">
            <a:extLst>
              <a:ext uri="{FF2B5EF4-FFF2-40B4-BE49-F238E27FC236}">
                <a16:creationId xmlns:a16="http://schemas.microsoft.com/office/drawing/2014/main" id="{86F1A102-12A4-45E4-898F-21FAFC54118A}"/>
              </a:ext>
            </a:extLst>
          </p:cNvPr>
          <p:cNvSpPr>
            <a:spLocks/>
          </p:cNvSpPr>
          <p:nvPr/>
        </p:nvSpPr>
        <p:spPr bwMode="auto">
          <a:xfrm>
            <a:off x="7197008" y="1952168"/>
            <a:ext cx="299733" cy="299733"/>
          </a:xfrm>
          <a:custGeom>
            <a:avLst/>
            <a:gdLst>
              <a:gd name="T0" fmla="*/ 83 w 86"/>
              <a:gd name="T1" fmla="*/ 47 h 86"/>
              <a:gd name="T2" fmla="*/ 47 w 86"/>
              <a:gd name="T3" fmla="*/ 2 h 86"/>
              <a:gd name="T4" fmla="*/ 2 w 86"/>
              <a:gd name="T5" fmla="*/ 39 h 86"/>
              <a:gd name="T6" fmla="*/ 38 w 86"/>
              <a:gd name="T7" fmla="*/ 84 h 86"/>
              <a:gd name="T8" fmla="*/ 83 w 86"/>
              <a:gd name="T9" fmla="*/ 4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" h="86">
                <a:moveTo>
                  <a:pt x="83" y="47"/>
                </a:moveTo>
                <a:cubicBezTo>
                  <a:pt x="86" y="25"/>
                  <a:pt x="69" y="5"/>
                  <a:pt x="47" y="2"/>
                </a:cubicBezTo>
                <a:cubicBezTo>
                  <a:pt x="24" y="0"/>
                  <a:pt x="4" y="16"/>
                  <a:pt x="2" y="39"/>
                </a:cubicBezTo>
                <a:cubicBezTo>
                  <a:pt x="0" y="61"/>
                  <a:pt x="16" y="81"/>
                  <a:pt x="38" y="84"/>
                </a:cubicBezTo>
                <a:cubicBezTo>
                  <a:pt x="61" y="86"/>
                  <a:pt x="81" y="70"/>
                  <a:pt x="83" y="47"/>
                </a:cubicBezTo>
                <a:close/>
              </a:path>
            </a:pathLst>
          </a:custGeom>
          <a:gradFill>
            <a:gsLst>
              <a:gs pos="0">
                <a:srgbClr val="9A0000"/>
              </a:gs>
              <a:gs pos="100000">
                <a:srgbClr val="DE394A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4" name="FREEFORM">
            <a:extLst>
              <a:ext uri="{FF2B5EF4-FFF2-40B4-BE49-F238E27FC236}">
                <a16:creationId xmlns:a16="http://schemas.microsoft.com/office/drawing/2014/main" id="{0EBA1F92-A5DD-4936-95CD-964146459594}"/>
              </a:ext>
            </a:extLst>
          </p:cNvPr>
          <p:cNvSpPr>
            <a:spLocks/>
          </p:cNvSpPr>
          <p:nvPr/>
        </p:nvSpPr>
        <p:spPr bwMode="auto">
          <a:xfrm>
            <a:off x="5388451" y="5053638"/>
            <a:ext cx="320054" cy="325134"/>
          </a:xfrm>
          <a:custGeom>
            <a:avLst/>
            <a:gdLst>
              <a:gd name="T0" fmla="*/ 70 w 92"/>
              <a:gd name="T1" fmla="*/ 13 h 93"/>
              <a:gd name="T2" fmla="*/ 13 w 92"/>
              <a:gd name="T3" fmla="*/ 22 h 93"/>
              <a:gd name="T4" fmla="*/ 22 w 92"/>
              <a:gd name="T5" fmla="*/ 79 h 93"/>
              <a:gd name="T6" fmla="*/ 79 w 92"/>
              <a:gd name="T7" fmla="*/ 70 h 93"/>
              <a:gd name="T8" fmla="*/ 70 w 92"/>
              <a:gd name="T9" fmla="*/ 1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93">
                <a:moveTo>
                  <a:pt x="70" y="13"/>
                </a:moveTo>
                <a:cubicBezTo>
                  <a:pt x="52" y="0"/>
                  <a:pt x="26" y="4"/>
                  <a:pt x="13" y="22"/>
                </a:cubicBezTo>
                <a:cubicBezTo>
                  <a:pt x="0" y="40"/>
                  <a:pt x="4" y="66"/>
                  <a:pt x="22" y="79"/>
                </a:cubicBezTo>
                <a:cubicBezTo>
                  <a:pt x="40" y="93"/>
                  <a:pt x="66" y="88"/>
                  <a:pt x="79" y="70"/>
                </a:cubicBezTo>
                <a:cubicBezTo>
                  <a:pt x="92" y="52"/>
                  <a:pt x="88" y="26"/>
                  <a:pt x="70" y="13"/>
                </a:cubicBezTo>
                <a:close/>
              </a:path>
            </a:pathLst>
          </a:custGeom>
          <a:gradFill>
            <a:gsLst>
              <a:gs pos="0">
                <a:srgbClr val="4FB3C3"/>
              </a:gs>
              <a:gs pos="100000">
                <a:srgbClr val="2193AD"/>
              </a:gs>
            </a:gsLst>
            <a:lin ang="2700000" scaled="1"/>
          </a:gradFill>
          <a:ln>
            <a:noFill/>
          </a:ln>
          <a:effectLst/>
        </p:spPr>
        <p:txBody>
          <a:bodyPr lIns="0" tIns="0" rIns="0" bIns="0" anchor="ctr"/>
          <a:lstStyle/>
          <a:p>
            <a:endParaRPr lang="en-AU" sz="2400">
              <a:effectLst>
                <a:outerShdw blurRad="38100" dist="38100" dir="2700000" algn="tl">
                  <a:srgbClr val="000000"/>
                </a:outerShdw>
              </a:effectLst>
              <a:latin typeface="+mj-lt"/>
              <a:cs typeface="Gill Sans" charset="0"/>
            </a:endParaRPr>
          </a:p>
        </p:txBody>
      </p:sp>
      <p:sp>
        <p:nvSpPr>
          <p:cNvPr id="45" name="FREEFORM">
            <a:extLst>
              <a:ext uri="{FF2B5EF4-FFF2-40B4-BE49-F238E27FC236}">
                <a16:creationId xmlns:a16="http://schemas.microsoft.com/office/drawing/2014/main" id="{80D59E0D-B5F9-4ED7-BF82-7F751F42F13F}"/>
              </a:ext>
            </a:extLst>
          </p:cNvPr>
          <p:cNvSpPr>
            <a:spLocks/>
          </p:cNvSpPr>
          <p:nvPr/>
        </p:nvSpPr>
        <p:spPr bwMode="auto">
          <a:xfrm>
            <a:off x="7184306" y="8167809"/>
            <a:ext cx="322594" cy="322594"/>
          </a:xfrm>
          <a:custGeom>
            <a:avLst/>
            <a:gdLst>
              <a:gd name="T0" fmla="*/ 30 w 93"/>
              <a:gd name="T1" fmla="*/ 9 h 93"/>
              <a:gd name="T2" fmla="*/ 9 w 93"/>
              <a:gd name="T3" fmla="*/ 63 h 93"/>
              <a:gd name="T4" fmla="*/ 63 w 93"/>
              <a:gd name="T5" fmla="*/ 84 h 93"/>
              <a:gd name="T6" fmla="*/ 84 w 93"/>
              <a:gd name="T7" fmla="*/ 30 h 93"/>
              <a:gd name="T8" fmla="*/ 30 w 93"/>
              <a:gd name="T9" fmla="*/ 9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93">
                <a:moveTo>
                  <a:pt x="30" y="9"/>
                </a:moveTo>
                <a:cubicBezTo>
                  <a:pt x="9" y="18"/>
                  <a:pt x="0" y="42"/>
                  <a:pt x="9" y="63"/>
                </a:cubicBezTo>
                <a:cubicBezTo>
                  <a:pt x="18" y="84"/>
                  <a:pt x="43" y="93"/>
                  <a:pt x="63" y="84"/>
                </a:cubicBezTo>
                <a:cubicBezTo>
                  <a:pt x="84" y="75"/>
                  <a:pt x="93" y="50"/>
                  <a:pt x="84" y="30"/>
                </a:cubicBezTo>
                <a:cubicBezTo>
                  <a:pt x="75" y="9"/>
                  <a:pt x="51" y="0"/>
                  <a:pt x="30" y="9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2700000" scaled="1"/>
          </a:gradFill>
          <a:ln>
            <a:noFill/>
          </a:ln>
        </p:spPr>
        <p:txBody>
          <a:bodyPr vert="horz" wrap="square" lIns="68561" tIns="34280" rIns="68561" bIns="34280" numCol="1" anchor="t" anchorCtr="0" compatLnSpc="1">
            <a:prstTxWarp prst="textNoShape">
              <a:avLst/>
            </a:prstTxWarp>
          </a:bodyPr>
          <a:lstStyle/>
          <a:p>
            <a:endParaRPr lang="en-AU" sz="1050" b="1"/>
          </a:p>
        </p:txBody>
      </p:sp>
      <p:sp>
        <p:nvSpPr>
          <p:cNvPr id="46" name="FREEFORM">
            <a:extLst>
              <a:ext uri="{FF2B5EF4-FFF2-40B4-BE49-F238E27FC236}">
                <a16:creationId xmlns:a16="http://schemas.microsoft.com/office/drawing/2014/main" id="{74CF2459-20DC-40F8-9F3A-1838DD6576E1}"/>
              </a:ext>
            </a:extLst>
          </p:cNvPr>
          <p:cNvSpPr>
            <a:spLocks/>
          </p:cNvSpPr>
          <p:nvPr/>
        </p:nvSpPr>
        <p:spPr bwMode="auto">
          <a:xfrm>
            <a:off x="10791259" y="8177970"/>
            <a:ext cx="299733" cy="299733"/>
          </a:xfrm>
          <a:custGeom>
            <a:avLst/>
            <a:gdLst>
              <a:gd name="T0" fmla="*/ 2 w 86"/>
              <a:gd name="T1" fmla="*/ 39 h 86"/>
              <a:gd name="T2" fmla="*/ 39 w 86"/>
              <a:gd name="T3" fmla="*/ 84 h 86"/>
              <a:gd name="T4" fmla="*/ 84 w 86"/>
              <a:gd name="T5" fmla="*/ 48 h 86"/>
              <a:gd name="T6" fmla="*/ 47 w 86"/>
              <a:gd name="T7" fmla="*/ 3 h 86"/>
              <a:gd name="T8" fmla="*/ 2 w 86"/>
              <a:gd name="T9" fmla="*/ 3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" h="86">
                <a:moveTo>
                  <a:pt x="2" y="39"/>
                </a:moveTo>
                <a:cubicBezTo>
                  <a:pt x="0" y="62"/>
                  <a:pt x="16" y="82"/>
                  <a:pt x="39" y="84"/>
                </a:cubicBezTo>
                <a:cubicBezTo>
                  <a:pt x="61" y="86"/>
                  <a:pt x="81" y="70"/>
                  <a:pt x="84" y="48"/>
                </a:cubicBezTo>
                <a:cubicBezTo>
                  <a:pt x="86" y="25"/>
                  <a:pt x="70" y="5"/>
                  <a:pt x="47" y="3"/>
                </a:cubicBezTo>
                <a:cubicBezTo>
                  <a:pt x="25" y="0"/>
                  <a:pt x="5" y="17"/>
                  <a:pt x="2" y="39"/>
                </a:cubicBezTo>
                <a:close/>
              </a:path>
            </a:pathLst>
          </a:custGeom>
          <a:gradFill>
            <a:gsLst>
              <a:gs pos="0">
                <a:srgbClr val="F9B315"/>
              </a:gs>
              <a:gs pos="100000">
                <a:srgbClr val="E66B2F"/>
              </a:gs>
            </a:gsLst>
            <a:lin ang="2700000" scaled="1"/>
          </a:gradFill>
          <a:ln>
            <a:noFill/>
          </a:ln>
        </p:spPr>
        <p:txBody>
          <a:bodyPr vert="horz" wrap="square" lIns="68561" tIns="34280" rIns="68561" bIns="34280" numCol="1" anchor="t" anchorCtr="0" compatLnSpc="1">
            <a:prstTxWarp prst="textNoShape">
              <a:avLst/>
            </a:prstTxWarp>
          </a:bodyPr>
          <a:lstStyle/>
          <a:p>
            <a:endParaRPr lang="en-AU" sz="1050" b="1"/>
          </a:p>
        </p:txBody>
      </p:sp>
      <p:sp>
        <p:nvSpPr>
          <p:cNvPr id="47" name="FREEFORM">
            <a:extLst>
              <a:ext uri="{FF2B5EF4-FFF2-40B4-BE49-F238E27FC236}">
                <a16:creationId xmlns:a16="http://schemas.microsoft.com/office/drawing/2014/main" id="{8DCCDDD2-97F4-44E8-ACD7-2AA329A59A29}"/>
              </a:ext>
            </a:extLst>
          </p:cNvPr>
          <p:cNvSpPr>
            <a:spLocks/>
          </p:cNvSpPr>
          <p:nvPr/>
        </p:nvSpPr>
        <p:spPr bwMode="auto">
          <a:xfrm>
            <a:off x="12574414" y="5053638"/>
            <a:ext cx="325134" cy="325134"/>
          </a:xfrm>
          <a:custGeom>
            <a:avLst/>
            <a:gdLst>
              <a:gd name="T0" fmla="*/ 23 w 93"/>
              <a:gd name="T1" fmla="*/ 79 h 93"/>
              <a:gd name="T2" fmla="*/ 80 w 93"/>
              <a:gd name="T3" fmla="*/ 70 h 93"/>
              <a:gd name="T4" fmla="*/ 71 w 93"/>
              <a:gd name="T5" fmla="*/ 13 h 93"/>
              <a:gd name="T6" fmla="*/ 14 w 93"/>
              <a:gd name="T7" fmla="*/ 22 h 93"/>
              <a:gd name="T8" fmla="*/ 23 w 93"/>
              <a:gd name="T9" fmla="*/ 79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93">
                <a:moveTo>
                  <a:pt x="23" y="79"/>
                </a:moveTo>
                <a:cubicBezTo>
                  <a:pt x="41" y="93"/>
                  <a:pt x="67" y="88"/>
                  <a:pt x="80" y="70"/>
                </a:cubicBezTo>
                <a:cubicBezTo>
                  <a:pt x="93" y="52"/>
                  <a:pt x="89" y="26"/>
                  <a:pt x="71" y="13"/>
                </a:cubicBezTo>
                <a:cubicBezTo>
                  <a:pt x="53" y="0"/>
                  <a:pt x="27" y="4"/>
                  <a:pt x="14" y="22"/>
                </a:cubicBezTo>
                <a:cubicBezTo>
                  <a:pt x="0" y="40"/>
                  <a:pt x="5" y="66"/>
                  <a:pt x="23" y="79"/>
                </a:cubicBezTo>
                <a:close/>
              </a:path>
            </a:pathLst>
          </a:custGeom>
          <a:gradFill>
            <a:gsLst>
              <a:gs pos="0">
                <a:srgbClr val="E6692F"/>
              </a:gs>
              <a:gs pos="100000">
                <a:srgbClr val="DE394A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8" name="FREEFORM">
            <a:extLst>
              <a:ext uri="{FF2B5EF4-FFF2-40B4-BE49-F238E27FC236}">
                <a16:creationId xmlns:a16="http://schemas.microsoft.com/office/drawing/2014/main" id="{A4101F2C-5DB4-4E0F-8E8C-9F993FBC0B03}"/>
              </a:ext>
            </a:extLst>
          </p:cNvPr>
          <p:cNvSpPr>
            <a:spLocks/>
          </p:cNvSpPr>
          <p:nvPr/>
        </p:nvSpPr>
        <p:spPr bwMode="auto">
          <a:xfrm>
            <a:off x="10781098" y="1939466"/>
            <a:ext cx="322594" cy="322594"/>
          </a:xfrm>
          <a:custGeom>
            <a:avLst/>
            <a:gdLst>
              <a:gd name="T0" fmla="*/ 63 w 93"/>
              <a:gd name="T1" fmla="*/ 84 h 93"/>
              <a:gd name="T2" fmla="*/ 83 w 93"/>
              <a:gd name="T3" fmla="*/ 30 h 93"/>
              <a:gd name="T4" fmla="*/ 29 w 93"/>
              <a:gd name="T5" fmla="*/ 10 h 93"/>
              <a:gd name="T6" fmla="*/ 9 w 93"/>
              <a:gd name="T7" fmla="*/ 64 h 93"/>
              <a:gd name="T8" fmla="*/ 63 w 93"/>
              <a:gd name="T9" fmla="*/ 8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93">
                <a:moveTo>
                  <a:pt x="63" y="84"/>
                </a:moveTo>
                <a:cubicBezTo>
                  <a:pt x="83" y="75"/>
                  <a:pt x="93" y="51"/>
                  <a:pt x="83" y="30"/>
                </a:cubicBezTo>
                <a:cubicBezTo>
                  <a:pt x="74" y="10"/>
                  <a:pt x="50" y="0"/>
                  <a:pt x="29" y="10"/>
                </a:cubicBezTo>
                <a:cubicBezTo>
                  <a:pt x="9" y="19"/>
                  <a:pt x="0" y="43"/>
                  <a:pt x="9" y="64"/>
                </a:cubicBezTo>
                <a:cubicBezTo>
                  <a:pt x="18" y="84"/>
                  <a:pt x="42" y="93"/>
                  <a:pt x="63" y="84"/>
                </a:cubicBezTo>
                <a:close/>
              </a:path>
            </a:pathLst>
          </a:custGeom>
          <a:solidFill>
            <a:srgbClr val="C613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AU"/>
          </a:p>
        </p:txBody>
      </p:sp>
      <p:grpSp>
        <p:nvGrpSpPr>
          <p:cNvPr id="69" name="TROPHY ICON">
            <a:extLst>
              <a:ext uri="{FF2B5EF4-FFF2-40B4-BE49-F238E27FC236}">
                <a16:creationId xmlns:a16="http://schemas.microsoft.com/office/drawing/2014/main" id="{88558BAA-FE12-47B1-8835-C30903D05CC8}"/>
              </a:ext>
            </a:extLst>
          </p:cNvPr>
          <p:cNvGrpSpPr/>
          <p:nvPr/>
        </p:nvGrpSpPr>
        <p:grpSpPr>
          <a:xfrm>
            <a:off x="8522762" y="4634368"/>
            <a:ext cx="1239936" cy="1163671"/>
            <a:chOff x="8281590" y="4339017"/>
            <a:chExt cx="1239936" cy="1163671"/>
          </a:xfrm>
        </p:grpSpPr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655BA4D3-45A5-4757-87B2-E2DA9CDC1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134" y="4390682"/>
              <a:ext cx="408392" cy="556003"/>
            </a:xfrm>
            <a:custGeom>
              <a:avLst/>
              <a:gdLst>
                <a:gd name="T0" fmla="*/ 10 w 33"/>
                <a:gd name="T1" fmla="*/ 12 h 45"/>
                <a:gd name="T2" fmla="*/ 11 w 33"/>
                <a:gd name="T3" fmla="*/ 13 h 45"/>
                <a:gd name="T4" fmla="*/ 8 w 33"/>
                <a:gd name="T5" fmla="*/ 15 h 45"/>
                <a:gd name="T6" fmla="*/ 6 w 33"/>
                <a:gd name="T7" fmla="*/ 11 h 45"/>
                <a:gd name="T8" fmla="*/ 22 w 33"/>
                <a:gd name="T9" fmla="*/ 2 h 45"/>
                <a:gd name="T10" fmla="*/ 22 w 33"/>
                <a:gd name="T11" fmla="*/ 26 h 45"/>
                <a:gd name="T12" fmla="*/ 6 w 33"/>
                <a:gd name="T13" fmla="*/ 36 h 45"/>
                <a:gd name="T14" fmla="*/ 11 w 33"/>
                <a:gd name="T15" fmla="*/ 36 h 45"/>
                <a:gd name="T16" fmla="*/ 10 w 33"/>
                <a:gd name="T17" fmla="*/ 35 h 45"/>
                <a:gd name="T18" fmla="*/ 14 w 33"/>
                <a:gd name="T19" fmla="*/ 34 h 45"/>
                <a:gd name="T20" fmla="*/ 14 w 33"/>
                <a:gd name="T21" fmla="*/ 37 h 45"/>
                <a:gd name="T22" fmla="*/ 1 w 33"/>
                <a:gd name="T23" fmla="*/ 35 h 45"/>
                <a:gd name="T24" fmla="*/ 25 w 33"/>
                <a:gd name="T25" fmla="*/ 13 h 45"/>
                <a:gd name="T26" fmla="*/ 10 w 33"/>
                <a:gd name="T27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45">
                  <a:moveTo>
                    <a:pt x="10" y="12"/>
                  </a:moveTo>
                  <a:cubicBezTo>
                    <a:pt x="12" y="12"/>
                    <a:pt x="12" y="12"/>
                    <a:pt x="11" y="13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7" y="15"/>
                    <a:pt x="6" y="11"/>
                    <a:pt x="6" y="11"/>
                  </a:cubicBezTo>
                  <a:cubicBezTo>
                    <a:pt x="6" y="11"/>
                    <a:pt x="8" y="0"/>
                    <a:pt x="22" y="2"/>
                  </a:cubicBezTo>
                  <a:cubicBezTo>
                    <a:pt x="33" y="4"/>
                    <a:pt x="33" y="19"/>
                    <a:pt x="22" y="26"/>
                  </a:cubicBezTo>
                  <a:cubicBezTo>
                    <a:pt x="11" y="32"/>
                    <a:pt x="4" y="32"/>
                    <a:pt x="6" y="36"/>
                  </a:cubicBezTo>
                  <a:cubicBezTo>
                    <a:pt x="7" y="41"/>
                    <a:pt x="11" y="37"/>
                    <a:pt x="11" y="36"/>
                  </a:cubicBezTo>
                  <a:cubicBezTo>
                    <a:pt x="10" y="35"/>
                    <a:pt x="11" y="36"/>
                    <a:pt x="10" y="35"/>
                  </a:cubicBezTo>
                  <a:cubicBezTo>
                    <a:pt x="10" y="34"/>
                    <a:pt x="13" y="32"/>
                    <a:pt x="14" y="34"/>
                  </a:cubicBezTo>
                  <a:cubicBezTo>
                    <a:pt x="15" y="35"/>
                    <a:pt x="15" y="38"/>
                    <a:pt x="14" y="37"/>
                  </a:cubicBezTo>
                  <a:cubicBezTo>
                    <a:pt x="12" y="42"/>
                    <a:pt x="3" y="45"/>
                    <a:pt x="1" y="35"/>
                  </a:cubicBezTo>
                  <a:cubicBezTo>
                    <a:pt x="0" y="26"/>
                    <a:pt x="22" y="28"/>
                    <a:pt x="25" y="13"/>
                  </a:cubicBezTo>
                  <a:cubicBezTo>
                    <a:pt x="27" y="4"/>
                    <a:pt x="12" y="3"/>
                    <a:pt x="10" y="1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76E45AD3-BCAB-40C2-82DC-4CB0940E4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1590" y="4390682"/>
              <a:ext cx="420693" cy="556003"/>
            </a:xfrm>
            <a:custGeom>
              <a:avLst/>
              <a:gdLst>
                <a:gd name="T0" fmla="*/ 24 w 34"/>
                <a:gd name="T1" fmla="*/ 12 h 45"/>
                <a:gd name="T2" fmla="*/ 23 w 34"/>
                <a:gd name="T3" fmla="*/ 13 h 45"/>
                <a:gd name="T4" fmla="*/ 26 w 34"/>
                <a:gd name="T5" fmla="*/ 15 h 45"/>
                <a:gd name="T6" fmla="*/ 27 w 34"/>
                <a:gd name="T7" fmla="*/ 11 h 45"/>
                <a:gd name="T8" fmla="*/ 12 w 34"/>
                <a:gd name="T9" fmla="*/ 2 h 45"/>
                <a:gd name="T10" fmla="*/ 11 w 34"/>
                <a:gd name="T11" fmla="*/ 26 h 45"/>
                <a:gd name="T12" fmla="*/ 28 w 34"/>
                <a:gd name="T13" fmla="*/ 36 h 45"/>
                <a:gd name="T14" fmla="*/ 22 w 34"/>
                <a:gd name="T15" fmla="*/ 36 h 45"/>
                <a:gd name="T16" fmla="*/ 23 w 34"/>
                <a:gd name="T17" fmla="*/ 35 h 45"/>
                <a:gd name="T18" fmla="*/ 19 w 34"/>
                <a:gd name="T19" fmla="*/ 34 h 45"/>
                <a:gd name="T20" fmla="*/ 20 w 34"/>
                <a:gd name="T21" fmla="*/ 37 h 45"/>
                <a:gd name="T22" fmla="*/ 32 w 34"/>
                <a:gd name="T23" fmla="*/ 35 h 45"/>
                <a:gd name="T24" fmla="*/ 8 w 34"/>
                <a:gd name="T25" fmla="*/ 13 h 45"/>
                <a:gd name="T26" fmla="*/ 24 w 34"/>
                <a:gd name="T27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5">
                  <a:moveTo>
                    <a:pt x="24" y="12"/>
                  </a:moveTo>
                  <a:cubicBezTo>
                    <a:pt x="21" y="12"/>
                    <a:pt x="21" y="12"/>
                    <a:pt x="23" y="13"/>
                  </a:cubicBezTo>
                  <a:cubicBezTo>
                    <a:pt x="24" y="14"/>
                    <a:pt x="25" y="15"/>
                    <a:pt x="26" y="15"/>
                  </a:cubicBezTo>
                  <a:cubicBezTo>
                    <a:pt x="26" y="15"/>
                    <a:pt x="27" y="11"/>
                    <a:pt x="27" y="11"/>
                  </a:cubicBezTo>
                  <a:cubicBezTo>
                    <a:pt x="27" y="11"/>
                    <a:pt x="26" y="0"/>
                    <a:pt x="12" y="2"/>
                  </a:cubicBezTo>
                  <a:cubicBezTo>
                    <a:pt x="0" y="4"/>
                    <a:pt x="0" y="19"/>
                    <a:pt x="11" y="26"/>
                  </a:cubicBezTo>
                  <a:cubicBezTo>
                    <a:pt x="22" y="32"/>
                    <a:pt x="29" y="32"/>
                    <a:pt x="28" y="36"/>
                  </a:cubicBezTo>
                  <a:cubicBezTo>
                    <a:pt x="26" y="41"/>
                    <a:pt x="23" y="37"/>
                    <a:pt x="22" y="36"/>
                  </a:cubicBezTo>
                  <a:cubicBezTo>
                    <a:pt x="23" y="35"/>
                    <a:pt x="23" y="36"/>
                    <a:pt x="23" y="35"/>
                  </a:cubicBezTo>
                  <a:cubicBezTo>
                    <a:pt x="24" y="34"/>
                    <a:pt x="20" y="32"/>
                    <a:pt x="19" y="34"/>
                  </a:cubicBezTo>
                  <a:cubicBezTo>
                    <a:pt x="18" y="35"/>
                    <a:pt x="18" y="38"/>
                    <a:pt x="20" y="37"/>
                  </a:cubicBezTo>
                  <a:cubicBezTo>
                    <a:pt x="21" y="42"/>
                    <a:pt x="30" y="45"/>
                    <a:pt x="32" y="35"/>
                  </a:cubicBezTo>
                  <a:cubicBezTo>
                    <a:pt x="34" y="26"/>
                    <a:pt x="11" y="28"/>
                    <a:pt x="8" y="13"/>
                  </a:cubicBezTo>
                  <a:cubicBezTo>
                    <a:pt x="6" y="4"/>
                    <a:pt x="21" y="3"/>
                    <a:pt x="24" y="12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14C32C56-B8FE-4FFC-BC6E-C97733218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1646" y="4971287"/>
              <a:ext cx="319825" cy="319825"/>
            </a:xfrm>
            <a:custGeom>
              <a:avLst/>
              <a:gdLst>
                <a:gd name="T0" fmla="*/ 18 w 26"/>
                <a:gd name="T1" fmla="*/ 3 h 26"/>
                <a:gd name="T2" fmla="*/ 18 w 26"/>
                <a:gd name="T3" fmla="*/ 12 h 26"/>
                <a:gd name="T4" fmla="*/ 26 w 26"/>
                <a:gd name="T5" fmla="*/ 26 h 26"/>
                <a:gd name="T6" fmla="*/ 0 w 26"/>
                <a:gd name="T7" fmla="*/ 26 h 26"/>
                <a:gd name="T8" fmla="*/ 7 w 26"/>
                <a:gd name="T9" fmla="*/ 14 h 26"/>
                <a:gd name="T10" fmla="*/ 7 w 26"/>
                <a:gd name="T11" fmla="*/ 0 h 26"/>
                <a:gd name="T12" fmla="*/ 18 w 26"/>
                <a:gd name="T13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18" y="3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8" y="18"/>
                    <a:pt x="22" y="25"/>
                    <a:pt x="26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6" y="23"/>
                    <a:pt x="7" y="18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18" y="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BD5D1E6F-93CB-4181-A4AD-B9941918B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1574" y="4339017"/>
              <a:ext cx="619968" cy="706076"/>
            </a:xfrm>
            <a:custGeom>
              <a:avLst/>
              <a:gdLst>
                <a:gd name="T0" fmla="*/ 5 w 50"/>
                <a:gd name="T1" fmla="*/ 0 h 57"/>
                <a:gd name="T2" fmla="*/ 0 w 50"/>
                <a:gd name="T3" fmla="*/ 10 h 57"/>
                <a:gd name="T4" fmla="*/ 24 w 50"/>
                <a:gd name="T5" fmla="*/ 57 h 57"/>
                <a:gd name="T6" fmla="*/ 26 w 50"/>
                <a:gd name="T7" fmla="*/ 57 h 57"/>
                <a:gd name="T8" fmla="*/ 50 w 50"/>
                <a:gd name="T9" fmla="*/ 10 h 57"/>
                <a:gd name="T10" fmla="*/ 45 w 50"/>
                <a:gd name="T11" fmla="*/ 0 h 57"/>
                <a:gd name="T12" fmla="*/ 5 w 50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57">
                  <a:moveTo>
                    <a:pt x="5" y="0"/>
                  </a:moveTo>
                  <a:cubicBezTo>
                    <a:pt x="0" y="0"/>
                    <a:pt x="0" y="3"/>
                    <a:pt x="0" y="10"/>
                  </a:cubicBezTo>
                  <a:cubicBezTo>
                    <a:pt x="0" y="26"/>
                    <a:pt x="9" y="57"/>
                    <a:pt x="2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41" y="57"/>
                    <a:pt x="50" y="26"/>
                    <a:pt x="50" y="10"/>
                  </a:cubicBezTo>
                  <a:cubicBezTo>
                    <a:pt x="50" y="3"/>
                    <a:pt x="50" y="0"/>
                    <a:pt x="45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C89B62E-CFE0-4D9A-B371-6ECC13696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0777" y="5364917"/>
              <a:ext cx="496959" cy="63965"/>
            </a:xfrm>
            <a:custGeom>
              <a:avLst/>
              <a:gdLst>
                <a:gd name="T0" fmla="*/ 40 w 40"/>
                <a:gd name="T1" fmla="*/ 3 h 5"/>
                <a:gd name="T2" fmla="*/ 37 w 40"/>
                <a:gd name="T3" fmla="*/ 5 h 5"/>
                <a:gd name="T4" fmla="*/ 3 w 40"/>
                <a:gd name="T5" fmla="*/ 5 h 5"/>
                <a:gd name="T6" fmla="*/ 0 w 40"/>
                <a:gd name="T7" fmla="*/ 3 h 5"/>
                <a:gd name="T8" fmla="*/ 3 w 40"/>
                <a:gd name="T9" fmla="*/ 0 h 5"/>
                <a:gd name="T10" fmla="*/ 37 w 40"/>
                <a:gd name="T11" fmla="*/ 0 h 5"/>
                <a:gd name="T12" fmla="*/ 40 w 40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">
                  <a:moveTo>
                    <a:pt x="40" y="3"/>
                  </a:moveTo>
                  <a:cubicBezTo>
                    <a:pt x="40" y="4"/>
                    <a:pt x="39" y="5"/>
                    <a:pt x="37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0" y="4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0" y="1"/>
                    <a:pt x="40" y="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961FB007-521C-471D-8165-9CF0009C1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8477" y="5428882"/>
              <a:ext cx="521560" cy="73806"/>
            </a:xfrm>
            <a:custGeom>
              <a:avLst/>
              <a:gdLst>
                <a:gd name="T0" fmla="*/ 0 w 42"/>
                <a:gd name="T1" fmla="*/ 3 h 6"/>
                <a:gd name="T2" fmla="*/ 3 w 42"/>
                <a:gd name="T3" fmla="*/ 0 h 6"/>
                <a:gd name="T4" fmla="*/ 39 w 42"/>
                <a:gd name="T5" fmla="*/ 0 h 6"/>
                <a:gd name="T6" fmla="*/ 42 w 42"/>
                <a:gd name="T7" fmla="*/ 3 h 6"/>
                <a:gd name="T8" fmla="*/ 39 w 42"/>
                <a:gd name="T9" fmla="*/ 6 h 6"/>
                <a:gd name="T10" fmla="*/ 3 w 42"/>
                <a:gd name="T11" fmla="*/ 6 h 6"/>
                <a:gd name="T12" fmla="*/ 0 w 42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6">
                  <a:moveTo>
                    <a:pt x="0" y="3"/>
                  </a:moveTo>
                  <a:cubicBezTo>
                    <a:pt x="0" y="2"/>
                    <a:pt x="2" y="0"/>
                    <a:pt x="3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2" y="2"/>
                    <a:pt x="42" y="3"/>
                  </a:cubicBezTo>
                  <a:cubicBezTo>
                    <a:pt x="42" y="5"/>
                    <a:pt x="41" y="6"/>
                    <a:pt x="3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67" name="Freeform 59">
              <a:extLst>
                <a:ext uri="{FF2B5EF4-FFF2-40B4-BE49-F238E27FC236}">
                  <a16:creationId xmlns:a16="http://schemas.microsoft.com/office/drawing/2014/main" id="{BE9529C5-2C60-4F5F-B578-9DFBF376C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5379" y="5291111"/>
              <a:ext cx="460056" cy="73806"/>
            </a:xfrm>
            <a:custGeom>
              <a:avLst/>
              <a:gdLst>
                <a:gd name="T0" fmla="*/ 37 w 37"/>
                <a:gd name="T1" fmla="*/ 3 h 6"/>
                <a:gd name="T2" fmla="*/ 34 w 37"/>
                <a:gd name="T3" fmla="*/ 0 h 6"/>
                <a:gd name="T4" fmla="*/ 2 w 37"/>
                <a:gd name="T5" fmla="*/ 0 h 6"/>
                <a:gd name="T6" fmla="*/ 0 w 37"/>
                <a:gd name="T7" fmla="*/ 3 h 6"/>
                <a:gd name="T8" fmla="*/ 2 w 37"/>
                <a:gd name="T9" fmla="*/ 6 h 6"/>
                <a:gd name="T10" fmla="*/ 34 w 37"/>
                <a:gd name="T11" fmla="*/ 6 h 6"/>
                <a:gd name="T12" fmla="*/ 37 w 37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6">
                  <a:moveTo>
                    <a:pt x="37" y="3"/>
                  </a:moveTo>
                  <a:cubicBezTo>
                    <a:pt x="37" y="2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7" y="5"/>
                    <a:pt x="37" y="3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68" name="Freeform 60">
              <a:extLst>
                <a:ext uri="{FF2B5EF4-FFF2-40B4-BE49-F238E27FC236}">
                  <a16:creationId xmlns:a16="http://schemas.microsoft.com/office/drawing/2014/main" id="{4EE8FE30-3F0B-4508-9B6E-A1A0C4F87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9257" y="4339017"/>
              <a:ext cx="322286" cy="706076"/>
            </a:xfrm>
            <a:custGeom>
              <a:avLst/>
              <a:gdLst>
                <a:gd name="T0" fmla="*/ 21 w 26"/>
                <a:gd name="T1" fmla="*/ 0 h 57"/>
                <a:gd name="T2" fmla="*/ 0 w 26"/>
                <a:gd name="T3" fmla="*/ 0 h 57"/>
                <a:gd name="T4" fmla="*/ 0 w 26"/>
                <a:gd name="T5" fmla="*/ 57 h 57"/>
                <a:gd name="T6" fmla="*/ 2 w 26"/>
                <a:gd name="T7" fmla="*/ 57 h 57"/>
                <a:gd name="T8" fmla="*/ 26 w 26"/>
                <a:gd name="T9" fmla="*/ 10 h 57"/>
                <a:gd name="T10" fmla="*/ 21 w 26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57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7" y="57"/>
                    <a:pt x="26" y="26"/>
                    <a:pt x="26" y="10"/>
                  </a:cubicBezTo>
                  <a:cubicBezTo>
                    <a:pt x="26" y="3"/>
                    <a:pt x="26" y="0"/>
                    <a:pt x="2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</p:grpSp>
      <p:sp>
        <p:nvSpPr>
          <p:cNvPr id="70" name="ICON">
            <a:extLst>
              <a:ext uri="{FF2B5EF4-FFF2-40B4-BE49-F238E27FC236}">
                <a16:creationId xmlns:a16="http://schemas.microsoft.com/office/drawing/2014/main" id="{A7E43349-F321-4A74-8E55-AA990B6A650F}"/>
              </a:ext>
            </a:extLst>
          </p:cNvPr>
          <p:cNvSpPr>
            <a:spLocks/>
          </p:cNvSpPr>
          <p:nvPr/>
        </p:nvSpPr>
        <p:spPr bwMode="auto">
          <a:xfrm>
            <a:off x="6336774" y="4703103"/>
            <a:ext cx="890589" cy="802022"/>
          </a:xfrm>
          <a:custGeom>
            <a:avLst/>
            <a:gdLst>
              <a:gd name="T0" fmla="*/ 17 w 72"/>
              <a:gd name="T1" fmla="*/ 61 h 65"/>
              <a:gd name="T2" fmla="*/ 25 w 72"/>
              <a:gd name="T3" fmla="*/ 55 h 65"/>
              <a:gd name="T4" fmla="*/ 30 w 72"/>
              <a:gd name="T5" fmla="*/ 52 h 65"/>
              <a:gd name="T6" fmla="*/ 22 w 72"/>
              <a:gd name="T7" fmla="*/ 40 h 65"/>
              <a:gd name="T8" fmla="*/ 19 w 72"/>
              <a:gd name="T9" fmla="*/ 36 h 65"/>
              <a:gd name="T10" fmla="*/ 21 w 72"/>
              <a:gd name="T11" fmla="*/ 30 h 65"/>
              <a:gd name="T12" fmla="*/ 20 w 72"/>
              <a:gd name="T13" fmla="*/ 29 h 65"/>
              <a:gd name="T14" fmla="*/ 21 w 72"/>
              <a:gd name="T15" fmla="*/ 26 h 65"/>
              <a:gd name="T16" fmla="*/ 20 w 72"/>
              <a:gd name="T17" fmla="*/ 21 h 65"/>
              <a:gd name="T18" fmla="*/ 30 w 72"/>
              <a:gd name="T19" fmla="*/ 12 h 65"/>
              <a:gd name="T20" fmla="*/ 29 w 72"/>
              <a:gd name="T21" fmla="*/ 9 h 65"/>
              <a:gd name="T22" fmla="*/ 31 w 72"/>
              <a:gd name="T23" fmla="*/ 8 h 65"/>
              <a:gd name="T24" fmla="*/ 38 w 72"/>
              <a:gd name="T25" fmla="*/ 10 h 65"/>
              <a:gd name="T26" fmla="*/ 37 w 72"/>
              <a:gd name="T27" fmla="*/ 9 h 65"/>
              <a:gd name="T28" fmla="*/ 46 w 72"/>
              <a:gd name="T29" fmla="*/ 13 h 65"/>
              <a:gd name="T30" fmla="*/ 46 w 72"/>
              <a:gd name="T31" fmla="*/ 12 h 65"/>
              <a:gd name="T32" fmla="*/ 48 w 72"/>
              <a:gd name="T33" fmla="*/ 13 h 65"/>
              <a:gd name="T34" fmla="*/ 50 w 72"/>
              <a:gd name="T35" fmla="*/ 13 h 65"/>
              <a:gd name="T36" fmla="*/ 51 w 72"/>
              <a:gd name="T37" fmla="*/ 18 h 65"/>
              <a:gd name="T38" fmla="*/ 51 w 72"/>
              <a:gd name="T39" fmla="*/ 16 h 65"/>
              <a:gd name="T40" fmla="*/ 54 w 72"/>
              <a:gd name="T41" fmla="*/ 21 h 65"/>
              <a:gd name="T42" fmla="*/ 53 w 72"/>
              <a:gd name="T43" fmla="*/ 23 h 65"/>
              <a:gd name="T44" fmla="*/ 53 w 72"/>
              <a:gd name="T45" fmla="*/ 24 h 65"/>
              <a:gd name="T46" fmla="*/ 54 w 72"/>
              <a:gd name="T47" fmla="*/ 26 h 65"/>
              <a:gd name="T48" fmla="*/ 53 w 72"/>
              <a:gd name="T49" fmla="*/ 26 h 65"/>
              <a:gd name="T50" fmla="*/ 51 w 72"/>
              <a:gd name="T51" fmla="*/ 31 h 65"/>
              <a:gd name="T52" fmla="*/ 53 w 72"/>
              <a:gd name="T53" fmla="*/ 35 h 65"/>
              <a:gd name="T54" fmla="*/ 50 w 72"/>
              <a:gd name="T55" fmla="*/ 39 h 65"/>
              <a:gd name="T56" fmla="*/ 42 w 72"/>
              <a:gd name="T57" fmla="*/ 51 h 65"/>
              <a:gd name="T58" fmla="*/ 47 w 72"/>
              <a:gd name="T59" fmla="*/ 55 h 65"/>
              <a:gd name="T60" fmla="*/ 49 w 72"/>
              <a:gd name="T61" fmla="*/ 56 h 65"/>
              <a:gd name="T62" fmla="*/ 49 w 72"/>
              <a:gd name="T63" fmla="*/ 56 h 65"/>
              <a:gd name="T64" fmla="*/ 58 w 72"/>
              <a:gd name="T65" fmla="*/ 64 h 65"/>
              <a:gd name="T66" fmla="*/ 36 w 72"/>
              <a:gd name="T67" fmla="*/ 0 h 65"/>
              <a:gd name="T68" fmla="*/ 14 w 72"/>
              <a:gd name="T69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2" h="65">
                <a:moveTo>
                  <a:pt x="14" y="65"/>
                </a:moveTo>
                <a:cubicBezTo>
                  <a:pt x="15" y="64"/>
                  <a:pt x="16" y="63"/>
                  <a:pt x="17" y="61"/>
                </a:cubicBezTo>
                <a:cubicBezTo>
                  <a:pt x="19" y="60"/>
                  <a:pt x="22" y="58"/>
                  <a:pt x="23" y="57"/>
                </a:cubicBezTo>
                <a:cubicBezTo>
                  <a:pt x="23" y="56"/>
                  <a:pt x="24" y="55"/>
                  <a:pt x="25" y="55"/>
                </a:cubicBezTo>
                <a:cubicBezTo>
                  <a:pt x="26" y="55"/>
                  <a:pt x="28" y="55"/>
                  <a:pt x="30" y="54"/>
                </a:cubicBezTo>
                <a:cubicBezTo>
                  <a:pt x="30" y="52"/>
                  <a:pt x="30" y="52"/>
                  <a:pt x="30" y="52"/>
                </a:cubicBezTo>
                <a:cubicBezTo>
                  <a:pt x="27" y="50"/>
                  <a:pt x="22" y="45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0" y="40"/>
                  <a:pt x="19" y="38"/>
                  <a:pt x="19" y="36"/>
                </a:cubicBezTo>
                <a:cubicBezTo>
                  <a:pt x="19" y="34"/>
                  <a:pt x="20" y="33"/>
                  <a:pt x="21" y="32"/>
                </a:cubicBezTo>
                <a:cubicBezTo>
                  <a:pt x="20" y="32"/>
                  <a:pt x="21" y="31"/>
                  <a:pt x="21" y="30"/>
                </a:cubicBezTo>
                <a:cubicBezTo>
                  <a:pt x="21" y="29"/>
                  <a:pt x="21" y="29"/>
                  <a:pt x="21" y="29"/>
                </a:cubicBezTo>
                <a:cubicBezTo>
                  <a:pt x="20" y="30"/>
                  <a:pt x="20" y="30"/>
                  <a:pt x="20" y="29"/>
                </a:cubicBezTo>
                <a:cubicBezTo>
                  <a:pt x="20" y="29"/>
                  <a:pt x="20" y="28"/>
                  <a:pt x="21" y="27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4"/>
                  <a:pt x="21" y="22"/>
                  <a:pt x="22" y="20"/>
                </a:cubicBezTo>
                <a:cubicBezTo>
                  <a:pt x="21" y="20"/>
                  <a:pt x="20" y="22"/>
                  <a:pt x="20" y="21"/>
                </a:cubicBezTo>
                <a:cubicBezTo>
                  <a:pt x="21" y="19"/>
                  <a:pt x="23" y="15"/>
                  <a:pt x="26" y="14"/>
                </a:cubicBezTo>
                <a:cubicBezTo>
                  <a:pt x="27" y="13"/>
                  <a:pt x="28" y="12"/>
                  <a:pt x="30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27" y="11"/>
                  <a:pt x="29" y="9"/>
                  <a:pt x="29" y="9"/>
                </a:cubicBezTo>
                <a:cubicBezTo>
                  <a:pt x="28" y="11"/>
                  <a:pt x="31" y="10"/>
                  <a:pt x="31" y="10"/>
                </a:cubicBezTo>
                <a:cubicBezTo>
                  <a:pt x="31" y="10"/>
                  <a:pt x="31" y="8"/>
                  <a:pt x="31" y="8"/>
                </a:cubicBezTo>
                <a:cubicBezTo>
                  <a:pt x="32" y="11"/>
                  <a:pt x="38" y="10"/>
                  <a:pt x="38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9" y="11"/>
                  <a:pt x="40" y="11"/>
                  <a:pt x="40" y="11"/>
                </a:cubicBezTo>
                <a:cubicBezTo>
                  <a:pt x="40" y="10"/>
                  <a:pt x="38" y="9"/>
                  <a:pt x="37" y="9"/>
                </a:cubicBezTo>
                <a:cubicBezTo>
                  <a:pt x="37" y="9"/>
                  <a:pt x="43" y="9"/>
                  <a:pt x="45" y="12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1"/>
                  <a:pt x="45" y="11"/>
                  <a:pt x="46" y="12"/>
                </a:cubicBezTo>
                <a:cubicBezTo>
                  <a:pt x="47" y="12"/>
                  <a:pt x="47" y="13"/>
                  <a:pt x="48" y="14"/>
                </a:cubicBezTo>
                <a:cubicBezTo>
                  <a:pt x="48" y="14"/>
                  <a:pt x="48" y="13"/>
                  <a:pt x="48" y="13"/>
                </a:cubicBezTo>
                <a:cubicBezTo>
                  <a:pt x="49" y="14"/>
                  <a:pt x="48" y="14"/>
                  <a:pt x="49" y="14"/>
                </a:cubicBezTo>
                <a:cubicBezTo>
                  <a:pt x="49" y="14"/>
                  <a:pt x="49" y="12"/>
                  <a:pt x="50" y="13"/>
                </a:cubicBezTo>
                <a:cubicBezTo>
                  <a:pt x="50" y="15"/>
                  <a:pt x="51" y="17"/>
                  <a:pt x="51" y="18"/>
                </a:cubicBezTo>
                <a:cubicBezTo>
                  <a:pt x="51" y="18"/>
                  <a:pt x="51" y="18"/>
                  <a:pt x="51" y="18"/>
                </a:cubicBezTo>
                <a:cubicBezTo>
                  <a:pt x="51" y="18"/>
                  <a:pt x="51" y="18"/>
                  <a:pt x="51" y="18"/>
                </a:cubicBezTo>
                <a:cubicBezTo>
                  <a:pt x="52" y="17"/>
                  <a:pt x="51" y="17"/>
                  <a:pt x="51" y="16"/>
                </a:cubicBezTo>
                <a:cubicBezTo>
                  <a:pt x="52" y="17"/>
                  <a:pt x="52" y="19"/>
                  <a:pt x="52" y="21"/>
                </a:cubicBezTo>
                <a:cubicBezTo>
                  <a:pt x="53" y="20"/>
                  <a:pt x="55" y="20"/>
                  <a:pt x="54" y="21"/>
                </a:cubicBezTo>
                <a:cubicBezTo>
                  <a:pt x="53" y="21"/>
                  <a:pt x="53" y="22"/>
                  <a:pt x="52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23"/>
                  <a:pt x="54" y="22"/>
                  <a:pt x="53" y="23"/>
                </a:cubicBezTo>
                <a:cubicBezTo>
                  <a:pt x="53" y="23"/>
                  <a:pt x="53" y="24"/>
                  <a:pt x="53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4" y="24"/>
                  <a:pt x="54" y="26"/>
                  <a:pt x="54" y="26"/>
                </a:cubicBezTo>
                <a:cubicBezTo>
                  <a:pt x="53" y="25"/>
                  <a:pt x="53" y="24"/>
                  <a:pt x="53" y="25"/>
                </a:cubicBezTo>
                <a:cubicBezTo>
                  <a:pt x="53" y="25"/>
                  <a:pt x="53" y="26"/>
                  <a:pt x="53" y="26"/>
                </a:cubicBezTo>
                <a:cubicBezTo>
                  <a:pt x="53" y="30"/>
                  <a:pt x="53" y="30"/>
                  <a:pt x="53" y="30"/>
                </a:cubicBezTo>
                <a:cubicBezTo>
                  <a:pt x="52" y="30"/>
                  <a:pt x="52" y="31"/>
                  <a:pt x="51" y="31"/>
                </a:cubicBezTo>
                <a:cubicBezTo>
                  <a:pt x="51" y="31"/>
                  <a:pt x="51" y="31"/>
                  <a:pt x="51" y="31"/>
                </a:cubicBezTo>
                <a:cubicBezTo>
                  <a:pt x="53" y="32"/>
                  <a:pt x="53" y="33"/>
                  <a:pt x="53" y="35"/>
                </a:cubicBezTo>
                <a:cubicBezTo>
                  <a:pt x="53" y="37"/>
                  <a:pt x="52" y="39"/>
                  <a:pt x="51" y="39"/>
                </a:cubicBezTo>
                <a:cubicBezTo>
                  <a:pt x="50" y="39"/>
                  <a:pt x="50" y="39"/>
                  <a:pt x="50" y="39"/>
                </a:cubicBezTo>
                <a:cubicBezTo>
                  <a:pt x="50" y="40"/>
                  <a:pt x="50" y="40"/>
                  <a:pt x="50" y="40"/>
                </a:cubicBezTo>
                <a:cubicBezTo>
                  <a:pt x="50" y="45"/>
                  <a:pt x="46" y="49"/>
                  <a:pt x="42" y="51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5"/>
                  <a:pt x="46" y="55"/>
                  <a:pt x="47" y="55"/>
                </a:cubicBezTo>
                <a:cubicBezTo>
                  <a:pt x="48" y="56"/>
                  <a:pt x="48" y="56"/>
                  <a:pt x="48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50" y="57"/>
                  <a:pt x="53" y="60"/>
                  <a:pt x="55" y="61"/>
                </a:cubicBezTo>
                <a:cubicBezTo>
                  <a:pt x="56" y="62"/>
                  <a:pt x="57" y="64"/>
                  <a:pt x="58" y="64"/>
                </a:cubicBezTo>
                <a:cubicBezTo>
                  <a:pt x="66" y="58"/>
                  <a:pt x="72" y="48"/>
                  <a:pt x="72" y="36"/>
                </a:cubicBezTo>
                <a:cubicBezTo>
                  <a:pt x="72" y="16"/>
                  <a:pt x="5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48"/>
                  <a:pt x="5" y="58"/>
                  <a:pt x="14" y="65"/>
                </a:cubicBezTo>
                <a:cubicBezTo>
                  <a:pt x="14" y="65"/>
                  <a:pt x="14" y="65"/>
                  <a:pt x="14" y="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71" name="ICON">
            <a:extLst>
              <a:ext uri="{FF2B5EF4-FFF2-40B4-BE49-F238E27FC236}">
                <a16:creationId xmlns:a16="http://schemas.microsoft.com/office/drawing/2014/main" id="{1EE26B72-D607-413E-B21C-8059BCCF3A05}"/>
              </a:ext>
            </a:extLst>
          </p:cNvPr>
          <p:cNvSpPr>
            <a:spLocks/>
          </p:cNvSpPr>
          <p:nvPr/>
        </p:nvSpPr>
        <p:spPr bwMode="auto">
          <a:xfrm>
            <a:off x="11103692" y="4887616"/>
            <a:ext cx="718376" cy="617509"/>
          </a:xfrm>
          <a:custGeom>
            <a:avLst/>
            <a:gdLst>
              <a:gd name="T0" fmla="*/ 28 w 58"/>
              <a:gd name="T1" fmla="*/ 49 h 50"/>
              <a:gd name="T2" fmla="*/ 8 w 58"/>
              <a:gd name="T3" fmla="*/ 30 h 50"/>
              <a:gd name="T4" fmla="*/ 0 w 58"/>
              <a:gd name="T5" fmla="*/ 15 h 50"/>
              <a:gd name="T6" fmla="*/ 16 w 58"/>
              <a:gd name="T7" fmla="*/ 0 h 50"/>
              <a:gd name="T8" fmla="*/ 29 w 58"/>
              <a:gd name="T9" fmla="*/ 7 h 50"/>
              <a:gd name="T10" fmla="*/ 43 w 58"/>
              <a:gd name="T11" fmla="*/ 0 h 50"/>
              <a:gd name="T12" fmla="*/ 58 w 58"/>
              <a:gd name="T13" fmla="*/ 15 h 50"/>
              <a:gd name="T14" fmla="*/ 51 w 58"/>
              <a:gd name="T15" fmla="*/ 30 h 50"/>
              <a:gd name="T16" fmla="*/ 31 w 58"/>
              <a:gd name="T17" fmla="*/ 49 h 50"/>
              <a:gd name="T18" fmla="*/ 29 w 58"/>
              <a:gd name="T19" fmla="*/ 50 h 50"/>
              <a:gd name="T20" fmla="*/ 28 w 58"/>
              <a:gd name="T21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" h="50">
                <a:moveTo>
                  <a:pt x="28" y="49"/>
                </a:moveTo>
                <a:cubicBezTo>
                  <a:pt x="8" y="30"/>
                  <a:pt x="8" y="30"/>
                  <a:pt x="8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6"/>
                  <a:pt x="6" y="0"/>
                  <a:pt x="16" y="0"/>
                </a:cubicBezTo>
                <a:cubicBezTo>
                  <a:pt x="21" y="0"/>
                  <a:pt x="27" y="5"/>
                  <a:pt x="29" y="7"/>
                </a:cubicBezTo>
                <a:cubicBezTo>
                  <a:pt x="32" y="5"/>
                  <a:pt x="37" y="0"/>
                  <a:pt x="43" y="0"/>
                </a:cubicBezTo>
                <a:cubicBezTo>
                  <a:pt x="52" y="0"/>
                  <a:pt x="58" y="6"/>
                  <a:pt x="58" y="15"/>
                </a:cubicBezTo>
                <a:cubicBezTo>
                  <a:pt x="58" y="23"/>
                  <a:pt x="51" y="30"/>
                  <a:pt x="51" y="30"/>
                </a:cubicBezTo>
                <a:cubicBezTo>
                  <a:pt x="31" y="49"/>
                  <a:pt x="31" y="49"/>
                  <a:pt x="31" y="49"/>
                </a:cubicBezTo>
                <a:cubicBezTo>
                  <a:pt x="30" y="50"/>
                  <a:pt x="30" y="50"/>
                  <a:pt x="29" y="50"/>
                </a:cubicBezTo>
                <a:cubicBezTo>
                  <a:pt x="29" y="50"/>
                  <a:pt x="28" y="50"/>
                  <a:pt x="28" y="49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72" name="ICON">
            <a:extLst>
              <a:ext uri="{FF2B5EF4-FFF2-40B4-BE49-F238E27FC236}">
                <a16:creationId xmlns:a16="http://schemas.microsoft.com/office/drawing/2014/main" id="{0DEA08D1-D4AD-4681-B9EE-ECE85CE57F2E}"/>
              </a:ext>
            </a:extLst>
          </p:cNvPr>
          <p:cNvSpPr>
            <a:spLocks noEditPoints="1"/>
          </p:cNvSpPr>
          <p:nvPr/>
        </p:nvSpPr>
        <p:spPr bwMode="auto">
          <a:xfrm>
            <a:off x="9949360" y="2847153"/>
            <a:ext cx="681474" cy="679013"/>
          </a:xfrm>
          <a:custGeom>
            <a:avLst/>
            <a:gdLst>
              <a:gd name="T0" fmla="*/ 44 w 55"/>
              <a:gd name="T1" fmla="*/ 28 h 55"/>
              <a:gd name="T2" fmla="*/ 37 w 55"/>
              <a:gd name="T3" fmla="*/ 34 h 55"/>
              <a:gd name="T4" fmla="*/ 37 w 55"/>
              <a:gd name="T5" fmla="*/ 47 h 55"/>
              <a:gd name="T6" fmla="*/ 36 w 55"/>
              <a:gd name="T7" fmla="*/ 47 h 55"/>
              <a:gd name="T8" fmla="*/ 23 w 55"/>
              <a:gd name="T9" fmla="*/ 55 h 55"/>
              <a:gd name="T10" fmla="*/ 23 w 55"/>
              <a:gd name="T11" fmla="*/ 55 h 55"/>
              <a:gd name="T12" fmla="*/ 22 w 55"/>
              <a:gd name="T13" fmla="*/ 55 h 55"/>
              <a:gd name="T14" fmla="*/ 20 w 55"/>
              <a:gd name="T15" fmla="*/ 53 h 55"/>
              <a:gd name="T16" fmla="*/ 19 w 55"/>
              <a:gd name="T17" fmla="*/ 52 h 55"/>
              <a:gd name="T18" fmla="*/ 22 w 55"/>
              <a:gd name="T19" fmla="*/ 42 h 55"/>
              <a:gd name="T20" fmla="*/ 13 w 55"/>
              <a:gd name="T21" fmla="*/ 33 h 55"/>
              <a:gd name="T22" fmla="*/ 3 w 55"/>
              <a:gd name="T23" fmla="*/ 36 h 55"/>
              <a:gd name="T24" fmla="*/ 3 w 55"/>
              <a:gd name="T25" fmla="*/ 36 h 55"/>
              <a:gd name="T26" fmla="*/ 2 w 55"/>
              <a:gd name="T27" fmla="*/ 35 h 55"/>
              <a:gd name="T28" fmla="*/ 0 w 55"/>
              <a:gd name="T29" fmla="*/ 33 h 55"/>
              <a:gd name="T30" fmla="*/ 0 w 55"/>
              <a:gd name="T31" fmla="*/ 32 h 55"/>
              <a:gd name="T32" fmla="*/ 7 w 55"/>
              <a:gd name="T33" fmla="*/ 19 h 55"/>
              <a:gd name="T34" fmla="*/ 8 w 55"/>
              <a:gd name="T35" fmla="*/ 18 h 55"/>
              <a:gd name="T36" fmla="*/ 21 w 55"/>
              <a:gd name="T37" fmla="*/ 17 h 55"/>
              <a:gd name="T38" fmla="*/ 27 w 55"/>
              <a:gd name="T39" fmla="*/ 11 h 55"/>
              <a:gd name="T40" fmla="*/ 54 w 55"/>
              <a:gd name="T41" fmla="*/ 0 h 55"/>
              <a:gd name="T42" fmla="*/ 55 w 55"/>
              <a:gd name="T43" fmla="*/ 1 h 55"/>
              <a:gd name="T44" fmla="*/ 44 w 55"/>
              <a:gd name="T45" fmla="*/ 28 h 55"/>
              <a:gd name="T46" fmla="*/ 44 w 55"/>
              <a:gd name="T47" fmla="*/ 7 h 55"/>
              <a:gd name="T48" fmla="*/ 41 w 55"/>
              <a:gd name="T49" fmla="*/ 11 h 55"/>
              <a:gd name="T50" fmla="*/ 44 w 55"/>
              <a:gd name="T51" fmla="*/ 14 h 55"/>
              <a:gd name="T52" fmla="*/ 48 w 55"/>
              <a:gd name="T53" fmla="*/ 11 h 55"/>
              <a:gd name="T54" fmla="*/ 44 w 55"/>
              <a:gd name="T55" fmla="*/ 7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" h="55">
                <a:moveTo>
                  <a:pt x="44" y="28"/>
                </a:moveTo>
                <a:cubicBezTo>
                  <a:pt x="42" y="30"/>
                  <a:pt x="40" y="32"/>
                  <a:pt x="37" y="34"/>
                </a:cubicBezTo>
                <a:cubicBezTo>
                  <a:pt x="37" y="47"/>
                  <a:pt x="37" y="47"/>
                  <a:pt x="37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2" y="55"/>
                  <a:pt x="22" y="55"/>
                  <a:pt x="22" y="55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2"/>
                  <a:pt x="19" y="52"/>
                  <a:pt x="19" y="52"/>
                </a:cubicBezTo>
                <a:cubicBezTo>
                  <a:pt x="22" y="42"/>
                  <a:pt x="22" y="42"/>
                  <a:pt x="22" y="42"/>
                </a:cubicBezTo>
                <a:cubicBezTo>
                  <a:pt x="13" y="33"/>
                  <a:pt x="13" y="33"/>
                  <a:pt x="13" y="33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2" y="35"/>
                  <a:pt x="2" y="35"/>
                  <a:pt x="2" y="3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0" y="32"/>
                  <a:pt x="0" y="32"/>
                </a:cubicBezTo>
                <a:cubicBezTo>
                  <a:pt x="7" y="19"/>
                  <a:pt x="7" y="19"/>
                  <a:pt x="7" y="19"/>
                </a:cubicBezTo>
                <a:cubicBezTo>
                  <a:pt x="8" y="18"/>
                  <a:pt x="8" y="18"/>
                  <a:pt x="8" y="18"/>
                </a:cubicBezTo>
                <a:cubicBezTo>
                  <a:pt x="21" y="17"/>
                  <a:pt x="21" y="17"/>
                  <a:pt x="21" y="17"/>
                </a:cubicBezTo>
                <a:cubicBezTo>
                  <a:pt x="23" y="15"/>
                  <a:pt x="25" y="13"/>
                  <a:pt x="27" y="11"/>
                </a:cubicBezTo>
                <a:cubicBezTo>
                  <a:pt x="36" y="2"/>
                  <a:pt x="42" y="0"/>
                  <a:pt x="54" y="0"/>
                </a:cubicBezTo>
                <a:cubicBezTo>
                  <a:pt x="55" y="0"/>
                  <a:pt x="55" y="0"/>
                  <a:pt x="55" y="1"/>
                </a:cubicBezTo>
                <a:cubicBezTo>
                  <a:pt x="55" y="12"/>
                  <a:pt x="52" y="20"/>
                  <a:pt x="44" y="28"/>
                </a:cubicBezTo>
                <a:moveTo>
                  <a:pt x="44" y="7"/>
                </a:moveTo>
                <a:cubicBezTo>
                  <a:pt x="43" y="7"/>
                  <a:pt x="41" y="9"/>
                  <a:pt x="41" y="11"/>
                </a:cubicBezTo>
                <a:cubicBezTo>
                  <a:pt x="41" y="12"/>
                  <a:pt x="43" y="14"/>
                  <a:pt x="44" y="14"/>
                </a:cubicBezTo>
                <a:cubicBezTo>
                  <a:pt x="46" y="14"/>
                  <a:pt x="48" y="12"/>
                  <a:pt x="48" y="11"/>
                </a:cubicBezTo>
                <a:cubicBezTo>
                  <a:pt x="48" y="9"/>
                  <a:pt x="46" y="7"/>
                  <a:pt x="44" y="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73" name="ICON">
            <a:extLst>
              <a:ext uri="{FF2B5EF4-FFF2-40B4-BE49-F238E27FC236}">
                <a16:creationId xmlns:a16="http://schemas.microsoft.com/office/drawing/2014/main" id="{C67C0716-8610-4AE0-BCB3-9377C476CD47}"/>
              </a:ext>
            </a:extLst>
          </p:cNvPr>
          <p:cNvSpPr>
            <a:spLocks noEditPoints="1"/>
          </p:cNvSpPr>
          <p:nvPr/>
        </p:nvSpPr>
        <p:spPr bwMode="auto">
          <a:xfrm>
            <a:off x="7564392" y="2807573"/>
            <a:ext cx="689301" cy="704220"/>
          </a:xfrm>
          <a:custGeom>
            <a:avLst/>
            <a:gdLst>
              <a:gd name="T0" fmla="*/ 46 w 46"/>
              <a:gd name="T1" fmla="*/ 27 h 47"/>
              <a:gd name="T2" fmla="*/ 45 w 46"/>
              <a:gd name="T3" fmla="*/ 28 h 47"/>
              <a:gd name="T4" fmla="*/ 40 w 46"/>
              <a:gd name="T5" fmla="*/ 29 h 47"/>
              <a:gd name="T6" fmla="*/ 39 w 46"/>
              <a:gd name="T7" fmla="*/ 31 h 47"/>
              <a:gd name="T8" fmla="*/ 42 w 46"/>
              <a:gd name="T9" fmla="*/ 36 h 47"/>
              <a:gd name="T10" fmla="*/ 42 w 46"/>
              <a:gd name="T11" fmla="*/ 36 h 47"/>
              <a:gd name="T12" fmla="*/ 42 w 46"/>
              <a:gd name="T13" fmla="*/ 37 h 47"/>
              <a:gd name="T14" fmla="*/ 36 w 46"/>
              <a:gd name="T15" fmla="*/ 42 h 47"/>
              <a:gd name="T16" fmla="*/ 35 w 46"/>
              <a:gd name="T17" fmla="*/ 42 h 47"/>
              <a:gd name="T18" fmla="*/ 31 w 46"/>
              <a:gd name="T19" fmla="*/ 39 h 47"/>
              <a:gd name="T20" fmla="*/ 28 w 46"/>
              <a:gd name="T21" fmla="*/ 40 h 47"/>
              <a:gd name="T22" fmla="*/ 27 w 46"/>
              <a:gd name="T23" fmla="*/ 46 h 47"/>
              <a:gd name="T24" fmla="*/ 26 w 46"/>
              <a:gd name="T25" fmla="*/ 47 h 47"/>
              <a:gd name="T26" fmla="*/ 20 w 46"/>
              <a:gd name="T27" fmla="*/ 47 h 47"/>
              <a:gd name="T28" fmla="*/ 19 w 46"/>
              <a:gd name="T29" fmla="*/ 46 h 47"/>
              <a:gd name="T30" fmla="*/ 18 w 46"/>
              <a:gd name="T31" fmla="*/ 40 h 47"/>
              <a:gd name="T32" fmla="*/ 15 w 46"/>
              <a:gd name="T33" fmla="*/ 39 h 47"/>
              <a:gd name="T34" fmla="*/ 11 w 46"/>
              <a:gd name="T35" fmla="*/ 42 h 47"/>
              <a:gd name="T36" fmla="*/ 10 w 46"/>
              <a:gd name="T37" fmla="*/ 42 h 47"/>
              <a:gd name="T38" fmla="*/ 9 w 46"/>
              <a:gd name="T39" fmla="*/ 42 h 47"/>
              <a:gd name="T40" fmla="*/ 4 w 46"/>
              <a:gd name="T41" fmla="*/ 37 h 47"/>
              <a:gd name="T42" fmla="*/ 4 w 46"/>
              <a:gd name="T43" fmla="*/ 36 h 47"/>
              <a:gd name="T44" fmla="*/ 4 w 46"/>
              <a:gd name="T45" fmla="*/ 36 h 47"/>
              <a:gd name="T46" fmla="*/ 8 w 46"/>
              <a:gd name="T47" fmla="*/ 32 h 47"/>
              <a:gd name="T48" fmla="*/ 6 w 46"/>
              <a:gd name="T49" fmla="*/ 29 h 47"/>
              <a:gd name="T50" fmla="*/ 1 w 46"/>
              <a:gd name="T51" fmla="*/ 28 h 47"/>
              <a:gd name="T52" fmla="*/ 0 w 46"/>
              <a:gd name="T53" fmla="*/ 27 h 47"/>
              <a:gd name="T54" fmla="*/ 0 w 46"/>
              <a:gd name="T55" fmla="*/ 20 h 47"/>
              <a:gd name="T56" fmla="*/ 1 w 46"/>
              <a:gd name="T57" fmla="*/ 19 h 47"/>
              <a:gd name="T58" fmla="*/ 6 w 46"/>
              <a:gd name="T59" fmla="*/ 18 h 47"/>
              <a:gd name="T60" fmla="*/ 7 w 46"/>
              <a:gd name="T61" fmla="*/ 15 h 47"/>
              <a:gd name="T62" fmla="*/ 4 w 46"/>
              <a:gd name="T63" fmla="*/ 11 h 47"/>
              <a:gd name="T64" fmla="*/ 4 w 46"/>
              <a:gd name="T65" fmla="*/ 10 h 47"/>
              <a:gd name="T66" fmla="*/ 4 w 46"/>
              <a:gd name="T67" fmla="*/ 10 h 47"/>
              <a:gd name="T68" fmla="*/ 10 w 46"/>
              <a:gd name="T69" fmla="*/ 4 h 47"/>
              <a:gd name="T70" fmla="*/ 11 w 46"/>
              <a:gd name="T71" fmla="*/ 5 h 47"/>
              <a:gd name="T72" fmla="*/ 15 w 46"/>
              <a:gd name="T73" fmla="*/ 8 h 47"/>
              <a:gd name="T74" fmla="*/ 18 w 46"/>
              <a:gd name="T75" fmla="*/ 7 h 47"/>
              <a:gd name="T76" fmla="*/ 19 w 46"/>
              <a:gd name="T77" fmla="*/ 1 h 47"/>
              <a:gd name="T78" fmla="*/ 20 w 46"/>
              <a:gd name="T79" fmla="*/ 0 h 47"/>
              <a:gd name="T80" fmla="*/ 26 w 46"/>
              <a:gd name="T81" fmla="*/ 0 h 47"/>
              <a:gd name="T82" fmla="*/ 27 w 46"/>
              <a:gd name="T83" fmla="*/ 1 h 47"/>
              <a:gd name="T84" fmla="*/ 28 w 46"/>
              <a:gd name="T85" fmla="*/ 7 h 47"/>
              <a:gd name="T86" fmla="*/ 31 w 46"/>
              <a:gd name="T87" fmla="*/ 8 h 47"/>
              <a:gd name="T88" fmla="*/ 35 w 46"/>
              <a:gd name="T89" fmla="*/ 5 h 47"/>
              <a:gd name="T90" fmla="*/ 36 w 46"/>
              <a:gd name="T91" fmla="*/ 4 h 47"/>
              <a:gd name="T92" fmla="*/ 37 w 46"/>
              <a:gd name="T93" fmla="*/ 5 h 47"/>
              <a:gd name="T94" fmla="*/ 42 w 46"/>
              <a:gd name="T95" fmla="*/ 10 h 47"/>
              <a:gd name="T96" fmla="*/ 42 w 46"/>
              <a:gd name="T97" fmla="*/ 10 h 47"/>
              <a:gd name="T98" fmla="*/ 42 w 46"/>
              <a:gd name="T99" fmla="*/ 11 h 47"/>
              <a:gd name="T100" fmla="*/ 39 w 46"/>
              <a:gd name="T101" fmla="*/ 15 h 47"/>
              <a:gd name="T102" fmla="*/ 40 w 46"/>
              <a:gd name="T103" fmla="*/ 18 h 47"/>
              <a:gd name="T104" fmla="*/ 45 w 46"/>
              <a:gd name="T105" fmla="*/ 19 h 47"/>
              <a:gd name="T106" fmla="*/ 46 w 46"/>
              <a:gd name="T107" fmla="*/ 20 h 47"/>
              <a:gd name="T108" fmla="*/ 46 w 46"/>
              <a:gd name="T109" fmla="*/ 27 h 47"/>
              <a:gd name="T110" fmla="*/ 23 w 46"/>
              <a:gd name="T111" fmla="*/ 16 h 47"/>
              <a:gd name="T112" fmla="*/ 15 w 46"/>
              <a:gd name="T113" fmla="*/ 23 h 47"/>
              <a:gd name="T114" fmla="*/ 23 w 46"/>
              <a:gd name="T115" fmla="*/ 31 h 47"/>
              <a:gd name="T116" fmla="*/ 31 w 46"/>
              <a:gd name="T117" fmla="*/ 23 h 47"/>
              <a:gd name="T118" fmla="*/ 23 w 46"/>
              <a:gd name="T119" fmla="*/ 1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6" h="47">
                <a:moveTo>
                  <a:pt x="46" y="27"/>
                </a:moveTo>
                <a:cubicBezTo>
                  <a:pt x="46" y="27"/>
                  <a:pt x="46" y="28"/>
                  <a:pt x="45" y="28"/>
                </a:cubicBezTo>
                <a:cubicBezTo>
                  <a:pt x="40" y="29"/>
                  <a:pt x="40" y="29"/>
                  <a:pt x="40" y="29"/>
                </a:cubicBezTo>
                <a:cubicBezTo>
                  <a:pt x="39" y="30"/>
                  <a:pt x="39" y="31"/>
                  <a:pt x="39" y="31"/>
                </a:cubicBezTo>
                <a:cubicBezTo>
                  <a:pt x="40" y="33"/>
                  <a:pt x="41" y="34"/>
                  <a:pt x="42" y="36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7"/>
                  <a:pt x="42" y="37"/>
                  <a:pt x="42" y="37"/>
                </a:cubicBezTo>
                <a:cubicBezTo>
                  <a:pt x="41" y="38"/>
                  <a:pt x="37" y="42"/>
                  <a:pt x="36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1" y="39"/>
                  <a:pt x="31" y="39"/>
                  <a:pt x="31" y="39"/>
                </a:cubicBezTo>
                <a:cubicBezTo>
                  <a:pt x="30" y="39"/>
                  <a:pt x="29" y="40"/>
                  <a:pt x="28" y="40"/>
                </a:cubicBezTo>
                <a:cubicBezTo>
                  <a:pt x="28" y="42"/>
                  <a:pt x="28" y="44"/>
                  <a:pt x="27" y="46"/>
                </a:cubicBezTo>
                <a:cubicBezTo>
                  <a:pt x="27" y="46"/>
                  <a:pt x="27" y="47"/>
                  <a:pt x="26" y="47"/>
                </a:cubicBezTo>
                <a:cubicBezTo>
                  <a:pt x="20" y="47"/>
                  <a:pt x="20" y="47"/>
                  <a:pt x="20" y="47"/>
                </a:cubicBezTo>
                <a:cubicBezTo>
                  <a:pt x="19" y="47"/>
                  <a:pt x="19" y="46"/>
                  <a:pt x="19" y="46"/>
                </a:cubicBezTo>
                <a:cubicBezTo>
                  <a:pt x="18" y="40"/>
                  <a:pt x="18" y="40"/>
                  <a:pt x="18" y="40"/>
                </a:cubicBezTo>
                <a:cubicBezTo>
                  <a:pt x="17" y="40"/>
                  <a:pt x="16" y="39"/>
                  <a:pt x="15" y="39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9" y="42"/>
                  <a:pt x="9" y="42"/>
                </a:cubicBezTo>
                <a:cubicBezTo>
                  <a:pt x="8" y="41"/>
                  <a:pt x="6" y="39"/>
                  <a:pt x="4" y="37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5" y="34"/>
                  <a:pt x="6" y="33"/>
                  <a:pt x="8" y="32"/>
                </a:cubicBezTo>
                <a:cubicBezTo>
                  <a:pt x="7" y="31"/>
                  <a:pt x="7" y="30"/>
                  <a:pt x="6" y="29"/>
                </a:cubicBezTo>
                <a:cubicBezTo>
                  <a:pt x="1" y="28"/>
                  <a:pt x="1" y="28"/>
                  <a:pt x="1" y="28"/>
                </a:cubicBezTo>
                <a:cubicBezTo>
                  <a:pt x="0" y="28"/>
                  <a:pt x="0" y="27"/>
                  <a:pt x="0" y="27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6" y="18"/>
                  <a:pt x="6" y="18"/>
                  <a:pt x="6" y="18"/>
                </a:cubicBezTo>
                <a:cubicBezTo>
                  <a:pt x="7" y="17"/>
                  <a:pt x="7" y="16"/>
                  <a:pt x="7" y="15"/>
                </a:cubicBezTo>
                <a:cubicBezTo>
                  <a:pt x="6" y="14"/>
                  <a:pt x="5" y="12"/>
                  <a:pt x="4" y="11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5" y="9"/>
                  <a:pt x="9" y="4"/>
                  <a:pt x="10" y="4"/>
                </a:cubicBezTo>
                <a:cubicBezTo>
                  <a:pt x="11" y="5"/>
                  <a:pt x="11" y="5"/>
                  <a:pt x="11" y="5"/>
                </a:cubicBezTo>
                <a:cubicBezTo>
                  <a:pt x="15" y="8"/>
                  <a:pt x="15" y="8"/>
                  <a:pt x="15" y="8"/>
                </a:cubicBezTo>
                <a:cubicBezTo>
                  <a:pt x="16" y="7"/>
                  <a:pt x="17" y="7"/>
                  <a:pt x="18" y="7"/>
                </a:cubicBezTo>
                <a:cubicBezTo>
                  <a:pt x="18" y="5"/>
                  <a:pt x="18" y="3"/>
                  <a:pt x="19" y="1"/>
                </a:cubicBezTo>
                <a:cubicBezTo>
                  <a:pt x="19" y="1"/>
                  <a:pt x="19" y="0"/>
                  <a:pt x="2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7" y="0"/>
                  <a:pt x="27" y="1"/>
                  <a:pt x="27" y="1"/>
                </a:cubicBezTo>
                <a:cubicBezTo>
                  <a:pt x="28" y="7"/>
                  <a:pt x="28" y="7"/>
                  <a:pt x="28" y="7"/>
                </a:cubicBezTo>
                <a:cubicBezTo>
                  <a:pt x="29" y="7"/>
                  <a:pt x="30" y="7"/>
                  <a:pt x="31" y="8"/>
                </a:cubicBezTo>
                <a:cubicBezTo>
                  <a:pt x="35" y="5"/>
                  <a:pt x="35" y="5"/>
                  <a:pt x="35" y="5"/>
                </a:cubicBezTo>
                <a:cubicBezTo>
                  <a:pt x="36" y="4"/>
                  <a:pt x="36" y="4"/>
                  <a:pt x="36" y="4"/>
                </a:cubicBezTo>
                <a:cubicBezTo>
                  <a:pt x="37" y="5"/>
                  <a:pt x="37" y="5"/>
                  <a:pt x="37" y="5"/>
                </a:cubicBezTo>
                <a:cubicBezTo>
                  <a:pt x="38" y="6"/>
                  <a:pt x="40" y="8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1"/>
                  <a:pt x="42" y="11"/>
                  <a:pt x="42" y="11"/>
                </a:cubicBezTo>
                <a:cubicBezTo>
                  <a:pt x="41" y="12"/>
                  <a:pt x="40" y="14"/>
                  <a:pt x="39" y="15"/>
                </a:cubicBezTo>
                <a:cubicBezTo>
                  <a:pt x="39" y="16"/>
                  <a:pt x="39" y="17"/>
                  <a:pt x="40" y="18"/>
                </a:cubicBezTo>
                <a:cubicBezTo>
                  <a:pt x="45" y="19"/>
                  <a:pt x="45" y="19"/>
                  <a:pt x="45" y="19"/>
                </a:cubicBezTo>
                <a:cubicBezTo>
                  <a:pt x="46" y="19"/>
                  <a:pt x="46" y="20"/>
                  <a:pt x="46" y="20"/>
                </a:cubicBezTo>
                <a:lnTo>
                  <a:pt x="46" y="27"/>
                </a:lnTo>
                <a:close/>
                <a:moveTo>
                  <a:pt x="23" y="16"/>
                </a:moveTo>
                <a:cubicBezTo>
                  <a:pt x="19" y="16"/>
                  <a:pt x="15" y="19"/>
                  <a:pt x="15" y="23"/>
                </a:cubicBezTo>
                <a:cubicBezTo>
                  <a:pt x="15" y="28"/>
                  <a:pt x="19" y="31"/>
                  <a:pt x="23" y="31"/>
                </a:cubicBezTo>
                <a:cubicBezTo>
                  <a:pt x="27" y="31"/>
                  <a:pt x="31" y="28"/>
                  <a:pt x="31" y="23"/>
                </a:cubicBezTo>
                <a:cubicBezTo>
                  <a:pt x="31" y="19"/>
                  <a:pt x="27" y="16"/>
                  <a:pt x="23" y="16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74" name="ICON">
            <a:extLst>
              <a:ext uri="{FF2B5EF4-FFF2-40B4-BE49-F238E27FC236}">
                <a16:creationId xmlns:a16="http://schemas.microsoft.com/office/drawing/2014/main" id="{540D3BB3-372F-48A1-AA34-850767A93FB4}"/>
              </a:ext>
            </a:extLst>
          </p:cNvPr>
          <p:cNvSpPr>
            <a:spLocks noEditPoints="1"/>
          </p:cNvSpPr>
          <p:nvPr/>
        </p:nvSpPr>
        <p:spPr bwMode="auto">
          <a:xfrm>
            <a:off x="9783287" y="6845924"/>
            <a:ext cx="699416" cy="741626"/>
          </a:xfrm>
          <a:custGeom>
            <a:avLst/>
            <a:gdLst>
              <a:gd name="T0" fmla="*/ 45 w 48"/>
              <a:gd name="T1" fmla="*/ 27 h 51"/>
              <a:gd name="T2" fmla="*/ 48 w 48"/>
              <a:gd name="T3" fmla="*/ 23 h 51"/>
              <a:gd name="T4" fmla="*/ 44 w 48"/>
              <a:gd name="T5" fmla="*/ 19 h 51"/>
              <a:gd name="T6" fmla="*/ 33 w 48"/>
              <a:gd name="T7" fmla="*/ 19 h 51"/>
              <a:gd name="T8" fmla="*/ 32 w 48"/>
              <a:gd name="T9" fmla="*/ 19 h 51"/>
              <a:gd name="T10" fmla="*/ 35 w 48"/>
              <a:gd name="T11" fmla="*/ 9 h 51"/>
              <a:gd name="T12" fmla="*/ 30 w 48"/>
              <a:gd name="T13" fmla="*/ 0 h 51"/>
              <a:gd name="T14" fmla="*/ 27 w 48"/>
              <a:gd name="T15" fmla="*/ 4 h 51"/>
              <a:gd name="T16" fmla="*/ 27 w 48"/>
              <a:gd name="T17" fmla="*/ 8 h 51"/>
              <a:gd name="T18" fmla="*/ 21 w 48"/>
              <a:gd name="T19" fmla="*/ 15 h 51"/>
              <a:gd name="T20" fmla="*/ 16 w 48"/>
              <a:gd name="T21" fmla="*/ 28 h 51"/>
              <a:gd name="T22" fmla="*/ 16 w 48"/>
              <a:gd name="T23" fmla="*/ 45 h 51"/>
              <a:gd name="T24" fmla="*/ 18 w 48"/>
              <a:gd name="T25" fmla="*/ 47 h 51"/>
              <a:gd name="T26" fmla="*/ 42 w 48"/>
              <a:gd name="T27" fmla="*/ 47 h 51"/>
              <a:gd name="T28" fmla="*/ 44 w 48"/>
              <a:gd name="T29" fmla="*/ 41 h 51"/>
              <a:gd name="T30" fmla="*/ 45 w 48"/>
              <a:gd name="T31" fmla="*/ 34 h 51"/>
              <a:gd name="T32" fmla="*/ 48 w 48"/>
              <a:gd name="T33" fmla="*/ 32 h 51"/>
              <a:gd name="T34" fmla="*/ 45 w 48"/>
              <a:gd name="T35" fmla="*/ 27 h 51"/>
              <a:gd name="T36" fmla="*/ 11 w 48"/>
              <a:gd name="T37" fmla="*/ 24 h 51"/>
              <a:gd name="T38" fmla="*/ 1 w 48"/>
              <a:gd name="T39" fmla="*/ 24 h 51"/>
              <a:gd name="T40" fmla="*/ 0 w 48"/>
              <a:gd name="T41" fmla="*/ 27 h 51"/>
              <a:gd name="T42" fmla="*/ 0 w 48"/>
              <a:gd name="T43" fmla="*/ 48 h 51"/>
              <a:gd name="T44" fmla="*/ 3 w 48"/>
              <a:gd name="T45" fmla="*/ 51 h 51"/>
              <a:gd name="T46" fmla="*/ 11 w 48"/>
              <a:gd name="T47" fmla="*/ 51 h 51"/>
              <a:gd name="T48" fmla="*/ 13 w 48"/>
              <a:gd name="T49" fmla="*/ 47 h 51"/>
              <a:gd name="T50" fmla="*/ 13 w 48"/>
              <a:gd name="T51" fmla="*/ 27 h 51"/>
              <a:gd name="T52" fmla="*/ 11 w 48"/>
              <a:gd name="T53" fmla="*/ 24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8" h="51">
                <a:moveTo>
                  <a:pt x="45" y="27"/>
                </a:moveTo>
                <a:cubicBezTo>
                  <a:pt x="46" y="26"/>
                  <a:pt x="48" y="25"/>
                  <a:pt x="48" y="23"/>
                </a:cubicBezTo>
                <a:cubicBezTo>
                  <a:pt x="48" y="21"/>
                  <a:pt x="47" y="19"/>
                  <a:pt x="44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8"/>
                  <a:pt x="35" y="14"/>
                  <a:pt x="35" y="9"/>
                </a:cubicBezTo>
                <a:cubicBezTo>
                  <a:pt x="35" y="3"/>
                  <a:pt x="32" y="0"/>
                  <a:pt x="30" y="0"/>
                </a:cubicBezTo>
                <a:cubicBezTo>
                  <a:pt x="28" y="0"/>
                  <a:pt x="27" y="2"/>
                  <a:pt x="27" y="4"/>
                </a:cubicBezTo>
                <a:cubicBezTo>
                  <a:pt x="27" y="6"/>
                  <a:pt x="27" y="8"/>
                  <a:pt x="27" y="8"/>
                </a:cubicBezTo>
                <a:cubicBezTo>
                  <a:pt x="26" y="10"/>
                  <a:pt x="24" y="11"/>
                  <a:pt x="21" y="15"/>
                </a:cubicBezTo>
                <a:cubicBezTo>
                  <a:pt x="19" y="19"/>
                  <a:pt x="16" y="24"/>
                  <a:pt x="16" y="28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6"/>
                  <a:pt x="16" y="47"/>
                  <a:pt x="18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7" y="47"/>
                  <a:pt x="47" y="43"/>
                  <a:pt x="44" y="41"/>
                </a:cubicBezTo>
                <a:cubicBezTo>
                  <a:pt x="48" y="40"/>
                  <a:pt x="48" y="36"/>
                  <a:pt x="45" y="34"/>
                </a:cubicBezTo>
                <a:cubicBezTo>
                  <a:pt x="45" y="34"/>
                  <a:pt x="47" y="33"/>
                  <a:pt x="48" y="32"/>
                </a:cubicBezTo>
                <a:cubicBezTo>
                  <a:pt x="48" y="31"/>
                  <a:pt x="48" y="28"/>
                  <a:pt x="45" y="27"/>
                </a:cubicBezTo>
                <a:moveTo>
                  <a:pt x="11" y="24"/>
                </a:move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5"/>
                  <a:pt x="0" y="2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0"/>
                  <a:pt x="1" y="51"/>
                  <a:pt x="3" y="51"/>
                </a:cubicBezTo>
                <a:cubicBezTo>
                  <a:pt x="11" y="51"/>
                  <a:pt x="11" y="51"/>
                  <a:pt x="11" y="51"/>
                </a:cubicBezTo>
                <a:cubicBezTo>
                  <a:pt x="13" y="51"/>
                  <a:pt x="13" y="50"/>
                  <a:pt x="13" y="4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5"/>
                  <a:pt x="12" y="24"/>
                  <a:pt x="11" y="24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75" name="ICON">
            <a:extLst>
              <a:ext uri="{FF2B5EF4-FFF2-40B4-BE49-F238E27FC236}">
                <a16:creationId xmlns:a16="http://schemas.microsoft.com/office/drawing/2014/main" id="{9A85716F-36DD-4D86-90F5-539A9F484280}"/>
              </a:ext>
            </a:extLst>
          </p:cNvPr>
          <p:cNvSpPr>
            <a:spLocks noEditPoints="1"/>
          </p:cNvSpPr>
          <p:nvPr/>
        </p:nvSpPr>
        <p:spPr bwMode="auto">
          <a:xfrm>
            <a:off x="7345603" y="6751782"/>
            <a:ext cx="834463" cy="801716"/>
          </a:xfrm>
          <a:custGeom>
            <a:avLst/>
            <a:gdLst>
              <a:gd name="T0" fmla="*/ 5821 w 14759"/>
              <a:gd name="T1" fmla="*/ 13891 h 14201"/>
              <a:gd name="T2" fmla="*/ 963 w 14759"/>
              <a:gd name="T3" fmla="*/ 12229 h 14201"/>
              <a:gd name="T4" fmla="*/ 0 w 14759"/>
              <a:gd name="T5" fmla="*/ 11915 h 14201"/>
              <a:gd name="T6" fmla="*/ 48 w 14759"/>
              <a:gd name="T7" fmla="*/ 9429 h 14201"/>
              <a:gd name="T8" fmla="*/ 6135 w 14759"/>
              <a:gd name="T9" fmla="*/ 9151 h 14201"/>
              <a:gd name="T10" fmla="*/ 7497 w 14759"/>
              <a:gd name="T11" fmla="*/ 8885 h 14201"/>
              <a:gd name="T12" fmla="*/ 5789 w 14759"/>
              <a:gd name="T13" fmla="*/ 3788 h 14201"/>
              <a:gd name="T14" fmla="*/ 3448 w 14759"/>
              <a:gd name="T15" fmla="*/ 366 h 14201"/>
              <a:gd name="T16" fmla="*/ 7066 w 14759"/>
              <a:gd name="T17" fmla="*/ 1242 h 14201"/>
              <a:gd name="T18" fmla="*/ 7918 w 14759"/>
              <a:gd name="T19" fmla="*/ 6336 h 14201"/>
              <a:gd name="T20" fmla="*/ 8160 w 14759"/>
              <a:gd name="T21" fmla="*/ 6548 h 14201"/>
              <a:gd name="T22" fmla="*/ 8339 w 14759"/>
              <a:gd name="T23" fmla="*/ 4260 h 14201"/>
              <a:gd name="T24" fmla="*/ 11339 w 14759"/>
              <a:gd name="T25" fmla="*/ 3600 h 14201"/>
              <a:gd name="T26" fmla="*/ 9464 w 14759"/>
              <a:gd name="T27" fmla="*/ 6937 h 14201"/>
              <a:gd name="T28" fmla="*/ 8599 w 14759"/>
              <a:gd name="T29" fmla="*/ 6760 h 14201"/>
              <a:gd name="T30" fmla="*/ 7926 w 14759"/>
              <a:gd name="T31" fmla="*/ 9546 h 14201"/>
              <a:gd name="T32" fmla="*/ 10751 w 14759"/>
              <a:gd name="T33" fmla="*/ 10064 h 14201"/>
              <a:gd name="T34" fmla="*/ 14360 w 14759"/>
              <a:gd name="T35" fmla="*/ 6991 h 14201"/>
              <a:gd name="T36" fmla="*/ 14707 w 14759"/>
              <a:gd name="T37" fmla="*/ 7100 h 14201"/>
              <a:gd name="T38" fmla="*/ 12955 w 14759"/>
              <a:gd name="T39" fmla="*/ 11353 h 14201"/>
              <a:gd name="T40" fmla="*/ 10535 w 14759"/>
              <a:gd name="T41" fmla="*/ 13209 h 14201"/>
              <a:gd name="T42" fmla="*/ 7324 w 14759"/>
              <a:gd name="T43" fmla="*/ 14201 h 14201"/>
              <a:gd name="T44" fmla="*/ 5041 w 14759"/>
              <a:gd name="T45" fmla="*/ 2128 h 14201"/>
              <a:gd name="T46" fmla="*/ 5234 w 14759"/>
              <a:gd name="T47" fmla="*/ 1688 h 14201"/>
              <a:gd name="T48" fmla="*/ 6666 w 14759"/>
              <a:gd name="T49" fmla="*/ 1509 h 14201"/>
              <a:gd name="T50" fmla="*/ 3921 w 14759"/>
              <a:gd name="T51" fmla="*/ 610 h 14201"/>
              <a:gd name="T52" fmla="*/ 6383 w 14759"/>
              <a:gd name="T53" fmla="*/ 3242 h 14201"/>
              <a:gd name="T54" fmla="*/ 9704 w 14759"/>
              <a:gd name="T55" fmla="*/ 4679 h 14201"/>
              <a:gd name="T56" fmla="*/ 9940 w 14759"/>
              <a:gd name="T57" fmla="*/ 5098 h 14201"/>
              <a:gd name="T58" fmla="*/ 10032 w 14759"/>
              <a:gd name="T59" fmla="*/ 6295 h 14201"/>
              <a:gd name="T60" fmla="*/ 8724 w 14759"/>
              <a:gd name="T61" fmla="*/ 4547 h 14201"/>
              <a:gd name="T62" fmla="*/ 481 w 14759"/>
              <a:gd name="T63" fmla="*/ 11698 h 14201"/>
              <a:gd name="T64" fmla="*/ 3740 w 14759"/>
              <a:gd name="T65" fmla="*/ 12462 h 14201"/>
              <a:gd name="T66" fmla="*/ 8544 w 14759"/>
              <a:gd name="T67" fmla="*/ 13488 h 14201"/>
              <a:gd name="T68" fmla="*/ 10402 w 14759"/>
              <a:gd name="T69" fmla="*/ 12747 h 14201"/>
              <a:gd name="T70" fmla="*/ 12515 w 14759"/>
              <a:gd name="T71" fmla="*/ 11159 h 14201"/>
              <a:gd name="T72" fmla="*/ 13083 w 14759"/>
              <a:gd name="T73" fmla="*/ 8110 h 14201"/>
              <a:gd name="T74" fmla="*/ 10914 w 14759"/>
              <a:gd name="T75" fmla="*/ 10638 h 14201"/>
              <a:gd name="T76" fmla="*/ 6650 w 14759"/>
              <a:gd name="T77" fmla="*/ 11730 h 14201"/>
              <a:gd name="T78" fmla="*/ 5350 w 14759"/>
              <a:gd name="T79" fmla="*/ 11702 h 14201"/>
              <a:gd name="T80" fmla="*/ 5288 w 14759"/>
              <a:gd name="T81" fmla="*/ 11470 h 14201"/>
              <a:gd name="T82" fmla="*/ 9822 w 14759"/>
              <a:gd name="T83" fmla="*/ 11249 h 14201"/>
              <a:gd name="T84" fmla="*/ 9822 w 14759"/>
              <a:gd name="T85" fmla="*/ 10026 h 14201"/>
              <a:gd name="T86" fmla="*/ 5882 w 14759"/>
              <a:gd name="T87" fmla="*/ 9559 h 14201"/>
              <a:gd name="T88" fmla="*/ 481 w 14759"/>
              <a:gd name="T89" fmla="*/ 9658 h 14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759" h="14201">
                <a:moveTo>
                  <a:pt x="7324" y="14201"/>
                </a:moveTo>
                <a:cubicBezTo>
                  <a:pt x="6810" y="14201"/>
                  <a:pt x="6297" y="14098"/>
                  <a:pt x="5821" y="13891"/>
                </a:cubicBezTo>
                <a:lnTo>
                  <a:pt x="3548" y="12903"/>
                </a:lnTo>
                <a:cubicBezTo>
                  <a:pt x="2725" y="12545"/>
                  <a:pt x="1856" y="12318"/>
                  <a:pt x="963" y="12229"/>
                </a:cubicBezTo>
                <a:lnTo>
                  <a:pt x="217" y="12154"/>
                </a:lnTo>
                <a:cubicBezTo>
                  <a:pt x="94" y="12142"/>
                  <a:pt x="0" y="12039"/>
                  <a:pt x="0" y="11915"/>
                </a:cubicBezTo>
                <a:lnTo>
                  <a:pt x="0" y="9573"/>
                </a:lnTo>
                <a:cubicBezTo>
                  <a:pt x="0" y="9521"/>
                  <a:pt x="17" y="9471"/>
                  <a:pt x="48" y="9429"/>
                </a:cubicBezTo>
                <a:cubicBezTo>
                  <a:pt x="104" y="9355"/>
                  <a:pt x="1442" y="7606"/>
                  <a:pt x="3486" y="8061"/>
                </a:cubicBezTo>
                <a:cubicBezTo>
                  <a:pt x="4636" y="8317"/>
                  <a:pt x="5561" y="8795"/>
                  <a:pt x="6135" y="9151"/>
                </a:cubicBezTo>
                <a:cubicBezTo>
                  <a:pt x="6521" y="9390"/>
                  <a:pt x="6967" y="9525"/>
                  <a:pt x="7434" y="9544"/>
                </a:cubicBezTo>
                <a:cubicBezTo>
                  <a:pt x="7448" y="9314"/>
                  <a:pt x="7470" y="9095"/>
                  <a:pt x="7497" y="8885"/>
                </a:cubicBezTo>
                <a:cubicBezTo>
                  <a:pt x="7568" y="7675"/>
                  <a:pt x="7562" y="5324"/>
                  <a:pt x="6653" y="3672"/>
                </a:cubicBezTo>
                <a:cubicBezTo>
                  <a:pt x="6464" y="3723"/>
                  <a:pt x="6150" y="3788"/>
                  <a:pt x="5789" y="3788"/>
                </a:cubicBezTo>
                <a:cubicBezTo>
                  <a:pt x="5363" y="3788"/>
                  <a:pt x="4871" y="3697"/>
                  <a:pt x="4442" y="3383"/>
                </a:cubicBezTo>
                <a:cubicBezTo>
                  <a:pt x="3715" y="2849"/>
                  <a:pt x="3380" y="1834"/>
                  <a:pt x="3448" y="366"/>
                </a:cubicBezTo>
                <a:cubicBezTo>
                  <a:pt x="3454" y="243"/>
                  <a:pt x="3551" y="144"/>
                  <a:pt x="3674" y="137"/>
                </a:cubicBezTo>
                <a:cubicBezTo>
                  <a:pt x="3778" y="131"/>
                  <a:pt x="6238" y="0"/>
                  <a:pt x="7066" y="1242"/>
                </a:cubicBezTo>
                <a:cubicBezTo>
                  <a:pt x="7434" y="1794"/>
                  <a:pt x="7422" y="2509"/>
                  <a:pt x="7032" y="3369"/>
                </a:cubicBezTo>
                <a:cubicBezTo>
                  <a:pt x="7479" y="4149"/>
                  <a:pt x="7778" y="5145"/>
                  <a:pt x="7918" y="6336"/>
                </a:cubicBezTo>
                <a:cubicBezTo>
                  <a:pt x="7943" y="6550"/>
                  <a:pt x="7962" y="6762"/>
                  <a:pt x="7976" y="6968"/>
                </a:cubicBezTo>
                <a:cubicBezTo>
                  <a:pt x="8035" y="6819"/>
                  <a:pt x="8096" y="6680"/>
                  <a:pt x="8160" y="6548"/>
                </a:cubicBezTo>
                <a:cubicBezTo>
                  <a:pt x="8136" y="6523"/>
                  <a:pt x="8117" y="6493"/>
                  <a:pt x="8105" y="6460"/>
                </a:cubicBezTo>
                <a:cubicBezTo>
                  <a:pt x="8086" y="6408"/>
                  <a:pt x="7657" y="5173"/>
                  <a:pt x="8339" y="4260"/>
                </a:cubicBezTo>
                <a:cubicBezTo>
                  <a:pt x="8835" y="3596"/>
                  <a:pt x="9768" y="3297"/>
                  <a:pt x="11113" y="3372"/>
                </a:cubicBezTo>
                <a:cubicBezTo>
                  <a:pt x="11235" y="3378"/>
                  <a:pt x="11333" y="3477"/>
                  <a:pt x="11339" y="3600"/>
                </a:cubicBezTo>
                <a:cubicBezTo>
                  <a:pt x="11344" y="3695"/>
                  <a:pt x="11443" y="5947"/>
                  <a:pt x="10294" y="6697"/>
                </a:cubicBezTo>
                <a:cubicBezTo>
                  <a:pt x="10050" y="6857"/>
                  <a:pt x="9773" y="6937"/>
                  <a:pt x="9464" y="6937"/>
                </a:cubicBezTo>
                <a:lnTo>
                  <a:pt x="9464" y="6937"/>
                </a:lnTo>
                <a:cubicBezTo>
                  <a:pt x="9198" y="6937"/>
                  <a:pt x="8910" y="6878"/>
                  <a:pt x="8599" y="6760"/>
                </a:cubicBezTo>
                <a:cubicBezTo>
                  <a:pt x="8334" y="7307"/>
                  <a:pt x="8101" y="8012"/>
                  <a:pt x="7980" y="8904"/>
                </a:cubicBezTo>
                <a:cubicBezTo>
                  <a:pt x="7963" y="9181"/>
                  <a:pt x="7942" y="9402"/>
                  <a:pt x="7926" y="9546"/>
                </a:cubicBezTo>
                <a:lnTo>
                  <a:pt x="9822" y="9546"/>
                </a:lnTo>
                <a:cubicBezTo>
                  <a:pt x="10214" y="9546"/>
                  <a:pt x="10558" y="9753"/>
                  <a:pt x="10751" y="10064"/>
                </a:cubicBezTo>
                <a:lnTo>
                  <a:pt x="12709" y="7808"/>
                </a:lnTo>
                <a:cubicBezTo>
                  <a:pt x="13088" y="7301"/>
                  <a:pt x="13709" y="6991"/>
                  <a:pt x="14360" y="6991"/>
                </a:cubicBezTo>
                <a:lnTo>
                  <a:pt x="14506" y="6991"/>
                </a:lnTo>
                <a:cubicBezTo>
                  <a:pt x="14587" y="6991"/>
                  <a:pt x="14663" y="7032"/>
                  <a:pt x="14707" y="7100"/>
                </a:cubicBezTo>
                <a:cubicBezTo>
                  <a:pt x="14752" y="7168"/>
                  <a:pt x="14759" y="7254"/>
                  <a:pt x="14726" y="7328"/>
                </a:cubicBezTo>
                <a:lnTo>
                  <a:pt x="12955" y="11353"/>
                </a:lnTo>
                <a:cubicBezTo>
                  <a:pt x="12568" y="12233"/>
                  <a:pt x="11779" y="12898"/>
                  <a:pt x="10846" y="13131"/>
                </a:cubicBezTo>
                <a:lnTo>
                  <a:pt x="10535" y="13209"/>
                </a:lnTo>
                <a:lnTo>
                  <a:pt x="8722" y="13934"/>
                </a:lnTo>
                <a:cubicBezTo>
                  <a:pt x="8276" y="14112"/>
                  <a:pt x="7800" y="14201"/>
                  <a:pt x="7324" y="14201"/>
                </a:cubicBezTo>
                <a:close/>
                <a:moveTo>
                  <a:pt x="6383" y="3242"/>
                </a:moveTo>
                <a:cubicBezTo>
                  <a:pt x="6042" y="2765"/>
                  <a:pt x="5604" y="2374"/>
                  <a:pt x="5041" y="2128"/>
                </a:cubicBezTo>
                <a:cubicBezTo>
                  <a:pt x="4920" y="2075"/>
                  <a:pt x="4864" y="1933"/>
                  <a:pt x="4917" y="1812"/>
                </a:cubicBezTo>
                <a:cubicBezTo>
                  <a:pt x="4970" y="1690"/>
                  <a:pt x="5112" y="1635"/>
                  <a:pt x="5234" y="1688"/>
                </a:cubicBezTo>
                <a:cubicBezTo>
                  <a:pt x="5813" y="1941"/>
                  <a:pt x="6307" y="2343"/>
                  <a:pt x="6712" y="2881"/>
                </a:cubicBezTo>
                <a:cubicBezTo>
                  <a:pt x="6913" y="2316"/>
                  <a:pt x="6898" y="1856"/>
                  <a:pt x="6666" y="1509"/>
                </a:cubicBezTo>
                <a:cubicBezTo>
                  <a:pt x="6160" y="749"/>
                  <a:pt x="4677" y="601"/>
                  <a:pt x="3921" y="610"/>
                </a:cubicBezTo>
                <a:lnTo>
                  <a:pt x="3921" y="610"/>
                </a:lnTo>
                <a:cubicBezTo>
                  <a:pt x="3900" y="1786"/>
                  <a:pt x="4171" y="2588"/>
                  <a:pt x="4726" y="2995"/>
                </a:cubicBezTo>
                <a:cubicBezTo>
                  <a:pt x="5275" y="3397"/>
                  <a:pt x="5990" y="3326"/>
                  <a:pt x="6383" y="3242"/>
                </a:cubicBezTo>
                <a:close/>
                <a:moveTo>
                  <a:pt x="8477" y="5973"/>
                </a:moveTo>
                <a:cubicBezTo>
                  <a:pt x="9054" y="5058"/>
                  <a:pt x="9658" y="4705"/>
                  <a:pt x="9704" y="4679"/>
                </a:cubicBezTo>
                <a:cubicBezTo>
                  <a:pt x="9820" y="4614"/>
                  <a:pt x="9966" y="4656"/>
                  <a:pt x="10031" y="4771"/>
                </a:cubicBezTo>
                <a:cubicBezTo>
                  <a:pt x="10096" y="4886"/>
                  <a:pt x="10055" y="5033"/>
                  <a:pt x="9940" y="5098"/>
                </a:cubicBezTo>
                <a:cubicBezTo>
                  <a:pt x="9925" y="5107"/>
                  <a:pt x="9362" y="5445"/>
                  <a:pt x="8830" y="6333"/>
                </a:cubicBezTo>
                <a:cubicBezTo>
                  <a:pt x="9323" y="6507"/>
                  <a:pt x="9726" y="6495"/>
                  <a:pt x="10032" y="6295"/>
                </a:cubicBezTo>
                <a:cubicBezTo>
                  <a:pt x="10713" y="5850"/>
                  <a:pt x="10860" y="4530"/>
                  <a:pt x="10864" y="3843"/>
                </a:cubicBezTo>
                <a:cubicBezTo>
                  <a:pt x="9810" y="3817"/>
                  <a:pt x="9093" y="4054"/>
                  <a:pt x="8724" y="4547"/>
                </a:cubicBezTo>
                <a:cubicBezTo>
                  <a:pt x="8379" y="5010"/>
                  <a:pt x="8411" y="5609"/>
                  <a:pt x="8477" y="5973"/>
                </a:cubicBezTo>
                <a:close/>
                <a:moveTo>
                  <a:pt x="481" y="11698"/>
                </a:moveTo>
                <a:lnTo>
                  <a:pt x="1011" y="11751"/>
                </a:lnTo>
                <a:cubicBezTo>
                  <a:pt x="1953" y="11845"/>
                  <a:pt x="2871" y="12084"/>
                  <a:pt x="3740" y="12462"/>
                </a:cubicBezTo>
                <a:lnTo>
                  <a:pt x="6013" y="13450"/>
                </a:lnTo>
                <a:cubicBezTo>
                  <a:pt x="6812" y="13798"/>
                  <a:pt x="7734" y="13811"/>
                  <a:pt x="8544" y="13488"/>
                </a:cubicBezTo>
                <a:lnTo>
                  <a:pt x="10371" y="12757"/>
                </a:lnTo>
                <a:cubicBezTo>
                  <a:pt x="10381" y="12753"/>
                  <a:pt x="10392" y="12749"/>
                  <a:pt x="10402" y="12747"/>
                </a:cubicBezTo>
                <a:lnTo>
                  <a:pt x="10730" y="12665"/>
                </a:lnTo>
                <a:cubicBezTo>
                  <a:pt x="11520" y="12467"/>
                  <a:pt x="12187" y="11904"/>
                  <a:pt x="12515" y="11159"/>
                </a:cubicBezTo>
                <a:lnTo>
                  <a:pt x="14130" y="7488"/>
                </a:lnTo>
                <a:cubicBezTo>
                  <a:pt x="13717" y="7549"/>
                  <a:pt x="13336" y="7772"/>
                  <a:pt x="13083" y="8110"/>
                </a:cubicBezTo>
                <a:lnTo>
                  <a:pt x="10913" y="10610"/>
                </a:lnTo>
                <a:cubicBezTo>
                  <a:pt x="10914" y="10619"/>
                  <a:pt x="10914" y="10628"/>
                  <a:pt x="10914" y="10638"/>
                </a:cubicBezTo>
                <a:cubicBezTo>
                  <a:pt x="10914" y="11240"/>
                  <a:pt x="10424" y="11730"/>
                  <a:pt x="9822" y="11730"/>
                </a:cubicBezTo>
                <a:lnTo>
                  <a:pt x="6650" y="11730"/>
                </a:lnTo>
                <a:cubicBezTo>
                  <a:pt x="6237" y="11730"/>
                  <a:pt x="5830" y="11796"/>
                  <a:pt x="5439" y="11926"/>
                </a:cubicBezTo>
                <a:lnTo>
                  <a:pt x="5350" y="11702"/>
                </a:lnTo>
                <a:lnTo>
                  <a:pt x="5276" y="11474"/>
                </a:lnTo>
                <a:lnTo>
                  <a:pt x="5288" y="11470"/>
                </a:lnTo>
                <a:cubicBezTo>
                  <a:pt x="5727" y="11324"/>
                  <a:pt x="6186" y="11249"/>
                  <a:pt x="6650" y="11249"/>
                </a:cubicBezTo>
                <a:lnTo>
                  <a:pt x="9822" y="11249"/>
                </a:lnTo>
                <a:cubicBezTo>
                  <a:pt x="10159" y="11249"/>
                  <a:pt x="10433" y="10975"/>
                  <a:pt x="10433" y="10638"/>
                </a:cubicBezTo>
                <a:cubicBezTo>
                  <a:pt x="10433" y="10301"/>
                  <a:pt x="10159" y="10026"/>
                  <a:pt x="9822" y="10026"/>
                </a:cubicBezTo>
                <a:lnTo>
                  <a:pt x="7548" y="10026"/>
                </a:lnTo>
                <a:cubicBezTo>
                  <a:pt x="6951" y="10026"/>
                  <a:pt x="6375" y="9865"/>
                  <a:pt x="5882" y="9559"/>
                </a:cubicBezTo>
                <a:cubicBezTo>
                  <a:pt x="5340" y="9223"/>
                  <a:pt x="4466" y="8771"/>
                  <a:pt x="3382" y="8530"/>
                </a:cubicBezTo>
                <a:cubicBezTo>
                  <a:pt x="1834" y="8187"/>
                  <a:pt x="720" y="9375"/>
                  <a:pt x="481" y="9658"/>
                </a:cubicBezTo>
                <a:lnTo>
                  <a:pt x="481" y="116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CHANGE TEXT HERE">
            <a:extLst>
              <a:ext uri="{FF2B5EF4-FFF2-40B4-BE49-F238E27FC236}">
                <a16:creationId xmlns:a16="http://schemas.microsoft.com/office/drawing/2014/main" id="{F9D44EB4-64F0-446E-A5A3-9F36651A61B6}"/>
              </a:ext>
            </a:extLst>
          </p:cNvPr>
          <p:cNvSpPr/>
          <p:nvPr/>
        </p:nvSpPr>
        <p:spPr>
          <a:xfrm>
            <a:off x="11519873" y="1339050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78" name="CHANGE TEXT HERE">
            <a:extLst>
              <a:ext uri="{FF2B5EF4-FFF2-40B4-BE49-F238E27FC236}">
                <a16:creationId xmlns:a16="http://schemas.microsoft.com/office/drawing/2014/main" id="{D11A564D-791D-4173-BAF4-44B79627F2BE}"/>
              </a:ext>
            </a:extLst>
          </p:cNvPr>
          <p:cNvSpPr/>
          <p:nvPr/>
        </p:nvSpPr>
        <p:spPr>
          <a:xfrm>
            <a:off x="11519871" y="1738840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80" name="CHANGE TEXT HERE">
            <a:extLst>
              <a:ext uri="{FF2B5EF4-FFF2-40B4-BE49-F238E27FC236}">
                <a16:creationId xmlns:a16="http://schemas.microsoft.com/office/drawing/2014/main" id="{107C26DB-7E3C-4824-9DEE-2A25EA00B0E4}"/>
              </a:ext>
            </a:extLst>
          </p:cNvPr>
          <p:cNvSpPr/>
          <p:nvPr/>
        </p:nvSpPr>
        <p:spPr>
          <a:xfrm>
            <a:off x="13219604" y="4824803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81" name="CHANGE TEXT HERE">
            <a:extLst>
              <a:ext uri="{FF2B5EF4-FFF2-40B4-BE49-F238E27FC236}">
                <a16:creationId xmlns:a16="http://schemas.microsoft.com/office/drawing/2014/main" id="{AEBFBA6C-19AA-4432-AAF9-901E64E42EC1}"/>
              </a:ext>
            </a:extLst>
          </p:cNvPr>
          <p:cNvSpPr/>
          <p:nvPr/>
        </p:nvSpPr>
        <p:spPr>
          <a:xfrm>
            <a:off x="13219602" y="5224593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83" name="CHANGE TEXT HERE">
            <a:extLst>
              <a:ext uri="{FF2B5EF4-FFF2-40B4-BE49-F238E27FC236}">
                <a16:creationId xmlns:a16="http://schemas.microsoft.com/office/drawing/2014/main" id="{7CBC7C8F-EA7F-4055-B66A-659CE8A2396F}"/>
              </a:ext>
            </a:extLst>
          </p:cNvPr>
          <p:cNvSpPr/>
          <p:nvPr/>
        </p:nvSpPr>
        <p:spPr>
          <a:xfrm>
            <a:off x="11519873" y="7866331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84" name="CHANGE TEXT HERE">
            <a:extLst>
              <a:ext uri="{FF2B5EF4-FFF2-40B4-BE49-F238E27FC236}">
                <a16:creationId xmlns:a16="http://schemas.microsoft.com/office/drawing/2014/main" id="{4AC5CA95-3A89-4103-98B7-D400C8E5CE2C}"/>
              </a:ext>
            </a:extLst>
          </p:cNvPr>
          <p:cNvSpPr/>
          <p:nvPr/>
        </p:nvSpPr>
        <p:spPr>
          <a:xfrm>
            <a:off x="11519871" y="8266121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85" name="CHANGE TEXT HERE">
            <a:extLst>
              <a:ext uri="{FF2B5EF4-FFF2-40B4-BE49-F238E27FC236}">
                <a16:creationId xmlns:a16="http://schemas.microsoft.com/office/drawing/2014/main" id="{5420FE02-726F-4D4D-A846-E4AED88756AD}"/>
              </a:ext>
            </a:extLst>
          </p:cNvPr>
          <p:cNvSpPr/>
          <p:nvPr/>
        </p:nvSpPr>
        <p:spPr>
          <a:xfrm>
            <a:off x="4094829" y="1388283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86" name="CHANGE TEXT HERE">
            <a:extLst>
              <a:ext uri="{FF2B5EF4-FFF2-40B4-BE49-F238E27FC236}">
                <a16:creationId xmlns:a16="http://schemas.microsoft.com/office/drawing/2014/main" id="{1DFF4581-1207-40CD-9ECE-F3C03642AC5E}"/>
              </a:ext>
            </a:extLst>
          </p:cNvPr>
          <p:cNvSpPr/>
          <p:nvPr/>
        </p:nvSpPr>
        <p:spPr>
          <a:xfrm>
            <a:off x="3435851" y="1788073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r"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87" name="CHANGE TEXT HERE">
            <a:extLst>
              <a:ext uri="{FF2B5EF4-FFF2-40B4-BE49-F238E27FC236}">
                <a16:creationId xmlns:a16="http://schemas.microsoft.com/office/drawing/2014/main" id="{AC7E17F9-D750-4E34-9701-DE9E9EA10EB1}"/>
              </a:ext>
            </a:extLst>
          </p:cNvPr>
          <p:cNvSpPr/>
          <p:nvPr/>
        </p:nvSpPr>
        <p:spPr>
          <a:xfrm>
            <a:off x="2453336" y="4800480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88" name="CHANGE TEXT HERE">
            <a:extLst>
              <a:ext uri="{FF2B5EF4-FFF2-40B4-BE49-F238E27FC236}">
                <a16:creationId xmlns:a16="http://schemas.microsoft.com/office/drawing/2014/main" id="{953AE3FF-F93C-4FB9-967A-6CE0D2B1EB72}"/>
              </a:ext>
            </a:extLst>
          </p:cNvPr>
          <p:cNvSpPr/>
          <p:nvPr/>
        </p:nvSpPr>
        <p:spPr>
          <a:xfrm>
            <a:off x="1794358" y="5200270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r"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89" name="CHANGE TEXT HERE">
            <a:extLst>
              <a:ext uri="{FF2B5EF4-FFF2-40B4-BE49-F238E27FC236}">
                <a16:creationId xmlns:a16="http://schemas.microsoft.com/office/drawing/2014/main" id="{A78D2345-7515-4B63-8B2A-DB201D700EA6}"/>
              </a:ext>
            </a:extLst>
          </p:cNvPr>
          <p:cNvSpPr/>
          <p:nvPr/>
        </p:nvSpPr>
        <p:spPr>
          <a:xfrm>
            <a:off x="4094829" y="7866331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90" name="CHANGE TEXT HERE">
            <a:extLst>
              <a:ext uri="{FF2B5EF4-FFF2-40B4-BE49-F238E27FC236}">
                <a16:creationId xmlns:a16="http://schemas.microsoft.com/office/drawing/2014/main" id="{3B2E2098-0499-4CC7-B693-0CB100D80031}"/>
              </a:ext>
            </a:extLst>
          </p:cNvPr>
          <p:cNvSpPr/>
          <p:nvPr/>
        </p:nvSpPr>
        <p:spPr>
          <a:xfrm>
            <a:off x="3435851" y="8266121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r"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91" name="TRANSITIONS">
            <a:extLst>
              <a:ext uri="{FF2B5EF4-FFF2-40B4-BE49-F238E27FC236}">
                <a16:creationId xmlns:a16="http://schemas.microsoft.com/office/drawing/2014/main" id="{7A175E68-87DE-4887-B180-FE58881A00F5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665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9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xit" presetSubtype="6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0" dur="100" fill="hold"/>
                                        <p:tgtEl>
                                          <p:spTgt spid="3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2" dur="400" fill="hold"/>
                                        <p:tgtEl>
                                          <p:spTgt spid="3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8" presetClass="emph" presetSubtype="0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1980000">
                                      <p:cBhvr>
                                        <p:cTn id="3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decel="100000" fill="hold" grpId="4" nodeType="withEffect">
                                  <p:stCondLst>
                                    <p:cond delay="350"/>
                                  </p:stCondLst>
                                  <p:childTnLst>
                                    <p:animRot by="-2400000">
                                      <p:cBhvr>
                                        <p:cTn id="3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accel="100000" fill="hold" grpId="7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420000">
                                      <p:cBhvr>
                                        <p:cTn id="38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6" presetClass="emph" presetSubtype="0" decel="100000" fill="hold" grpId="5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40" dur="40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6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4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49" dur="200" fill="hold"/>
                                        <p:tgtEl>
                                          <p:spTgt spid="75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6" presetClass="emph" presetSubtype="0" decel="10000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51" dur="800" fill="hold"/>
                                        <p:tgtEl>
                                          <p:spTgt spid="75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fill="hold" grpId="3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53" dur="300" fill="hold"/>
                                        <p:tgtEl>
                                          <p:spTgt spid="75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decel="100000" fill="hold" grpId="4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55" dur="300" fill="hold"/>
                                        <p:tgtEl>
                                          <p:spTgt spid="7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decel="100000" fill="hold" grpId="5" nodeType="with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57" dur="400" fill="hold"/>
                                        <p:tgtEl>
                                          <p:spTgt spid="7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8" presetClass="emph" presetSubtype="0" decel="100000" fill="hold" grpId="6" nodeType="withEffect">
                                  <p:stCondLst>
                                    <p:cond delay="2600"/>
                                  </p:stCondLst>
                                  <p:childTnLst>
                                    <p:animRot by="600000">
                                      <p:cBhvr>
                                        <p:cTn id="59" dur="4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6" presetClass="emph" presetSubtype="0" fill="hold" grpId="7" nodeType="withEffect">
                                  <p:stCondLst>
                                    <p:cond delay="2950"/>
                                  </p:stCondLst>
                                  <p:childTnLst>
                                    <p:animScale>
                                      <p:cBhvr>
                                        <p:cTn id="61" dur="250" fill="hold"/>
                                        <p:tgtEl>
                                          <p:spTgt spid="7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8" presetClass="emph" presetSubtype="0" fill="hold" grpId="8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-600000">
                                      <p:cBhvr>
                                        <p:cTn id="63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6" presetClass="emph" presetSubtype="0" decel="100000" fill="hold" grpId="9" nodeType="withEffect">
                                  <p:stCondLst>
                                    <p:cond delay="3200"/>
                                  </p:stCondLst>
                                  <p:childTnLst>
                                    <p:animScale>
                                      <p:cBhvr>
                                        <p:cTn id="65" dur="200" fill="hold"/>
                                        <p:tgtEl>
                                          <p:spTgt spid="7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3" presetClass="exit" presetSubtype="32" fill="hold" grpId="10" nodeType="withEffect">
                                  <p:stCondLst>
                                    <p:cond delay="3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2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3" dur="200" fill="hold"/>
                                        <p:tgtEl>
                                          <p:spTgt spid="45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decel="10000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75" dur="800" fill="hold"/>
                                        <p:tgtEl>
                                          <p:spTgt spid="45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77" dur="300" fill="hold"/>
                                        <p:tgtEl>
                                          <p:spTgt spid="45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repeatCount="indefinite" decel="100000" autoRev="1" fill="hold" grpId="4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79" dur="300" fill="hold"/>
                                        <p:tgtEl>
                                          <p:spTgt spid="4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3" presetClass="exit" presetSubtype="32" fill="hold" grpId="5" nodeType="withEffect">
                                  <p:stCondLst>
                                    <p:cond delay="3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2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xit" presetSubtype="4" accel="10000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4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4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xit" presetSubtype="4" accel="100000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4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4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5" dur="100" fill="hold"/>
                                        <p:tgtEl>
                                          <p:spTgt spid="3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7" dur="400" fill="hold"/>
                                        <p:tgtEl>
                                          <p:spTgt spid="3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8" presetClass="emph" presetSubtype="0" accel="100000" fill="hold" grpId="3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980000">
                                      <p:cBhvr>
                                        <p:cTn id="109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8" presetClass="emph" presetSubtype="0" decel="100000" fill="hold" grpId="4" nodeType="withEffect">
                                  <p:stCondLst>
                                    <p:cond delay="550"/>
                                  </p:stCondLst>
                                  <p:childTnLst>
                                    <p:animRot by="-2400000">
                                      <p:cBhvr>
                                        <p:cTn id="111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2" presetID="8" presetClass="emph" presetSubtype="0" accel="100000" fill="hold" grpId="5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420000">
                                      <p:cBhvr>
                                        <p:cTn id="113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4" presetID="6" presetClass="emph" presetSubtype="0" decel="100000" fill="hold" grpId="6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115" dur="400" fill="hold"/>
                                        <p:tgtEl>
                                          <p:spTgt spid="3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53" presetClass="exit" presetSubtype="32" fill="hold" grpId="7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4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24" dur="200" fill="hold"/>
                                        <p:tgtEl>
                                          <p:spTgt spid="70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6" presetClass="emph" presetSubtype="0" decel="10000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26" dur="800" fill="hold"/>
                                        <p:tgtEl>
                                          <p:spTgt spid="70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28" dur="300" fill="hold"/>
                                        <p:tgtEl>
                                          <p:spTgt spid="70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decel="100000" fill="hold" grpId="4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130" dur="300" fill="hold"/>
                                        <p:tgtEl>
                                          <p:spTgt spid="7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decel="100000" fill="hold" grpId="5" nodeType="with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132" dur="400" fill="hold"/>
                                        <p:tgtEl>
                                          <p:spTgt spid="7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8" presetClass="emph" presetSubtype="0" decel="100000" fill="hold" grpId="6" nodeType="withEffect">
                                  <p:stCondLst>
                                    <p:cond delay="2800"/>
                                  </p:stCondLst>
                                  <p:childTnLst>
                                    <p:animRot by="600000">
                                      <p:cBhvr>
                                        <p:cTn id="134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7" nodeType="withEffect">
                                  <p:stCondLst>
                                    <p:cond delay="3150"/>
                                  </p:stCondLst>
                                  <p:childTnLst>
                                    <p:animScale>
                                      <p:cBhvr>
                                        <p:cTn id="136" dur="250" fill="hold"/>
                                        <p:tgtEl>
                                          <p:spTgt spid="7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8" nodeType="withEffect">
                                  <p:stCondLst>
                                    <p:cond delay="3200"/>
                                  </p:stCondLst>
                                  <p:childTnLst>
                                    <p:animRot by="-600000">
                                      <p:cBhvr>
                                        <p:cTn id="138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6" presetClass="emph" presetSubtype="0" decel="100000" fill="hold" grpId="9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140" dur="200" fill="hold"/>
                                        <p:tgtEl>
                                          <p:spTgt spid="7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3" presetClass="exit" presetSubtype="32" fill="hold" grpId="10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2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8" dur="200" fill="hold"/>
                                        <p:tgtEl>
                                          <p:spTgt spid="44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6" presetClass="emph" presetSubtype="0" decel="10000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50" dur="800" fill="hold"/>
                                        <p:tgtEl>
                                          <p:spTgt spid="44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6" presetClass="emph" presetSubtype="0" fill="hold" grpId="3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152" dur="300" fill="hold"/>
                                        <p:tgtEl>
                                          <p:spTgt spid="44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6" presetClass="emph" presetSubtype="0" repeatCount="indefinite" decel="100000" autoRev="1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54" dur="300" fill="hold"/>
                                        <p:tgtEl>
                                          <p:spTgt spid="4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3" presetClass="exit" presetSubtype="32" fill="hold" grpId="5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2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xit" presetSubtype="8" accel="10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4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4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ntr" presetSubtype="8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xit" presetSubtype="8" accel="10000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2" dur="4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4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0" dur="100" fill="hold"/>
                                        <p:tgtEl>
                                          <p:spTgt spid="31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6" presetClass="emph" presetSubtype="0" decel="10000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2" dur="400" fill="hold"/>
                                        <p:tgtEl>
                                          <p:spTgt spid="3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8" presetClass="emph" presetSubtype="0" accel="10000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980000">
                                      <p:cBhvr>
                                        <p:cTn id="18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5" presetID="8" presetClass="emph" presetSubtype="0" decel="100000" fill="hold" grpId="4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400000">
                                      <p:cBhvr>
                                        <p:cTn id="18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7" presetID="8" presetClass="emph" presetSubtype="0" accel="100000" fill="hold" grpId="5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420000">
                                      <p:cBhvr>
                                        <p:cTn id="18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9" presetID="6" presetClass="emph" presetSubtype="0" decel="100000" fill="hold" grpId="6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190" dur="40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53" presetClass="exit" presetSubtype="32" fill="hold" grpId="7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4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4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4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99" dur="200" fill="hold"/>
                                        <p:tgtEl>
                                          <p:spTgt spid="73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6" presetClass="emph" presetSubtype="0" decel="10000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01" dur="800" fill="hold"/>
                                        <p:tgtEl>
                                          <p:spTgt spid="73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3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203" dur="300" fill="hold"/>
                                        <p:tgtEl>
                                          <p:spTgt spid="73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6" presetClass="emph" presetSubtype="0" decel="10000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205" dur="300" fill="hold"/>
                                        <p:tgtEl>
                                          <p:spTgt spid="7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6" presetClass="emph" presetSubtype="0" decel="100000" fill="hold" grpId="5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207" dur="400" fill="hold"/>
                                        <p:tgtEl>
                                          <p:spTgt spid="7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8" presetClass="emph" presetSubtype="0" decel="100000" fill="hold" grpId="6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600000">
                                      <p:cBhvr>
                                        <p:cTn id="209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0" presetID="6" presetClass="emph" presetSubtype="0" fill="hold" grpId="7" nodeType="withEffect">
                                  <p:stCondLst>
                                    <p:cond delay="3350"/>
                                  </p:stCondLst>
                                  <p:childTnLst>
                                    <p:animScale>
                                      <p:cBhvr>
                                        <p:cTn id="211" dur="250" fill="hold"/>
                                        <p:tgtEl>
                                          <p:spTgt spid="7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12" presetID="8" presetClass="emph" presetSubtype="0" fill="hold" grpId="8" nodeType="withEffect">
                                  <p:stCondLst>
                                    <p:cond delay="3400"/>
                                  </p:stCondLst>
                                  <p:childTnLst>
                                    <p:animRot by="-600000">
                                      <p:cBhvr>
                                        <p:cTn id="213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4" presetID="6" presetClass="emph" presetSubtype="0" decel="100000" fill="hold" grpId="9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215" dur="200" fill="hold"/>
                                        <p:tgtEl>
                                          <p:spTgt spid="7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16" presetID="23" presetClass="exit" presetSubtype="32" fill="hold" grpId="10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7" dur="2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2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6" presetClass="emph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223" dur="200" fill="hold"/>
                                        <p:tgtEl>
                                          <p:spTgt spid="43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24" presetID="6" presetClass="emph" presetSubtype="0" decel="10000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225" dur="800" fill="hold"/>
                                        <p:tgtEl>
                                          <p:spTgt spid="43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226" presetID="6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227" dur="300" fill="hold"/>
                                        <p:tgtEl>
                                          <p:spTgt spid="43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228" presetID="6" presetClass="emph" presetSubtype="0" repeatCount="indefinite" decel="100000" autoRev="1" fill="hold" grpId="4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229" dur="300" fill="hold"/>
                                        <p:tgtEl>
                                          <p:spTgt spid="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30" presetID="23" presetClass="exit" presetSubtype="32" fill="hold" grpId="5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1" dur="2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2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2" presetClass="exit" presetSubtype="1" accel="10000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9" dur="4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4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2" presetClass="exit" presetSubtype="1" accel="10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7" dur="4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4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255" dur="100" fill="hold"/>
                                        <p:tgtEl>
                                          <p:spTgt spid="3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56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57" dur="400" fill="hold"/>
                                        <p:tgtEl>
                                          <p:spTgt spid="3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58" presetID="8" presetClass="emph" presetSubtype="0" accel="10000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1980000">
                                      <p:cBhvr>
                                        <p:cTn id="25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0" presetID="8" presetClass="emph" presetSubtype="0" decel="100000" fill="hold" grpId="4" nodeType="withEffect">
                                  <p:stCondLst>
                                    <p:cond delay="950"/>
                                  </p:stCondLst>
                                  <p:childTnLst>
                                    <p:animRot by="-2400000">
                                      <p:cBhvr>
                                        <p:cTn id="26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2" presetID="8" presetClass="emph" presetSubtype="0" accel="100000" fill="hold" grpId="5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420000">
                                      <p:cBhvr>
                                        <p:cTn id="263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4" presetID="6" presetClass="emph" presetSubtype="0" decel="100000" fill="hold" grpId="6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265" dur="40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6" presetID="53" presetClass="exit" presetSubtype="32" fill="hold" grpId="7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7" dur="4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4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9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6" presetClass="emph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274" dur="200" fill="hold"/>
                                        <p:tgtEl>
                                          <p:spTgt spid="72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75" presetID="6" presetClass="emph" presetSubtype="0" decel="10000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276" dur="800" fill="hold"/>
                                        <p:tgtEl>
                                          <p:spTgt spid="72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277" presetID="6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278" dur="300" fill="hold"/>
                                        <p:tgtEl>
                                          <p:spTgt spid="72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279" presetID="6" presetClass="emph" presetSubtype="0" decel="100000" fill="hold" grpId="4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280" dur="300" fill="hold"/>
                                        <p:tgtEl>
                                          <p:spTgt spid="7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6" presetClass="emph" presetSubtype="0" decel="100000" fill="hold" grpId="5" nodeType="withEffect">
                                  <p:stCondLst>
                                    <p:cond delay="3200"/>
                                  </p:stCondLst>
                                  <p:childTnLst>
                                    <p:animScale>
                                      <p:cBhvr>
                                        <p:cTn id="282" dur="400" fill="hold"/>
                                        <p:tgtEl>
                                          <p:spTgt spid="7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83" presetID="8" presetClass="emph" presetSubtype="0" decel="100000" fill="hold" grpId="6" nodeType="withEffect">
                                  <p:stCondLst>
                                    <p:cond delay="3200"/>
                                  </p:stCondLst>
                                  <p:childTnLst>
                                    <p:animRot by="600000">
                                      <p:cBhvr>
                                        <p:cTn id="284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5" presetID="6" presetClass="emph" presetSubtype="0" fill="hold" grpId="7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286" dur="250" fill="hold"/>
                                        <p:tgtEl>
                                          <p:spTgt spid="7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87" presetID="8" presetClass="emph" presetSubtype="0" fill="hold" grpId="8" nodeType="withEffect">
                                  <p:stCondLst>
                                    <p:cond delay="3600"/>
                                  </p:stCondLst>
                                  <p:childTnLst>
                                    <p:animRot by="-600000">
                                      <p:cBhvr>
                                        <p:cTn id="288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9" presetID="6" presetClass="emph" presetSubtype="0" decel="100000" fill="hold" grpId="9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290" dur="200" fill="hold"/>
                                        <p:tgtEl>
                                          <p:spTgt spid="7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23" presetClass="exit" presetSubtype="32" fill="hold" grpId="10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2" dur="2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2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6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298" dur="200" fill="hold"/>
                                        <p:tgtEl>
                                          <p:spTgt spid="48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99" presetID="6" presetClass="emph" presetSubtype="0" decel="10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300" dur="800" fill="hold"/>
                                        <p:tgtEl>
                                          <p:spTgt spid="48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301" presetID="6" presetClass="emph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302" dur="300" fill="hold"/>
                                        <p:tgtEl>
                                          <p:spTgt spid="48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303" presetID="6" presetClass="emph" presetSubtype="0" repeatCount="indefinite" decel="100000" autoRev="1" fill="hold" grpId="4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304" dur="300" fill="hold"/>
                                        <p:tgtEl>
                                          <p:spTgt spid="4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05" presetID="23" presetClass="exit" presetSubtype="32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6" dur="2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2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xit" presetSubtype="1" accel="10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4" dur="4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4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xit" presetSubtype="1" accel="10000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2" dur="4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4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6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330" dur="100" fill="hold"/>
                                        <p:tgtEl>
                                          <p:spTgt spid="3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31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32" dur="400" fill="hold"/>
                                        <p:tgtEl>
                                          <p:spTgt spid="3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33" presetID="8" presetClass="emph" presetSubtype="0" accel="100000" fill="hold" grpId="3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1980000">
                                      <p:cBhvr>
                                        <p:cTn id="334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5" presetID="8" presetClass="emph" presetSubtype="0" decel="100000" fill="hold" grpId="4" nodeType="withEffect">
                                  <p:stCondLst>
                                    <p:cond delay="1150"/>
                                  </p:stCondLst>
                                  <p:childTnLst>
                                    <p:animRot by="-2400000">
                                      <p:cBhvr>
                                        <p:cTn id="33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7" presetID="8" presetClass="emph" presetSubtype="0" accel="100000" fill="hold" grpId="5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420000">
                                      <p:cBhvr>
                                        <p:cTn id="338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9" presetID="6" presetClass="emph" presetSubtype="0" decel="100000" fill="hold" grpId="6" nodeType="withEffect">
                                  <p:stCondLst>
                                    <p:cond delay="4200"/>
                                  </p:stCondLst>
                                  <p:childTnLst>
                                    <p:animScale>
                                      <p:cBhvr>
                                        <p:cTn id="340" dur="40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53" presetClass="exit" presetSubtype="32" fill="hold" grpId="7" nodeType="withEffect">
                                  <p:stCondLst>
                                    <p:cond delay="4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2" dur="4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4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4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6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349" dur="200" fill="hold"/>
                                        <p:tgtEl>
                                          <p:spTgt spid="71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350" presetID="6" presetClass="emph" presetSubtype="0" decel="10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351" dur="800" fill="hold"/>
                                        <p:tgtEl>
                                          <p:spTgt spid="71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352" presetID="6" presetClass="emph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353" dur="300" fill="hold"/>
                                        <p:tgtEl>
                                          <p:spTgt spid="71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354" presetID="6" presetClass="emph" presetSubtype="0" decel="100000" fill="hold" grpId="4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355" dur="300" fill="hold"/>
                                        <p:tgtEl>
                                          <p:spTgt spid="7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56" presetID="6" presetClass="emph" presetSubtype="0" decel="100000" fill="hold" grpId="5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357" dur="400" fill="hold"/>
                                        <p:tgtEl>
                                          <p:spTgt spid="7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58" presetID="8" presetClass="emph" presetSubtype="0" decel="100000" fill="hold" grpId="6" nodeType="withEffect">
                                  <p:stCondLst>
                                    <p:cond delay="3400"/>
                                  </p:stCondLst>
                                  <p:childTnLst>
                                    <p:animRot by="600000">
                                      <p:cBhvr>
                                        <p:cTn id="359" dur="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0" presetID="6" presetClass="emph" presetSubtype="0" fill="hold" grpId="7" nodeType="withEffect">
                                  <p:stCondLst>
                                    <p:cond delay="3750"/>
                                  </p:stCondLst>
                                  <p:childTnLst>
                                    <p:animScale>
                                      <p:cBhvr>
                                        <p:cTn id="361" dur="250" fill="hold"/>
                                        <p:tgtEl>
                                          <p:spTgt spid="7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62" presetID="8" presetClass="emph" presetSubtype="0" fill="hold" grpId="8" nodeType="withEffect">
                                  <p:stCondLst>
                                    <p:cond delay="3800"/>
                                  </p:stCondLst>
                                  <p:childTnLst>
                                    <p:animRot by="-600000">
                                      <p:cBhvr>
                                        <p:cTn id="363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4" presetID="6" presetClass="emph" presetSubtype="0" decel="100000" fill="hold" grpId="9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365" dur="200" fill="hold"/>
                                        <p:tgtEl>
                                          <p:spTgt spid="7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66" presetID="23" presetClass="exit" presetSubtype="32" fill="hold" grpId="10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7" dur="2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2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6" presetClass="emph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373" dur="200" fill="hold"/>
                                        <p:tgtEl>
                                          <p:spTgt spid="47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374" presetID="6" presetClass="emph" presetSubtype="0" decel="10000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75" dur="800" fill="hold"/>
                                        <p:tgtEl>
                                          <p:spTgt spid="47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376" presetID="6" presetClass="emph" presetSubtype="0" fill="hold" grpId="3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377" dur="300" fill="hold"/>
                                        <p:tgtEl>
                                          <p:spTgt spid="47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378" presetID="6" presetClass="emph" presetSubtype="0" repeatCount="indefinite" decel="100000" autoRev="1" fill="hold" grpId="4" nodeType="with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379" dur="300" fill="hold"/>
                                        <p:tgtEl>
                                          <p:spTgt spid="4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80" presetID="23" presetClass="exit" presetSubtype="32" fill="hold" grpId="5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1" dur="2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2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2" presetClass="entr" presetSubtype="2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8" presetID="2" presetClass="exit" presetSubtype="2" accel="10000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9" dur="4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0" dur="4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2" presetClass="entr" presetSubtype="2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6" presetID="2" presetClass="exit" presetSubtype="2" accel="10000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7" dur="4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4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6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405" dur="100" fill="hold"/>
                                        <p:tgtEl>
                                          <p:spTgt spid="3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406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07" dur="400" fill="hold"/>
                                        <p:tgtEl>
                                          <p:spTgt spid="3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08" presetID="8" presetClass="emph" presetSubtype="0" accel="100000" fill="hold" grpId="3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1980000">
                                      <p:cBhvr>
                                        <p:cTn id="409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0" presetID="8" presetClass="emph" presetSubtype="0" decel="100000" fill="hold" grpId="4" nodeType="withEffect">
                                  <p:stCondLst>
                                    <p:cond delay="1150"/>
                                  </p:stCondLst>
                                  <p:childTnLst>
                                    <p:animRot by="-2400000">
                                      <p:cBhvr>
                                        <p:cTn id="4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2" presetID="8" presetClass="emph" presetSubtype="0" accel="100000" fill="hold" grpId="5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420000">
                                      <p:cBhvr>
                                        <p:cTn id="413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4" presetID="6" presetClass="emph" presetSubtype="0" decel="100000" fill="hold" grpId="6" nodeType="withEffect">
                                  <p:stCondLst>
                                    <p:cond delay="4200"/>
                                  </p:stCondLst>
                                  <p:childTnLst>
                                    <p:animScale>
                                      <p:cBhvr>
                                        <p:cTn id="415" dur="40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16" presetID="53" presetClass="exit" presetSubtype="32" fill="hold" grpId="7" nodeType="withEffect">
                                  <p:stCondLst>
                                    <p:cond delay="4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7" dur="4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4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6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424" dur="200" fill="hold"/>
                                        <p:tgtEl>
                                          <p:spTgt spid="74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425" presetID="6" presetClass="emph" presetSubtype="0" decel="10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426" dur="800" fill="hold"/>
                                        <p:tgtEl>
                                          <p:spTgt spid="74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427" presetID="6" presetClass="emph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428" dur="300" fill="hold"/>
                                        <p:tgtEl>
                                          <p:spTgt spid="74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429" presetID="6" presetClass="emph" presetSubtype="0" decel="100000" fill="hold" grpId="4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430" dur="300" fill="hold"/>
                                        <p:tgtEl>
                                          <p:spTgt spid="7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31" presetID="6" presetClass="emph" presetSubtype="0" decel="100000" fill="hold" grpId="5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432" dur="400" fill="hold"/>
                                        <p:tgtEl>
                                          <p:spTgt spid="7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33" presetID="8" presetClass="emph" presetSubtype="0" decel="100000" fill="hold" grpId="6" nodeType="withEffect">
                                  <p:stCondLst>
                                    <p:cond delay="3400"/>
                                  </p:stCondLst>
                                  <p:childTnLst>
                                    <p:animRot by="600000">
                                      <p:cBhvr>
                                        <p:cTn id="434" dur="4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5" presetID="6" presetClass="emph" presetSubtype="0" fill="hold" grpId="7" nodeType="withEffect">
                                  <p:stCondLst>
                                    <p:cond delay="3750"/>
                                  </p:stCondLst>
                                  <p:childTnLst>
                                    <p:animScale>
                                      <p:cBhvr>
                                        <p:cTn id="436" dur="250" fill="hold"/>
                                        <p:tgtEl>
                                          <p:spTgt spid="7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37" presetID="8" presetClass="emph" presetSubtype="0" fill="hold" grpId="8" nodeType="withEffect">
                                  <p:stCondLst>
                                    <p:cond delay="3800"/>
                                  </p:stCondLst>
                                  <p:childTnLst>
                                    <p:animRot by="-600000">
                                      <p:cBhvr>
                                        <p:cTn id="438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9" presetID="6" presetClass="emph" presetSubtype="0" decel="100000" fill="hold" grpId="9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440" dur="200" fill="hold"/>
                                        <p:tgtEl>
                                          <p:spTgt spid="7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41" presetID="23" presetClass="exit" presetSubtype="32" fill="hold" grpId="10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2" dur="2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2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6" presetClass="emph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448" dur="200" fill="hold"/>
                                        <p:tgtEl>
                                          <p:spTgt spid="46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449" presetID="6" presetClass="emph" presetSubtype="0" decel="10000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450" dur="800" fill="hold"/>
                                        <p:tgtEl>
                                          <p:spTgt spid="46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451" presetID="6" presetClass="emph" presetSubtype="0" fill="hold" grpId="3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452" dur="300" fill="hold"/>
                                        <p:tgtEl>
                                          <p:spTgt spid="46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453" presetID="6" presetClass="emph" presetSubtype="0" repeatCount="indefinite" decel="100000" autoRev="1" fill="hold" grpId="4" nodeType="with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454" dur="300" fill="hold"/>
                                        <p:tgtEl>
                                          <p:spTgt spid="4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55" presetID="23" presetClass="exit" presetSubtype="32" fill="hold" grpId="5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6" dur="2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2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2" presetClass="entr" presetSubtype="4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3" presetID="2" presetClass="exit" presetSubtype="4" accel="10000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4" dur="4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5" dur="4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2" presetClass="entr" presetSubtype="4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1" presetID="2" presetClass="exit" presetSubtype="4" accel="10000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2" dur="4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3" dur="4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96" dur="200" fill="hold"/>
                                        <p:tgtEl>
                                          <p:spTgt spid="69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497" presetID="6" presetClass="emp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498" dur="800" fill="hold"/>
                                        <p:tgtEl>
                                          <p:spTgt spid="69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499" presetID="6" presetClass="emph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500" dur="300" fill="hold"/>
                                        <p:tgtEl>
                                          <p:spTgt spid="69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501" presetID="6" presetClass="emph" presetSubtype="0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502" dur="300" fill="hold"/>
                                        <p:tgtEl>
                                          <p:spTgt spid="6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03" presetID="6" presetClass="emph" presetSubtype="0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504" dur="400" fill="hold"/>
                                        <p:tgtEl>
                                          <p:spTgt spid="6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05" presetID="8" presetClass="emph" presetSubtype="0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600000">
                                      <p:cBhvr>
                                        <p:cTn id="506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7" presetID="6" presetClass="emph" presetSubtype="0" fill="hold" nodeType="withEffect">
                                  <p:stCondLst>
                                    <p:cond delay="3350"/>
                                  </p:stCondLst>
                                  <p:childTnLst>
                                    <p:animScale>
                                      <p:cBhvr>
                                        <p:cTn id="508" dur="250" fill="hold"/>
                                        <p:tgtEl>
                                          <p:spTgt spid="6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09" presetID="8" presetClass="emph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Rot by="-600000">
                                      <p:cBhvr>
                                        <p:cTn id="510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1" presetID="6" presetClass="emph" presetSubtype="0" de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512" dur="200" fill="hold"/>
                                        <p:tgtEl>
                                          <p:spTgt spid="6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13" presetID="23" presetClass="exit" presetSubtype="32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4" dur="2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5" dur="2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0" presetClass="exit" presetSubtype="0" fill="hold" grpId="1" nodeType="withEffect">
                                  <p:stCondLst>
                                    <p:cond delay="4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0" presetClass="exit" presetSubtype="0" fill="hold" grpId="1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0" presetClass="exit" presetSubtype="0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0" presetClass="exit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36" dur="2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8" presetClass="entr" presetSubtype="12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0" dur="3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8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2" dur="47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1" grpId="6" animBg="1"/>
      <p:bldP spid="31" grpId="7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2" grpId="7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3" grpId="6" animBg="1"/>
      <p:bldP spid="33" grpId="7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35" grpId="0" animBg="1"/>
      <p:bldP spid="35" grpId="1" animBg="1"/>
      <p:bldP spid="35" grpId="2" animBg="1"/>
      <p:bldP spid="35" grpId="3" animBg="1"/>
      <p:bldP spid="35" grpId="4" animBg="1"/>
      <p:bldP spid="35" grpId="5" animBg="1"/>
      <p:bldP spid="35" grpId="6" animBg="1"/>
      <p:bldP spid="35" grpId="7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36" grpId="6" animBg="1"/>
      <p:bldP spid="36" grpId="7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3" grpId="2" animBg="1"/>
      <p:bldP spid="43" grpId="3" animBg="1"/>
      <p:bldP spid="43" grpId="4" animBg="1"/>
      <p:bldP spid="43" grpId="5" animBg="1"/>
      <p:bldP spid="44" grpId="0" animBg="1"/>
      <p:bldP spid="44" grpId="1" animBg="1"/>
      <p:bldP spid="44" grpId="2" animBg="1"/>
      <p:bldP spid="44" grpId="3" animBg="1"/>
      <p:bldP spid="44" grpId="4" animBg="1"/>
      <p:bldP spid="44" grpId="5" animBg="1"/>
      <p:bldP spid="45" grpId="0" animBg="1"/>
      <p:bldP spid="45" grpId="1" animBg="1"/>
      <p:bldP spid="45" grpId="2" animBg="1"/>
      <p:bldP spid="45" grpId="3" animBg="1"/>
      <p:bldP spid="45" grpId="4" animBg="1"/>
      <p:bldP spid="45" grpId="5" animBg="1"/>
      <p:bldP spid="46" grpId="0" animBg="1"/>
      <p:bldP spid="46" grpId="1" animBg="1"/>
      <p:bldP spid="46" grpId="2" animBg="1"/>
      <p:bldP spid="46" grpId="3" animBg="1"/>
      <p:bldP spid="46" grpId="4" animBg="1"/>
      <p:bldP spid="46" grpId="5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8" grpId="0" animBg="1"/>
      <p:bldP spid="48" grpId="1" animBg="1"/>
      <p:bldP spid="48" grpId="2" animBg="1"/>
      <p:bldP spid="48" grpId="3" animBg="1"/>
      <p:bldP spid="48" grpId="4" animBg="1"/>
      <p:bldP spid="48" grpId="5" animBg="1"/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  <p:bldP spid="70" grpId="8" animBg="1"/>
      <p:bldP spid="70" grpId="9" animBg="1"/>
      <p:bldP spid="70" grpId="10" animBg="1"/>
      <p:bldP spid="71" grpId="0" animBg="1"/>
      <p:bldP spid="71" grpId="1" animBg="1"/>
      <p:bldP spid="71" grpId="2" animBg="1"/>
      <p:bldP spid="71" grpId="3" animBg="1"/>
      <p:bldP spid="71" grpId="4" animBg="1"/>
      <p:bldP spid="71" grpId="5" animBg="1"/>
      <p:bldP spid="71" grpId="6" animBg="1"/>
      <p:bldP spid="71" grpId="7" animBg="1"/>
      <p:bldP spid="71" grpId="8" animBg="1"/>
      <p:bldP spid="71" grpId="9" animBg="1"/>
      <p:bldP spid="71" grpId="10" animBg="1"/>
      <p:bldP spid="72" grpId="0" animBg="1"/>
      <p:bldP spid="72" grpId="1" animBg="1"/>
      <p:bldP spid="72" grpId="2" animBg="1"/>
      <p:bldP spid="72" grpId="3" animBg="1"/>
      <p:bldP spid="72" grpId="4" animBg="1"/>
      <p:bldP spid="72" grpId="5" animBg="1"/>
      <p:bldP spid="72" grpId="6" animBg="1"/>
      <p:bldP spid="72" grpId="7" animBg="1"/>
      <p:bldP spid="72" grpId="8" animBg="1"/>
      <p:bldP spid="72" grpId="9" animBg="1"/>
      <p:bldP spid="72" grpId="10" animBg="1"/>
      <p:bldP spid="73" grpId="0" animBg="1"/>
      <p:bldP spid="73" grpId="1" animBg="1"/>
      <p:bldP spid="73" grpId="2" animBg="1"/>
      <p:bldP spid="73" grpId="3" animBg="1"/>
      <p:bldP spid="73" grpId="4" animBg="1"/>
      <p:bldP spid="73" grpId="5" animBg="1"/>
      <p:bldP spid="73" grpId="6" animBg="1"/>
      <p:bldP spid="73" grpId="7" animBg="1"/>
      <p:bldP spid="73" grpId="8" animBg="1"/>
      <p:bldP spid="73" grpId="9" animBg="1"/>
      <p:bldP spid="73" grpId="10" animBg="1"/>
      <p:bldP spid="73" grpId="11" animBg="1"/>
      <p:bldP spid="74" grpId="0" animBg="1"/>
      <p:bldP spid="74" grpId="1" animBg="1"/>
      <p:bldP spid="74" grpId="2" animBg="1"/>
      <p:bldP spid="74" grpId="3" animBg="1"/>
      <p:bldP spid="74" grpId="4" animBg="1"/>
      <p:bldP spid="74" grpId="5" animBg="1"/>
      <p:bldP spid="74" grpId="6" animBg="1"/>
      <p:bldP spid="74" grpId="7" animBg="1"/>
      <p:bldP spid="74" grpId="8" animBg="1"/>
      <p:bldP spid="74" grpId="9" animBg="1"/>
      <p:bldP spid="74" grpId="10" animBg="1"/>
      <p:bldP spid="75" grpId="0" animBg="1"/>
      <p:bldP spid="75" grpId="1" animBg="1"/>
      <p:bldP spid="75" grpId="2" animBg="1"/>
      <p:bldP spid="75" grpId="3" animBg="1"/>
      <p:bldP spid="75" grpId="4" animBg="1"/>
      <p:bldP spid="75" grpId="5" animBg="1"/>
      <p:bldP spid="75" grpId="6" animBg="1"/>
      <p:bldP spid="75" grpId="7" animBg="1"/>
      <p:bldP spid="75" grpId="8" animBg="1"/>
      <p:bldP spid="75" grpId="9" animBg="1"/>
      <p:bldP spid="75" grpId="10" animBg="1"/>
      <p:bldP spid="77" grpId="0"/>
      <p:bldP spid="77" grpId="1"/>
      <p:bldP spid="78" grpId="0"/>
      <p:bldP spid="78" grpId="1"/>
      <p:bldP spid="80" grpId="0"/>
      <p:bldP spid="80" grpId="1"/>
      <p:bldP spid="81" grpId="0"/>
      <p:bldP spid="81" grpId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  <p:bldP spid="90" grpId="0"/>
      <p:bldP spid="90" grpId="1"/>
      <p:bldP spid="91" grpId="0" animBg="1"/>
      <p:bldP spid="9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GROUP">
            <a:extLst>
              <a:ext uri="{FF2B5EF4-FFF2-40B4-BE49-F238E27FC236}">
                <a16:creationId xmlns:a16="http://schemas.microsoft.com/office/drawing/2014/main" id="{53CDE7C2-FC6A-4946-91AB-346F4979241B}"/>
              </a:ext>
            </a:extLst>
          </p:cNvPr>
          <p:cNvGrpSpPr/>
          <p:nvPr/>
        </p:nvGrpSpPr>
        <p:grpSpPr>
          <a:xfrm>
            <a:off x="3729991" y="3932714"/>
            <a:ext cx="2487613" cy="2779713"/>
            <a:chOff x="3729991" y="3932714"/>
            <a:chExt cx="2487613" cy="2779713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4CBC37A8-8C2B-4E32-9FF3-2E5B00E27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991" y="3932714"/>
              <a:ext cx="2487613" cy="2779713"/>
            </a:xfrm>
            <a:custGeom>
              <a:avLst/>
              <a:gdLst>
                <a:gd name="T0" fmla="*/ 918 w 1005"/>
                <a:gd name="T1" fmla="*/ 902 h 1122"/>
                <a:gd name="T2" fmla="*/ 590 w 1005"/>
                <a:gd name="T3" fmla="*/ 1091 h 1122"/>
                <a:gd name="T4" fmla="*/ 415 w 1005"/>
                <a:gd name="T5" fmla="*/ 1091 h 1122"/>
                <a:gd name="T6" fmla="*/ 88 w 1005"/>
                <a:gd name="T7" fmla="*/ 902 h 1122"/>
                <a:gd name="T8" fmla="*/ 0 w 1005"/>
                <a:gd name="T9" fmla="*/ 750 h 1122"/>
                <a:gd name="T10" fmla="*/ 0 w 1005"/>
                <a:gd name="T11" fmla="*/ 372 h 1122"/>
                <a:gd name="T12" fmla="*/ 88 w 1005"/>
                <a:gd name="T13" fmla="*/ 220 h 1122"/>
                <a:gd name="T14" fmla="*/ 415 w 1005"/>
                <a:gd name="T15" fmla="*/ 31 h 1122"/>
                <a:gd name="T16" fmla="*/ 590 w 1005"/>
                <a:gd name="T17" fmla="*/ 31 h 1122"/>
                <a:gd name="T18" fmla="*/ 918 w 1005"/>
                <a:gd name="T19" fmla="*/ 220 h 1122"/>
                <a:gd name="T20" fmla="*/ 1005 w 1005"/>
                <a:gd name="T21" fmla="*/ 372 h 1122"/>
                <a:gd name="T22" fmla="*/ 1005 w 1005"/>
                <a:gd name="T23" fmla="*/ 750 h 1122"/>
                <a:gd name="T24" fmla="*/ 918 w 1005"/>
                <a:gd name="T25" fmla="*/ 902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5" h="1122">
                  <a:moveTo>
                    <a:pt x="918" y="902"/>
                  </a:moveTo>
                  <a:cubicBezTo>
                    <a:pt x="590" y="1091"/>
                    <a:pt x="590" y="1091"/>
                    <a:pt x="590" y="1091"/>
                  </a:cubicBezTo>
                  <a:cubicBezTo>
                    <a:pt x="536" y="1122"/>
                    <a:pt x="469" y="1122"/>
                    <a:pt x="415" y="1091"/>
                  </a:cubicBezTo>
                  <a:cubicBezTo>
                    <a:pt x="88" y="902"/>
                    <a:pt x="88" y="902"/>
                    <a:pt x="88" y="902"/>
                  </a:cubicBezTo>
                  <a:cubicBezTo>
                    <a:pt x="33" y="870"/>
                    <a:pt x="0" y="813"/>
                    <a:pt x="0" y="750"/>
                  </a:cubicBezTo>
                  <a:cubicBezTo>
                    <a:pt x="0" y="372"/>
                    <a:pt x="0" y="372"/>
                    <a:pt x="0" y="372"/>
                  </a:cubicBezTo>
                  <a:cubicBezTo>
                    <a:pt x="0" y="310"/>
                    <a:pt x="33" y="252"/>
                    <a:pt x="88" y="220"/>
                  </a:cubicBezTo>
                  <a:cubicBezTo>
                    <a:pt x="415" y="31"/>
                    <a:pt x="415" y="31"/>
                    <a:pt x="415" y="31"/>
                  </a:cubicBezTo>
                  <a:cubicBezTo>
                    <a:pt x="469" y="0"/>
                    <a:pt x="536" y="0"/>
                    <a:pt x="590" y="31"/>
                  </a:cubicBezTo>
                  <a:cubicBezTo>
                    <a:pt x="918" y="220"/>
                    <a:pt x="918" y="220"/>
                    <a:pt x="918" y="220"/>
                  </a:cubicBezTo>
                  <a:cubicBezTo>
                    <a:pt x="972" y="252"/>
                    <a:pt x="1005" y="310"/>
                    <a:pt x="1005" y="372"/>
                  </a:cubicBezTo>
                  <a:cubicBezTo>
                    <a:pt x="1005" y="750"/>
                    <a:pt x="1005" y="750"/>
                    <a:pt x="1005" y="750"/>
                  </a:cubicBezTo>
                  <a:cubicBezTo>
                    <a:pt x="1005" y="813"/>
                    <a:pt x="972" y="870"/>
                    <a:pt x="918" y="902"/>
                  </a:cubicBezTo>
                  <a:close/>
                </a:path>
              </a:pathLst>
            </a:custGeom>
            <a:gradFill>
              <a:gsLst>
                <a:gs pos="0">
                  <a:srgbClr val="F9B315"/>
                </a:gs>
                <a:gs pos="100000">
                  <a:srgbClr val="E6692F"/>
                </a:gs>
              </a:gsLst>
              <a:lin ang="2700000" scaled="1"/>
            </a:gra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>
                <a:solidFill>
                  <a:schemeClr val="lt1"/>
                </a:solidFill>
                <a:latin typeface="+mj-lt"/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356D9AC8-8477-4E2E-B1BF-F6993518B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841" y="4150201"/>
              <a:ext cx="2093913" cy="2344738"/>
            </a:xfrm>
            <a:custGeom>
              <a:avLst/>
              <a:gdLst>
                <a:gd name="T0" fmla="*/ 423 w 845"/>
                <a:gd name="T1" fmla="*/ 946 h 946"/>
                <a:gd name="T2" fmla="*/ 375 w 845"/>
                <a:gd name="T3" fmla="*/ 934 h 946"/>
                <a:gd name="T4" fmla="*/ 48 w 845"/>
                <a:gd name="T5" fmla="*/ 744 h 946"/>
                <a:gd name="T6" fmla="*/ 0 w 845"/>
                <a:gd name="T7" fmla="*/ 662 h 946"/>
                <a:gd name="T8" fmla="*/ 0 w 845"/>
                <a:gd name="T9" fmla="*/ 284 h 946"/>
                <a:gd name="T10" fmla="*/ 48 w 845"/>
                <a:gd name="T11" fmla="*/ 202 h 946"/>
                <a:gd name="T12" fmla="*/ 375 w 845"/>
                <a:gd name="T13" fmla="*/ 13 h 946"/>
                <a:gd name="T14" fmla="*/ 423 w 845"/>
                <a:gd name="T15" fmla="*/ 0 h 946"/>
                <a:gd name="T16" fmla="*/ 470 w 845"/>
                <a:gd name="T17" fmla="*/ 13 h 946"/>
                <a:gd name="T18" fmla="*/ 798 w 845"/>
                <a:gd name="T19" fmla="*/ 202 h 946"/>
                <a:gd name="T20" fmla="*/ 845 w 845"/>
                <a:gd name="T21" fmla="*/ 284 h 946"/>
                <a:gd name="T22" fmla="*/ 845 w 845"/>
                <a:gd name="T23" fmla="*/ 662 h 946"/>
                <a:gd name="T24" fmla="*/ 798 w 845"/>
                <a:gd name="T25" fmla="*/ 744 h 946"/>
                <a:gd name="T26" fmla="*/ 470 w 845"/>
                <a:gd name="T27" fmla="*/ 934 h 946"/>
                <a:gd name="T28" fmla="*/ 423 w 845"/>
                <a:gd name="T29" fmla="*/ 94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5" h="946">
                  <a:moveTo>
                    <a:pt x="423" y="946"/>
                  </a:moveTo>
                  <a:cubicBezTo>
                    <a:pt x="406" y="946"/>
                    <a:pt x="389" y="942"/>
                    <a:pt x="375" y="934"/>
                  </a:cubicBezTo>
                  <a:cubicBezTo>
                    <a:pt x="48" y="744"/>
                    <a:pt x="48" y="744"/>
                    <a:pt x="48" y="744"/>
                  </a:cubicBezTo>
                  <a:cubicBezTo>
                    <a:pt x="18" y="728"/>
                    <a:pt x="0" y="696"/>
                    <a:pt x="0" y="662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50"/>
                    <a:pt x="18" y="219"/>
                    <a:pt x="48" y="202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89" y="4"/>
                    <a:pt x="406" y="0"/>
                    <a:pt x="423" y="0"/>
                  </a:cubicBezTo>
                  <a:cubicBezTo>
                    <a:pt x="439" y="0"/>
                    <a:pt x="456" y="4"/>
                    <a:pt x="470" y="13"/>
                  </a:cubicBezTo>
                  <a:cubicBezTo>
                    <a:pt x="798" y="202"/>
                    <a:pt x="798" y="202"/>
                    <a:pt x="798" y="202"/>
                  </a:cubicBezTo>
                  <a:cubicBezTo>
                    <a:pt x="827" y="219"/>
                    <a:pt x="845" y="250"/>
                    <a:pt x="845" y="284"/>
                  </a:cubicBezTo>
                  <a:cubicBezTo>
                    <a:pt x="845" y="662"/>
                    <a:pt x="845" y="662"/>
                    <a:pt x="845" y="662"/>
                  </a:cubicBezTo>
                  <a:cubicBezTo>
                    <a:pt x="845" y="696"/>
                    <a:pt x="827" y="728"/>
                    <a:pt x="798" y="744"/>
                  </a:cubicBezTo>
                  <a:cubicBezTo>
                    <a:pt x="470" y="934"/>
                    <a:pt x="470" y="934"/>
                    <a:pt x="470" y="934"/>
                  </a:cubicBezTo>
                  <a:cubicBezTo>
                    <a:pt x="456" y="942"/>
                    <a:pt x="439" y="946"/>
                    <a:pt x="423" y="946"/>
                  </a:cubicBezTo>
                  <a:close/>
                </a:path>
              </a:pathLst>
            </a:custGeom>
            <a:noFill/>
            <a:ln w="49213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" name="OVAL">
            <a:extLst>
              <a:ext uri="{FF2B5EF4-FFF2-40B4-BE49-F238E27FC236}">
                <a16:creationId xmlns:a16="http://schemas.microsoft.com/office/drawing/2014/main" id="{322A5EF4-D4AB-4E72-8B64-2B68A61B7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0453" y="6914039"/>
            <a:ext cx="166688" cy="168275"/>
          </a:xfrm>
          <a:prstGeom prst="ellipse">
            <a:avLst/>
          </a:prstGeom>
          <a:solidFill>
            <a:srgbClr val="F9A8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6" name="SHAPE GROUP">
            <a:extLst>
              <a:ext uri="{FF2B5EF4-FFF2-40B4-BE49-F238E27FC236}">
                <a16:creationId xmlns:a16="http://schemas.microsoft.com/office/drawing/2014/main" id="{8C14A379-54B1-453D-8AB0-BE557C4CBB60}"/>
              </a:ext>
            </a:extLst>
          </p:cNvPr>
          <p:cNvGrpSpPr/>
          <p:nvPr/>
        </p:nvGrpSpPr>
        <p:grpSpPr>
          <a:xfrm>
            <a:off x="6416041" y="3932714"/>
            <a:ext cx="2489200" cy="2779713"/>
            <a:chOff x="6416041" y="3932714"/>
            <a:chExt cx="2489200" cy="2779713"/>
          </a:xfrm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4E47643F-04ED-4FCE-A267-E79446F99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6041" y="3932714"/>
              <a:ext cx="2489200" cy="2779713"/>
            </a:xfrm>
            <a:custGeom>
              <a:avLst/>
              <a:gdLst>
                <a:gd name="T0" fmla="*/ 88 w 1005"/>
                <a:gd name="T1" fmla="*/ 220 h 1122"/>
                <a:gd name="T2" fmla="*/ 415 w 1005"/>
                <a:gd name="T3" fmla="*/ 31 h 1122"/>
                <a:gd name="T4" fmla="*/ 590 w 1005"/>
                <a:gd name="T5" fmla="*/ 31 h 1122"/>
                <a:gd name="T6" fmla="*/ 918 w 1005"/>
                <a:gd name="T7" fmla="*/ 220 h 1122"/>
                <a:gd name="T8" fmla="*/ 1005 w 1005"/>
                <a:gd name="T9" fmla="*/ 372 h 1122"/>
                <a:gd name="T10" fmla="*/ 1005 w 1005"/>
                <a:gd name="T11" fmla="*/ 750 h 1122"/>
                <a:gd name="T12" fmla="*/ 918 w 1005"/>
                <a:gd name="T13" fmla="*/ 902 h 1122"/>
                <a:gd name="T14" fmla="*/ 590 w 1005"/>
                <a:gd name="T15" fmla="*/ 1091 h 1122"/>
                <a:gd name="T16" fmla="*/ 415 w 1005"/>
                <a:gd name="T17" fmla="*/ 1091 h 1122"/>
                <a:gd name="T18" fmla="*/ 88 w 1005"/>
                <a:gd name="T19" fmla="*/ 902 h 1122"/>
                <a:gd name="T20" fmla="*/ 0 w 1005"/>
                <a:gd name="T21" fmla="*/ 750 h 1122"/>
                <a:gd name="T22" fmla="*/ 0 w 1005"/>
                <a:gd name="T23" fmla="*/ 372 h 1122"/>
                <a:gd name="T24" fmla="*/ 88 w 1005"/>
                <a:gd name="T25" fmla="*/ 220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5" h="1122">
                  <a:moveTo>
                    <a:pt x="88" y="220"/>
                  </a:moveTo>
                  <a:cubicBezTo>
                    <a:pt x="415" y="31"/>
                    <a:pt x="415" y="31"/>
                    <a:pt x="415" y="31"/>
                  </a:cubicBezTo>
                  <a:cubicBezTo>
                    <a:pt x="469" y="0"/>
                    <a:pt x="536" y="0"/>
                    <a:pt x="590" y="31"/>
                  </a:cubicBezTo>
                  <a:cubicBezTo>
                    <a:pt x="918" y="220"/>
                    <a:pt x="918" y="220"/>
                    <a:pt x="918" y="220"/>
                  </a:cubicBezTo>
                  <a:cubicBezTo>
                    <a:pt x="972" y="252"/>
                    <a:pt x="1005" y="310"/>
                    <a:pt x="1005" y="372"/>
                  </a:cubicBezTo>
                  <a:cubicBezTo>
                    <a:pt x="1005" y="750"/>
                    <a:pt x="1005" y="750"/>
                    <a:pt x="1005" y="750"/>
                  </a:cubicBezTo>
                  <a:cubicBezTo>
                    <a:pt x="1005" y="813"/>
                    <a:pt x="972" y="870"/>
                    <a:pt x="918" y="902"/>
                  </a:cubicBezTo>
                  <a:cubicBezTo>
                    <a:pt x="590" y="1091"/>
                    <a:pt x="590" y="1091"/>
                    <a:pt x="590" y="1091"/>
                  </a:cubicBezTo>
                  <a:cubicBezTo>
                    <a:pt x="536" y="1122"/>
                    <a:pt x="469" y="1122"/>
                    <a:pt x="415" y="1091"/>
                  </a:cubicBezTo>
                  <a:cubicBezTo>
                    <a:pt x="88" y="902"/>
                    <a:pt x="88" y="902"/>
                    <a:pt x="88" y="902"/>
                  </a:cubicBezTo>
                  <a:cubicBezTo>
                    <a:pt x="33" y="870"/>
                    <a:pt x="0" y="813"/>
                    <a:pt x="0" y="750"/>
                  </a:cubicBezTo>
                  <a:cubicBezTo>
                    <a:pt x="0" y="372"/>
                    <a:pt x="0" y="372"/>
                    <a:pt x="0" y="372"/>
                  </a:cubicBezTo>
                  <a:cubicBezTo>
                    <a:pt x="0" y="310"/>
                    <a:pt x="33" y="252"/>
                    <a:pt x="88" y="220"/>
                  </a:cubicBezTo>
                  <a:close/>
                </a:path>
              </a:pathLst>
            </a:custGeom>
            <a:gradFill>
              <a:gsLst>
                <a:gs pos="0">
                  <a:srgbClr val="DE394A"/>
                </a:gs>
                <a:gs pos="100000">
                  <a:srgbClr val="E6692F"/>
                </a:gs>
              </a:gsLst>
              <a:lin ang="2700000" scaled="1"/>
            </a:gra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>
                <a:solidFill>
                  <a:schemeClr val="lt1"/>
                </a:solidFill>
                <a:latin typeface="+mj-lt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4560D54A-25D8-401C-BC8E-4323FB105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4478" y="4150201"/>
              <a:ext cx="2092325" cy="2344738"/>
            </a:xfrm>
            <a:custGeom>
              <a:avLst/>
              <a:gdLst>
                <a:gd name="T0" fmla="*/ 423 w 845"/>
                <a:gd name="T1" fmla="*/ 0 h 946"/>
                <a:gd name="T2" fmla="*/ 470 w 845"/>
                <a:gd name="T3" fmla="*/ 13 h 946"/>
                <a:gd name="T4" fmla="*/ 798 w 845"/>
                <a:gd name="T5" fmla="*/ 202 h 946"/>
                <a:gd name="T6" fmla="*/ 845 w 845"/>
                <a:gd name="T7" fmla="*/ 284 h 946"/>
                <a:gd name="T8" fmla="*/ 845 w 845"/>
                <a:gd name="T9" fmla="*/ 662 h 946"/>
                <a:gd name="T10" fmla="*/ 798 w 845"/>
                <a:gd name="T11" fmla="*/ 744 h 946"/>
                <a:gd name="T12" fmla="*/ 470 w 845"/>
                <a:gd name="T13" fmla="*/ 934 h 946"/>
                <a:gd name="T14" fmla="*/ 423 w 845"/>
                <a:gd name="T15" fmla="*/ 946 h 946"/>
                <a:gd name="T16" fmla="*/ 375 w 845"/>
                <a:gd name="T17" fmla="*/ 934 h 946"/>
                <a:gd name="T18" fmla="*/ 48 w 845"/>
                <a:gd name="T19" fmla="*/ 744 h 946"/>
                <a:gd name="T20" fmla="*/ 0 w 845"/>
                <a:gd name="T21" fmla="*/ 662 h 946"/>
                <a:gd name="T22" fmla="*/ 0 w 845"/>
                <a:gd name="T23" fmla="*/ 284 h 946"/>
                <a:gd name="T24" fmla="*/ 48 w 845"/>
                <a:gd name="T25" fmla="*/ 202 h 946"/>
                <a:gd name="T26" fmla="*/ 375 w 845"/>
                <a:gd name="T27" fmla="*/ 13 h 946"/>
                <a:gd name="T28" fmla="*/ 423 w 845"/>
                <a:gd name="T29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5" h="946">
                  <a:moveTo>
                    <a:pt x="423" y="0"/>
                  </a:moveTo>
                  <a:cubicBezTo>
                    <a:pt x="439" y="0"/>
                    <a:pt x="456" y="4"/>
                    <a:pt x="470" y="13"/>
                  </a:cubicBezTo>
                  <a:cubicBezTo>
                    <a:pt x="798" y="202"/>
                    <a:pt x="798" y="202"/>
                    <a:pt x="798" y="202"/>
                  </a:cubicBezTo>
                  <a:cubicBezTo>
                    <a:pt x="827" y="219"/>
                    <a:pt x="845" y="250"/>
                    <a:pt x="845" y="284"/>
                  </a:cubicBezTo>
                  <a:cubicBezTo>
                    <a:pt x="845" y="662"/>
                    <a:pt x="845" y="662"/>
                    <a:pt x="845" y="662"/>
                  </a:cubicBezTo>
                  <a:cubicBezTo>
                    <a:pt x="845" y="696"/>
                    <a:pt x="827" y="728"/>
                    <a:pt x="798" y="744"/>
                  </a:cubicBezTo>
                  <a:cubicBezTo>
                    <a:pt x="470" y="934"/>
                    <a:pt x="470" y="934"/>
                    <a:pt x="470" y="934"/>
                  </a:cubicBezTo>
                  <a:cubicBezTo>
                    <a:pt x="456" y="942"/>
                    <a:pt x="439" y="946"/>
                    <a:pt x="423" y="946"/>
                  </a:cubicBezTo>
                  <a:cubicBezTo>
                    <a:pt x="406" y="946"/>
                    <a:pt x="389" y="942"/>
                    <a:pt x="375" y="934"/>
                  </a:cubicBezTo>
                  <a:cubicBezTo>
                    <a:pt x="48" y="744"/>
                    <a:pt x="48" y="744"/>
                    <a:pt x="48" y="744"/>
                  </a:cubicBezTo>
                  <a:cubicBezTo>
                    <a:pt x="18" y="728"/>
                    <a:pt x="0" y="696"/>
                    <a:pt x="0" y="662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50"/>
                    <a:pt x="18" y="219"/>
                    <a:pt x="48" y="202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89" y="4"/>
                    <a:pt x="406" y="0"/>
                    <a:pt x="423" y="0"/>
                  </a:cubicBezTo>
                  <a:close/>
                </a:path>
              </a:pathLst>
            </a:custGeom>
            <a:noFill/>
            <a:ln w="49213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1" name="OVAL">
            <a:extLst>
              <a:ext uri="{FF2B5EF4-FFF2-40B4-BE49-F238E27FC236}">
                <a16:creationId xmlns:a16="http://schemas.microsoft.com/office/drawing/2014/main" id="{9FBF9E89-12BB-4A0F-9745-0AA8387DD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091" y="3566001"/>
            <a:ext cx="165100" cy="166688"/>
          </a:xfrm>
          <a:prstGeom prst="ellipse">
            <a:avLst/>
          </a:prstGeom>
          <a:solidFill>
            <a:srgbClr val="DF01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3" name="SHAPE GROUP">
            <a:extLst>
              <a:ext uri="{FF2B5EF4-FFF2-40B4-BE49-F238E27FC236}">
                <a16:creationId xmlns:a16="http://schemas.microsoft.com/office/drawing/2014/main" id="{8EBDC13E-6EFC-4374-A4F1-D3639BCB2E37}"/>
              </a:ext>
            </a:extLst>
          </p:cNvPr>
          <p:cNvGrpSpPr/>
          <p:nvPr/>
        </p:nvGrpSpPr>
        <p:grpSpPr>
          <a:xfrm>
            <a:off x="9105266" y="3932714"/>
            <a:ext cx="2489200" cy="2779713"/>
            <a:chOff x="9105266" y="3932714"/>
            <a:chExt cx="2489200" cy="2779713"/>
          </a:xfrm>
        </p:grpSpPr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287640FA-AD2E-4B41-85C1-E99EFDAFA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5266" y="3932714"/>
              <a:ext cx="2489200" cy="2779713"/>
            </a:xfrm>
            <a:custGeom>
              <a:avLst/>
              <a:gdLst>
                <a:gd name="T0" fmla="*/ 917 w 1005"/>
                <a:gd name="T1" fmla="*/ 902 h 1122"/>
                <a:gd name="T2" fmla="*/ 590 w 1005"/>
                <a:gd name="T3" fmla="*/ 1091 h 1122"/>
                <a:gd name="T4" fmla="*/ 415 w 1005"/>
                <a:gd name="T5" fmla="*/ 1091 h 1122"/>
                <a:gd name="T6" fmla="*/ 87 w 1005"/>
                <a:gd name="T7" fmla="*/ 902 h 1122"/>
                <a:gd name="T8" fmla="*/ 0 w 1005"/>
                <a:gd name="T9" fmla="*/ 750 h 1122"/>
                <a:gd name="T10" fmla="*/ 0 w 1005"/>
                <a:gd name="T11" fmla="*/ 372 h 1122"/>
                <a:gd name="T12" fmla="*/ 87 w 1005"/>
                <a:gd name="T13" fmla="*/ 220 h 1122"/>
                <a:gd name="T14" fmla="*/ 415 w 1005"/>
                <a:gd name="T15" fmla="*/ 31 h 1122"/>
                <a:gd name="T16" fmla="*/ 590 w 1005"/>
                <a:gd name="T17" fmla="*/ 31 h 1122"/>
                <a:gd name="T18" fmla="*/ 917 w 1005"/>
                <a:gd name="T19" fmla="*/ 220 h 1122"/>
                <a:gd name="T20" fmla="*/ 1005 w 1005"/>
                <a:gd name="T21" fmla="*/ 372 h 1122"/>
                <a:gd name="T22" fmla="*/ 1005 w 1005"/>
                <a:gd name="T23" fmla="*/ 750 h 1122"/>
                <a:gd name="T24" fmla="*/ 917 w 1005"/>
                <a:gd name="T25" fmla="*/ 902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5" h="1122">
                  <a:moveTo>
                    <a:pt x="917" y="902"/>
                  </a:moveTo>
                  <a:cubicBezTo>
                    <a:pt x="590" y="1091"/>
                    <a:pt x="590" y="1091"/>
                    <a:pt x="590" y="1091"/>
                  </a:cubicBezTo>
                  <a:cubicBezTo>
                    <a:pt x="536" y="1122"/>
                    <a:pt x="469" y="1122"/>
                    <a:pt x="415" y="1091"/>
                  </a:cubicBezTo>
                  <a:cubicBezTo>
                    <a:pt x="87" y="902"/>
                    <a:pt x="87" y="902"/>
                    <a:pt x="87" y="902"/>
                  </a:cubicBezTo>
                  <a:cubicBezTo>
                    <a:pt x="33" y="870"/>
                    <a:pt x="0" y="813"/>
                    <a:pt x="0" y="750"/>
                  </a:cubicBezTo>
                  <a:cubicBezTo>
                    <a:pt x="0" y="372"/>
                    <a:pt x="0" y="372"/>
                    <a:pt x="0" y="372"/>
                  </a:cubicBezTo>
                  <a:cubicBezTo>
                    <a:pt x="0" y="309"/>
                    <a:pt x="33" y="252"/>
                    <a:pt x="87" y="220"/>
                  </a:cubicBezTo>
                  <a:cubicBezTo>
                    <a:pt x="415" y="31"/>
                    <a:pt x="415" y="31"/>
                    <a:pt x="415" y="31"/>
                  </a:cubicBezTo>
                  <a:cubicBezTo>
                    <a:pt x="469" y="0"/>
                    <a:pt x="536" y="0"/>
                    <a:pt x="590" y="31"/>
                  </a:cubicBezTo>
                  <a:cubicBezTo>
                    <a:pt x="917" y="220"/>
                    <a:pt x="917" y="220"/>
                    <a:pt x="917" y="220"/>
                  </a:cubicBezTo>
                  <a:cubicBezTo>
                    <a:pt x="971" y="252"/>
                    <a:pt x="1005" y="309"/>
                    <a:pt x="1005" y="372"/>
                  </a:cubicBezTo>
                  <a:cubicBezTo>
                    <a:pt x="1005" y="750"/>
                    <a:pt x="1005" y="750"/>
                    <a:pt x="1005" y="750"/>
                  </a:cubicBezTo>
                  <a:cubicBezTo>
                    <a:pt x="1005" y="813"/>
                    <a:pt x="971" y="870"/>
                    <a:pt x="917" y="902"/>
                  </a:cubicBezTo>
                  <a:close/>
                </a:path>
              </a:pathLst>
            </a:custGeom>
            <a:gradFill>
              <a:gsLst>
                <a:gs pos="0">
                  <a:srgbClr val="DE394A"/>
                </a:gs>
                <a:gs pos="100000">
                  <a:srgbClr val="7030A0"/>
                </a:gs>
              </a:gsLst>
              <a:lin ang="2700000" scaled="1"/>
            </a:gra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>
                <a:solidFill>
                  <a:schemeClr val="lt1"/>
                </a:solidFill>
                <a:latin typeface="+mj-lt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D132E77C-35B6-4F45-AA39-B1BEA7A1C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3703" y="4150201"/>
              <a:ext cx="2093913" cy="2344738"/>
            </a:xfrm>
            <a:custGeom>
              <a:avLst/>
              <a:gdLst>
                <a:gd name="T0" fmla="*/ 422 w 845"/>
                <a:gd name="T1" fmla="*/ 946 h 946"/>
                <a:gd name="T2" fmla="*/ 375 w 845"/>
                <a:gd name="T3" fmla="*/ 933 h 946"/>
                <a:gd name="T4" fmla="*/ 47 w 845"/>
                <a:gd name="T5" fmla="*/ 744 h 946"/>
                <a:gd name="T6" fmla="*/ 0 w 845"/>
                <a:gd name="T7" fmla="*/ 662 h 946"/>
                <a:gd name="T8" fmla="*/ 0 w 845"/>
                <a:gd name="T9" fmla="*/ 284 h 946"/>
                <a:gd name="T10" fmla="*/ 47 w 845"/>
                <a:gd name="T11" fmla="*/ 202 h 946"/>
                <a:gd name="T12" fmla="*/ 375 w 845"/>
                <a:gd name="T13" fmla="*/ 12 h 946"/>
                <a:gd name="T14" fmla="*/ 422 w 845"/>
                <a:gd name="T15" fmla="*/ 0 h 946"/>
                <a:gd name="T16" fmla="*/ 470 w 845"/>
                <a:gd name="T17" fmla="*/ 12 h 946"/>
                <a:gd name="T18" fmla="*/ 797 w 845"/>
                <a:gd name="T19" fmla="*/ 202 h 946"/>
                <a:gd name="T20" fmla="*/ 845 w 845"/>
                <a:gd name="T21" fmla="*/ 284 h 946"/>
                <a:gd name="T22" fmla="*/ 845 w 845"/>
                <a:gd name="T23" fmla="*/ 662 h 946"/>
                <a:gd name="T24" fmla="*/ 797 w 845"/>
                <a:gd name="T25" fmla="*/ 744 h 946"/>
                <a:gd name="T26" fmla="*/ 470 w 845"/>
                <a:gd name="T27" fmla="*/ 933 h 946"/>
                <a:gd name="T28" fmla="*/ 422 w 845"/>
                <a:gd name="T29" fmla="*/ 94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5" h="946">
                  <a:moveTo>
                    <a:pt x="422" y="946"/>
                  </a:moveTo>
                  <a:cubicBezTo>
                    <a:pt x="406" y="946"/>
                    <a:pt x="389" y="942"/>
                    <a:pt x="375" y="933"/>
                  </a:cubicBezTo>
                  <a:cubicBezTo>
                    <a:pt x="47" y="744"/>
                    <a:pt x="47" y="744"/>
                    <a:pt x="47" y="744"/>
                  </a:cubicBezTo>
                  <a:cubicBezTo>
                    <a:pt x="18" y="727"/>
                    <a:pt x="0" y="696"/>
                    <a:pt x="0" y="662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50"/>
                    <a:pt x="18" y="218"/>
                    <a:pt x="47" y="202"/>
                  </a:cubicBezTo>
                  <a:cubicBezTo>
                    <a:pt x="375" y="12"/>
                    <a:pt x="375" y="12"/>
                    <a:pt x="375" y="12"/>
                  </a:cubicBezTo>
                  <a:cubicBezTo>
                    <a:pt x="389" y="4"/>
                    <a:pt x="406" y="0"/>
                    <a:pt x="422" y="0"/>
                  </a:cubicBezTo>
                  <a:cubicBezTo>
                    <a:pt x="439" y="0"/>
                    <a:pt x="455" y="4"/>
                    <a:pt x="470" y="12"/>
                  </a:cubicBezTo>
                  <a:cubicBezTo>
                    <a:pt x="797" y="202"/>
                    <a:pt x="797" y="202"/>
                    <a:pt x="797" y="202"/>
                  </a:cubicBezTo>
                  <a:cubicBezTo>
                    <a:pt x="827" y="218"/>
                    <a:pt x="845" y="250"/>
                    <a:pt x="845" y="284"/>
                  </a:cubicBezTo>
                  <a:cubicBezTo>
                    <a:pt x="845" y="662"/>
                    <a:pt x="845" y="662"/>
                    <a:pt x="845" y="662"/>
                  </a:cubicBezTo>
                  <a:cubicBezTo>
                    <a:pt x="845" y="696"/>
                    <a:pt x="827" y="727"/>
                    <a:pt x="797" y="744"/>
                  </a:cubicBezTo>
                  <a:cubicBezTo>
                    <a:pt x="470" y="933"/>
                    <a:pt x="470" y="933"/>
                    <a:pt x="470" y="933"/>
                  </a:cubicBezTo>
                  <a:cubicBezTo>
                    <a:pt x="455" y="942"/>
                    <a:pt x="439" y="946"/>
                    <a:pt x="422" y="946"/>
                  </a:cubicBezTo>
                  <a:close/>
                </a:path>
              </a:pathLst>
            </a:custGeom>
            <a:noFill/>
            <a:ln w="49213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5" name="OVAL">
            <a:extLst>
              <a:ext uri="{FF2B5EF4-FFF2-40B4-BE49-F238E27FC236}">
                <a16:creationId xmlns:a16="http://schemas.microsoft.com/office/drawing/2014/main" id="{FCF0AA2A-93EC-438E-9B14-0F8AF31FB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5728" y="6914039"/>
            <a:ext cx="168275" cy="165100"/>
          </a:xfrm>
          <a:prstGeom prst="ellipse">
            <a:avLst/>
          </a:prstGeom>
          <a:gradFill>
            <a:gsLst>
              <a:gs pos="0">
                <a:srgbClr val="DE394A"/>
              </a:gs>
              <a:gs pos="100000">
                <a:srgbClr val="7030A0"/>
              </a:gs>
            </a:gsLst>
            <a:lin ang="2700000" scaled="1"/>
          </a:gra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>
              <a:solidFill>
                <a:schemeClr val="lt1"/>
              </a:solidFill>
              <a:latin typeface="+mj-lt"/>
            </a:endParaRPr>
          </a:p>
        </p:txBody>
      </p:sp>
      <p:grpSp>
        <p:nvGrpSpPr>
          <p:cNvPr id="2" name="SHAPE GROUP">
            <a:extLst>
              <a:ext uri="{FF2B5EF4-FFF2-40B4-BE49-F238E27FC236}">
                <a16:creationId xmlns:a16="http://schemas.microsoft.com/office/drawing/2014/main" id="{8E4FD735-9AA4-4483-A862-D892F8FA089B}"/>
              </a:ext>
            </a:extLst>
          </p:cNvPr>
          <p:cNvGrpSpPr/>
          <p:nvPr/>
        </p:nvGrpSpPr>
        <p:grpSpPr>
          <a:xfrm>
            <a:off x="11792903" y="3932714"/>
            <a:ext cx="2489200" cy="2779713"/>
            <a:chOff x="11792903" y="3932714"/>
            <a:chExt cx="2489200" cy="2779713"/>
          </a:xfrm>
        </p:grpSpPr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63541F88-7462-4BFD-BBCD-67225E2EE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2903" y="3932714"/>
              <a:ext cx="2489200" cy="2779713"/>
            </a:xfrm>
            <a:custGeom>
              <a:avLst/>
              <a:gdLst>
                <a:gd name="T0" fmla="*/ 87 w 1005"/>
                <a:gd name="T1" fmla="*/ 220 h 1122"/>
                <a:gd name="T2" fmla="*/ 415 w 1005"/>
                <a:gd name="T3" fmla="*/ 31 h 1122"/>
                <a:gd name="T4" fmla="*/ 590 w 1005"/>
                <a:gd name="T5" fmla="*/ 31 h 1122"/>
                <a:gd name="T6" fmla="*/ 917 w 1005"/>
                <a:gd name="T7" fmla="*/ 220 h 1122"/>
                <a:gd name="T8" fmla="*/ 1005 w 1005"/>
                <a:gd name="T9" fmla="*/ 372 h 1122"/>
                <a:gd name="T10" fmla="*/ 1005 w 1005"/>
                <a:gd name="T11" fmla="*/ 750 h 1122"/>
                <a:gd name="T12" fmla="*/ 917 w 1005"/>
                <a:gd name="T13" fmla="*/ 902 h 1122"/>
                <a:gd name="T14" fmla="*/ 590 w 1005"/>
                <a:gd name="T15" fmla="*/ 1091 h 1122"/>
                <a:gd name="T16" fmla="*/ 415 w 1005"/>
                <a:gd name="T17" fmla="*/ 1091 h 1122"/>
                <a:gd name="T18" fmla="*/ 87 w 1005"/>
                <a:gd name="T19" fmla="*/ 902 h 1122"/>
                <a:gd name="T20" fmla="*/ 0 w 1005"/>
                <a:gd name="T21" fmla="*/ 750 h 1122"/>
                <a:gd name="T22" fmla="*/ 0 w 1005"/>
                <a:gd name="T23" fmla="*/ 372 h 1122"/>
                <a:gd name="T24" fmla="*/ 87 w 1005"/>
                <a:gd name="T25" fmla="*/ 220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5" h="1122">
                  <a:moveTo>
                    <a:pt x="87" y="220"/>
                  </a:moveTo>
                  <a:cubicBezTo>
                    <a:pt x="415" y="31"/>
                    <a:pt x="415" y="31"/>
                    <a:pt x="415" y="31"/>
                  </a:cubicBezTo>
                  <a:cubicBezTo>
                    <a:pt x="469" y="0"/>
                    <a:pt x="536" y="0"/>
                    <a:pt x="590" y="31"/>
                  </a:cubicBezTo>
                  <a:cubicBezTo>
                    <a:pt x="917" y="220"/>
                    <a:pt x="917" y="220"/>
                    <a:pt x="917" y="220"/>
                  </a:cubicBezTo>
                  <a:cubicBezTo>
                    <a:pt x="971" y="252"/>
                    <a:pt x="1005" y="309"/>
                    <a:pt x="1005" y="372"/>
                  </a:cubicBezTo>
                  <a:cubicBezTo>
                    <a:pt x="1005" y="750"/>
                    <a:pt x="1005" y="750"/>
                    <a:pt x="1005" y="750"/>
                  </a:cubicBezTo>
                  <a:cubicBezTo>
                    <a:pt x="1005" y="813"/>
                    <a:pt x="971" y="870"/>
                    <a:pt x="917" y="902"/>
                  </a:cubicBezTo>
                  <a:cubicBezTo>
                    <a:pt x="590" y="1091"/>
                    <a:pt x="590" y="1091"/>
                    <a:pt x="590" y="1091"/>
                  </a:cubicBezTo>
                  <a:cubicBezTo>
                    <a:pt x="536" y="1122"/>
                    <a:pt x="469" y="1122"/>
                    <a:pt x="415" y="1091"/>
                  </a:cubicBezTo>
                  <a:cubicBezTo>
                    <a:pt x="87" y="902"/>
                    <a:pt x="87" y="902"/>
                    <a:pt x="87" y="902"/>
                  </a:cubicBezTo>
                  <a:cubicBezTo>
                    <a:pt x="33" y="870"/>
                    <a:pt x="0" y="813"/>
                    <a:pt x="0" y="750"/>
                  </a:cubicBezTo>
                  <a:cubicBezTo>
                    <a:pt x="0" y="372"/>
                    <a:pt x="0" y="372"/>
                    <a:pt x="0" y="372"/>
                  </a:cubicBezTo>
                  <a:cubicBezTo>
                    <a:pt x="0" y="309"/>
                    <a:pt x="33" y="252"/>
                    <a:pt x="87" y="220"/>
                  </a:cubicBezTo>
                  <a:close/>
                </a:path>
              </a:pathLst>
            </a:custGeom>
            <a:gradFill>
              <a:gsLst>
                <a:gs pos="0">
                  <a:srgbClr val="9A0000"/>
                </a:gs>
                <a:gs pos="100000">
                  <a:srgbClr val="DE394A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E85ACC36-5AA3-4043-B229-2EDF58C9C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91341" y="4150201"/>
              <a:ext cx="2092325" cy="2344738"/>
            </a:xfrm>
            <a:custGeom>
              <a:avLst/>
              <a:gdLst>
                <a:gd name="T0" fmla="*/ 422 w 845"/>
                <a:gd name="T1" fmla="*/ 0 h 946"/>
                <a:gd name="T2" fmla="*/ 470 w 845"/>
                <a:gd name="T3" fmla="*/ 12 h 946"/>
                <a:gd name="T4" fmla="*/ 797 w 845"/>
                <a:gd name="T5" fmla="*/ 202 h 946"/>
                <a:gd name="T6" fmla="*/ 845 w 845"/>
                <a:gd name="T7" fmla="*/ 284 h 946"/>
                <a:gd name="T8" fmla="*/ 845 w 845"/>
                <a:gd name="T9" fmla="*/ 662 h 946"/>
                <a:gd name="T10" fmla="*/ 797 w 845"/>
                <a:gd name="T11" fmla="*/ 744 h 946"/>
                <a:gd name="T12" fmla="*/ 470 w 845"/>
                <a:gd name="T13" fmla="*/ 933 h 946"/>
                <a:gd name="T14" fmla="*/ 422 w 845"/>
                <a:gd name="T15" fmla="*/ 946 h 946"/>
                <a:gd name="T16" fmla="*/ 375 w 845"/>
                <a:gd name="T17" fmla="*/ 933 h 946"/>
                <a:gd name="T18" fmla="*/ 47 w 845"/>
                <a:gd name="T19" fmla="*/ 744 h 946"/>
                <a:gd name="T20" fmla="*/ 0 w 845"/>
                <a:gd name="T21" fmla="*/ 662 h 946"/>
                <a:gd name="T22" fmla="*/ 0 w 845"/>
                <a:gd name="T23" fmla="*/ 284 h 946"/>
                <a:gd name="T24" fmla="*/ 47 w 845"/>
                <a:gd name="T25" fmla="*/ 202 h 946"/>
                <a:gd name="T26" fmla="*/ 375 w 845"/>
                <a:gd name="T27" fmla="*/ 12 h 946"/>
                <a:gd name="T28" fmla="*/ 422 w 845"/>
                <a:gd name="T29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5" h="946">
                  <a:moveTo>
                    <a:pt x="422" y="0"/>
                  </a:moveTo>
                  <a:cubicBezTo>
                    <a:pt x="439" y="0"/>
                    <a:pt x="455" y="4"/>
                    <a:pt x="470" y="12"/>
                  </a:cubicBezTo>
                  <a:cubicBezTo>
                    <a:pt x="797" y="202"/>
                    <a:pt x="797" y="202"/>
                    <a:pt x="797" y="202"/>
                  </a:cubicBezTo>
                  <a:cubicBezTo>
                    <a:pt x="827" y="218"/>
                    <a:pt x="845" y="250"/>
                    <a:pt x="845" y="284"/>
                  </a:cubicBezTo>
                  <a:cubicBezTo>
                    <a:pt x="845" y="662"/>
                    <a:pt x="845" y="662"/>
                    <a:pt x="845" y="662"/>
                  </a:cubicBezTo>
                  <a:cubicBezTo>
                    <a:pt x="845" y="696"/>
                    <a:pt x="827" y="727"/>
                    <a:pt x="797" y="744"/>
                  </a:cubicBezTo>
                  <a:cubicBezTo>
                    <a:pt x="470" y="933"/>
                    <a:pt x="470" y="933"/>
                    <a:pt x="470" y="933"/>
                  </a:cubicBezTo>
                  <a:cubicBezTo>
                    <a:pt x="455" y="942"/>
                    <a:pt x="439" y="946"/>
                    <a:pt x="422" y="946"/>
                  </a:cubicBezTo>
                  <a:cubicBezTo>
                    <a:pt x="406" y="946"/>
                    <a:pt x="389" y="942"/>
                    <a:pt x="375" y="933"/>
                  </a:cubicBezTo>
                  <a:cubicBezTo>
                    <a:pt x="47" y="744"/>
                    <a:pt x="47" y="744"/>
                    <a:pt x="47" y="744"/>
                  </a:cubicBezTo>
                  <a:cubicBezTo>
                    <a:pt x="18" y="727"/>
                    <a:pt x="0" y="696"/>
                    <a:pt x="0" y="662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50"/>
                    <a:pt x="18" y="218"/>
                    <a:pt x="47" y="202"/>
                  </a:cubicBezTo>
                  <a:cubicBezTo>
                    <a:pt x="375" y="12"/>
                    <a:pt x="375" y="12"/>
                    <a:pt x="375" y="12"/>
                  </a:cubicBezTo>
                  <a:cubicBezTo>
                    <a:pt x="389" y="4"/>
                    <a:pt x="406" y="0"/>
                    <a:pt x="422" y="0"/>
                  </a:cubicBezTo>
                  <a:close/>
                </a:path>
              </a:pathLst>
            </a:custGeom>
            <a:noFill/>
            <a:ln w="49213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9" name="OVAL">
            <a:extLst>
              <a:ext uri="{FF2B5EF4-FFF2-40B4-BE49-F238E27FC236}">
                <a16:creationId xmlns:a16="http://schemas.microsoft.com/office/drawing/2014/main" id="{5C90087C-8E73-4589-B88E-27CB53C08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1778" y="3564414"/>
            <a:ext cx="168275" cy="168275"/>
          </a:xfrm>
          <a:prstGeom prst="ellipse">
            <a:avLst/>
          </a:prstGeom>
          <a:solidFill>
            <a:srgbClr val="EF20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7" name="ICON">
            <a:extLst>
              <a:ext uri="{FF2B5EF4-FFF2-40B4-BE49-F238E27FC236}">
                <a16:creationId xmlns:a16="http://schemas.microsoft.com/office/drawing/2014/main" id="{F9FA217E-88D3-4B4B-845B-ECD648057D74}"/>
              </a:ext>
            </a:extLst>
          </p:cNvPr>
          <p:cNvSpPr>
            <a:spLocks noEditPoints="1"/>
          </p:cNvSpPr>
          <p:nvPr/>
        </p:nvSpPr>
        <p:spPr bwMode="auto">
          <a:xfrm>
            <a:off x="12629777" y="4580570"/>
            <a:ext cx="980552" cy="757337"/>
          </a:xfrm>
          <a:custGeom>
            <a:avLst/>
            <a:gdLst>
              <a:gd name="T0" fmla="*/ 82 w 160"/>
              <a:gd name="T1" fmla="*/ 76 h 121"/>
              <a:gd name="T2" fmla="*/ 78 w 160"/>
              <a:gd name="T3" fmla="*/ 85 h 121"/>
              <a:gd name="T4" fmla="*/ 84 w 160"/>
              <a:gd name="T5" fmla="*/ 79 h 121"/>
              <a:gd name="T6" fmla="*/ 68 w 160"/>
              <a:gd name="T7" fmla="*/ 61 h 121"/>
              <a:gd name="T8" fmla="*/ 68 w 160"/>
              <a:gd name="T9" fmla="*/ 65 h 121"/>
              <a:gd name="T10" fmla="*/ 71 w 160"/>
              <a:gd name="T11" fmla="*/ 67 h 121"/>
              <a:gd name="T12" fmla="*/ 72 w 160"/>
              <a:gd name="T13" fmla="*/ 59 h 121"/>
              <a:gd name="T14" fmla="*/ 81 w 160"/>
              <a:gd name="T15" fmla="*/ 27 h 121"/>
              <a:gd name="T16" fmla="*/ 72 w 160"/>
              <a:gd name="T17" fmla="*/ 7 h 121"/>
              <a:gd name="T18" fmla="*/ 66 w 160"/>
              <a:gd name="T19" fmla="*/ 28 h 121"/>
              <a:gd name="T20" fmla="*/ 81 w 160"/>
              <a:gd name="T21" fmla="*/ 27 h 121"/>
              <a:gd name="T22" fmla="*/ 86 w 160"/>
              <a:gd name="T23" fmla="*/ 87 h 121"/>
              <a:gd name="T24" fmla="*/ 78 w 160"/>
              <a:gd name="T25" fmla="*/ 93 h 121"/>
              <a:gd name="T26" fmla="*/ 74 w 160"/>
              <a:gd name="T27" fmla="*/ 95 h 121"/>
              <a:gd name="T28" fmla="*/ 72 w 160"/>
              <a:gd name="T29" fmla="*/ 90 h 121"/>
              <a:gd name="T30" fmla="*/ 64 w 160"/>
              <a:gd name="T31" fmla="*/ 85 h 121"/>
              <a:gd name="T32" fmla="*/ 62 w 160"/>
              <a:gd name="T33" fmla="*/ 81 h 121"/>
              <a:gd name="T34" fmla="*/ 62 w 160"/>
              <a:gd name="T35" fmla="*/ 79 h 121"/>
              <a:gd name="T36" fmla="*/ 67 w 160"/>
              <a:gd name="T37" fmla="*/ 79 h 121"/>
              <a:gd name="T38" fmla="*/ 68 w 160"/>
              <a:gd name="T39" fmla="*/ 81 h 121"/>
              <a:gd name="T40" fmla="*/ 72 w 160"/>
              <a:gd name="T41" fmla="*/ 84 h 121"/>
              <a:gd name="T42" fmla="*/ 65 w 160"/>
              <a:gd name="T43" fmla="*/ 70 h 121"/>
              <a:gd name="T44" fmla="*/ 62 w 160"/>
              <a:gd name="T45" fmla="*/ 63 h 121"/>
              <a:gd name="T46" fmla="*/ 65 w 160"/>
              <a:gd name="T47" fmla="*/ 56 h 121"/>
              <a:gd name="T48" fmla="*/ 72 w 160"/>
              <a:gd name="T49" fmla="*/ 50 h 121"/>
              <a:gd name="T50" fmla="*/ 76 w 160"/>
              <a:gd name="T51" fmla="*/ 48 h 121"/>
              <a:gd name="T52" fmla="*/ 78 w 160"/>
              <a:gd name="T53" fmla="*/ 53 h 121"/>
              <a:gd name="T54" fmla="*/ 86 w 160"/>
              <a:gd name="T55" fmla="*/ 57 h 121"/>
              <a:gd name="T56" fmla="*/ 89 w 160"/>
              <a:gd name="T57" fmla="*/ 61 h 121"/>
              <a:gd name="T58" fmla="*/ 89 w 160"/>
              <a:gd name="T59" fmla="*/ 63 h 121"/>
              <a:gd name="T60" fmla="*/ 84 w 160"/>
              <a:gd name="T61" fmla="*/ 63 h 121"/>
              <a:gd name="T62" fmla="*/ 83 w 160"/>
              <a:gd name="T63" fmla="*/ 61 h 121"/>
              <a:gd name="T64" fmla="*/ 78 w 160"/>
              <a:gd name="T65" fmla="*/ 59 h 121"/>
              <a:gd name="T66" fmla="*/ 82 w 160"/>
              <a:gd name="T67" fmla="*/ 70 h 121"/>
              <a:gd name="T68" fmla="*/ 88 w 160"/>
              <a:gd name="T69" fmla="*/ 75 h 121"/>
              <a:gd name="T70" fmla="*/ 89 w 160"/>
              <a:gd name="T71" fmla="*/ 8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0" h="121">
                <a:moveTo>
                  <a:pt x="83" y="77"/>
                </a:moveTo>
                <a:cubicBezTo>
                  <a:pt x="83" y="77"/>
                  <a:pt x="82" y="76"/>
                  <a:pt x="82" y="76"/>
                </a:cubicBezTo>
                <a:cubicBezTo>
                  <a:pt x="80" y="75"/>
                  <a:pt x="79" y="75"/>
                  <a:pt x="78" y="75"/>
                </a:cubicBezTo>
                <a:cubicBezTo>
                  <a:pt x="78" y="85"/>
                  <a:pt x="78" y="85"/>
                  <a:pt x="78" y="85"/>
                </a:cubicBezTo>
                <a:cubicBezTo>
                  <a:pt x="80" y="84"/>
                  <a:pt x="82" y="84"/>
                  <a:pt x="83" y="82"/>
                </a:cubicBezTo>
                <a:cubicBezTo>
                  <a:pt x="84" y="81"/>
                  <a:pt x="84" y="80"/>
                  <a:pt x="84" y="79"/>
                </a:cubicBezTo>
                <a:cubicBezTo>
                  <a:pt x="84" y="78"/>
                  <a:pt x="83" y="77"/>
                  <a:pt x="83" y="77"/>
                </a:cubicBezTo>
                <a:close/>
                <a:moveTo>
                  <a:pt x="68" y="61"/>
                </a:moveTo>
                <a:cubicBezTo>
                  <a:pt x="68" y="62"/>
                  <a:pt x="67" y="62"/>
                  <a:pt x="67" y="63"/>
                </a:cubicBezTo>
                <a:cubicBezTo>
                  <a:pt x="67" y="64"/>
                  <a:pt x="67" y="64"/>
                  <a:pt x="68" y="65"/>
                </a:cubicBezTo>
                <a:cubicBezTo>
                  <a:pt x="68" y="65"/>
                  <a:pt x="68" y="66"/>
                  <a:pt x="69" y="66"/>
                </a:cubicBezTo>
                <a:cubicBezTo>
                  <a:pt x="69" y="67"/>
                  <a:pt x="70" y="67"/>
                  <a:pt x="71" y="67"/>
                </a:cubicBezTo>
                <a:cubicBezTo>
                  <a:pt x="71" y="67"/>
                  <a:pt x="72" y="68"/>
                  <a:pt x="72" y="68"/>
                </a:cubicBezTo>
                <a:cubicBezTo>
                  <a:pt x="72" y="59"/>
                  <a:pt x="72" y="59"/>
                  <a:pt x="72" y="59"/>
                </a:cubicBezTo>
                <a:cubicBezTo>
                  <a:pt x="71" y="59"/>
                  <a:pt x="69" y="60"/>
                  <a:pt x="68" y="61"/>
                </a:cubicBezTo>
                <a:close/>
                <a:moveTo>
                  <a:pt x="81" y="27"/>
                </a:moveTo>
                <a:cubicBezTo>
                  <a:pt x="90" y="20"/>
                  <a:pt x="95" y="4"/>
                  <a:pt x="92" y="4"/>
                </a:cubicBezTo>
                <a:cubicBezTo>
                  <a:pt x="87" y="3"/>
                  <a:pt x="77" y="7"/>
                  <a:pt x="72" y="7"/>
                </a:cubicBezTo>
                <a:cubicBezTo>
                  <a:pt x="66" y="8"/>
                  <a:pt x="58" y="0"/>
                  <a:pt x="54" y="5"/>
                </a:cubicBezTo>
                <a:cubicBezTo>
                  <a:pt x="50" y="8"/>
                  <a:pt x="56" y="22"/>
                  <a:pt x="66" y="28"/>
                </a:cubicBezTo>
                <a:cubicBezTo>
                  <a:pt x="38" y="41"/>
                  <a:pt x="0" y="109"/>
                  <a:pt x="67" y="114"/>
                </a:cubicBezTo>
                <a:cubicBezTo>
                  <a:pt x="160" y="121"/>
                  <a:pt x="113" y="41"/>
                  <a:pt x="81" y="27"/>
                </a:cubicBezTo>
                <a:close/>
                <a:moveTo>
                  <a:pt x="89" y="81"/>
                </a:moveTo>
                <a:cubicBezTo>
                  <a:pt x="89" y="83"/>
                  <a:pt x="88" y="86"/>
                  <a:pt x="86" y="87"/>
                </a:cubicBezTo>
                <a:cubicBezTo>
                  <a:pt x="83" y="89"/>
                  <a:pt x="81" y="90"/>
                  <a:pt x="78" y="90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4"/>
                  <a:pt x="77" y="95"/>
                  <a:pt x="77" y="95"/>
                </a:cubicBezTo>
                <a:cubicBezTo>
                  <a:pt x="76" y="96"/>
                  <a:pt x="75" y="96"/>
                  <a:pt x="74" y="95"/>
                </a:cubicBezTo>
                <a:cubicBezTo>
                  <a:pt x="73" y="95"/>
                  <a:pt x="72" y="94"/>
                  <a:pt x="72" y="9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0"/>
                  <a:pt x="71" y="90"/>
                  <a:pt x="71" y="89"/>
                </a:cubicBezTo>
                <a:cubicBezTo>
                  <a:pt x="68" y="89"/>
                  <a:pt x="66" y="87"/>
                  <a:pt x="64" y="85"/>
                </a:cubicBezTo>
                <a:cubicBezTo>
                  <a:pt x="63" y="84"/>
                  <a:pt x="63" y="83"/>
                  <a:pt x="62" y="82"/>
                </a:cubicBezTo>
                <a:cubicBezTo>
                  <a:pt x="62" y="82"/>
                  <a:pt x="62" y="81"/>
                  <a:pt x="62" y="81"/>
                </a:cubicBezTo>
                <a:cubicBezTo>
                  <a:pt x="62" y="81"/>
                  <a:pt x="62" y="80"/>
                  <a:pt x="62" y="80"/>
                </a:cubicBezTo>
                <a:cubicBezTo>
                  <a:pt x="62" y="80"/>
                  <a:pt x="62" y="79"/>
                  <a:pt x="62" y="79"/>
                </a:cubicBezTo>
                <a:cubicBezTo>
                  <a:pt x="62" y="78"/>
                  <a:pt x="64" y="77"/>
                  <a:pt x="65" y="77"/>
                </a:cubicBezTo>
                <a:cubicBezTo>
                  <a:pt x="66" y="77"/>
                  <a:pt x="67" y="78"/>
                  <a:pt x="67" y="79"/>
                </a:cubicBezTo>
                <a:cubicBezTo>
                  <a:pt x="67" y="79"/>
                  <a:pt x="67" y="80"/>
                  <a:pt x="67" y="80"/>
                </a:cubicBezTo>
                <a:cubicBezTo>
                  <a:pt x="67" y="80"/>
                  <a:pt x="67" y="80"/>
                  <a:pt x="68" y="81"/>
                </a:cubicBezTo>
                <a:cubicBezTo>
                  <a:pt x="68" y="81"/>
                  <a:pt x="68" y="82"/>
                  <a:pt x="69" y="82"/>
                </a:cubicBezTo>
                <a:cubicBezTo>
                  <a:pt x="70" y="83"/>
                  <a:pt x="71" y="84"/>
                  <a:pt x="72" y="84"/>
                </a:cubicBezTo>
                <a:cubicBezTo>
                  <a:pt x="72" y="73"/>
                  <a:pt x="72" y="73"/>
                  <a:pt x="72" y="73"/>
                </a:cubicBezTo>
                <a:cubicBezTo>
                  <a:pt x="70" y="73"/>
                  <a:pt x="67" y="72"/>
                  <a:pt x="65" y="70"/>
                </a:cubicBezTo>
                <a:cubicBezTo>
                  <a:pt x="64" y="70"/>
                  <a:pt x="63" y="69"/>
                  <a:pt x="63" y="67"/>
                </a:cubicBezTo>
                <a:cubicBezTo>
                  <a:pt x="62" y="66"/>
                  <a:pt x="62" y="65"/>
                  <a:pt x="62" y="63"/>
                </a:cubicBezTo>
                <a:cubicBezTo>
                  <a:pt x="62" y="62"/>
                  <a:pt x="62" y="61"/>
                  <a:pt x="63" y="60"/>
                </a:cubicBezTo>
                <a:cubicBezTo>
                  <a:pt x="63" y="58"/>
                  <a:pt x="64" y="57"/>
                  <a:pt x="65" y="56"/>
                </a:cubicBezTo>
                <a:cubicBezTo>
                  <a:pt x="67" y="55"/>
                  <a:pt x="70" y="54"/>
                  <a:pt x="72" y="53"/>
                </a:cubicBezTo>
                <a:cubicBezTo>
                  <a:pt x="72" y="50"/>
                  <a:pt x="72" y="50"/>
                  <a:pt x="72" y="50"/>
                </a:cubicBezTo>
                <a:cubicBezTo>
                  <a:pt x="72" y="49"/>
                  <a:pt x="73" y="49"/>
                  <a:pt x="73" y="48"/>
                </a:cubicBezTo>
                <a:cubicBezTo>
                  <a:pt x="74" y="47"/>
                  <a:pt x="75" y="47"/>
                  <a:pt x="76" y="48"/>
                </a:cubicBezTo>
                <a:cubicBezTo>
                  <a:pt x="77" y="48"/>
                  <a:pt x="78" y="49"/>
                  <a:pt x="78" y="50"/>
                </a:cubicBezTo>
                <a:cubicBezTo>
                  <a:pt x="78" y="53"/>
                  <a:pt x="78" y="53"/>
                  <a:pt x="78" y="53"/>
                </a:cubicBezTo>
                <a:cubicBezTo>
                  <a:pt x="78" y="53"/>
                  <a:pt x="79" y="53"/>
                  <a:pt x="79" y="53"/>
                </a:cubicBezTo>
                <a:cubicBezTo>
                  <a:pt x="82" y="54"/>
                  <a:pt x="84" y="55"/>
                  <a:pt x="86" y="57"/>
                </a:cubicBezTo>
                <a:cubicBezTo>
                  <a:pt x="87" y="58"/>
                  <a:pt x="88" y="59"/>
                  <a:pt x="88" y="60"/>
                </a:cubicBezTo>
                <a:cubicBezTo>
                  <a:pt x="88" y="60"/>
                  <a:pt x="88" y="61"/>
                  <a:pt x="89" y="61"/>
                </a:cubicBezTo>
                <a:cubicBezTo>
                  <a:pt x="89" y="61"/>
                  <a:pt x="89" y="62"/>
                  <a:pt x="89" y="62"/>
                </a:cubicBezTo>
                <a:cubicBezTo>
                  <a:pt x="89" y="62"/>
                  <a:pt x="89" y="63"/>
                  <a:pt x="89" y="63"/>
                </a:cubicBezTo>
                <a:cubicBezTo>
                  <a:pt x="88" y="64"/>
                  <a:pt x="87" y="65"/>
                  <a:pt x="86" y="65"/>
                </a:cubicBezTo>
                <a:cubicBezTo>
                  <a:pt x="85" y="65"/>
                  <a:pt x="84" y="64"/>
                  <a:pt x="84" y="63"/>
                </a:cubicBezTo>
                <a:cubicBezTo>
                  <a:pt x="83" y="63"/>
                  <a:pt x="83" y="63"/>
                  <a:pt x="83" y="62"/>
                </a:cubicBezTo>
                <a:cubicBezTo>
                  <a:pt x="83" y="62"/>
                  <a:pt x="83" y="62"/>
                  <a:pt x="83" y="61"/>
                </a:cubicBezTo>
                <a:cubicBezTo>
                  <a:pt x="83" y="61"/>
                  <a:pt x="82" y="61"/>
                  <a:pt x="82" y="60"/>
                </a:cubicBezTo>
                <a:cubicBezTo>
                  <a:pt x="80" y="59"/>
                  <a:pt x="79" y="59"/>
                  <a:pt x="78" y="59"/>
                </a:cubicBezTo>
                <a:cubicBezTo>
                  <a:pt x="78" y="69"/>
                  <a:pt x="78" y="69"/>
                  <a:pt x="78" y="69"/>
                </a:cubicBezTo>
                <a:cubicBezTo>
                  <a:pt x="79" y="69"/>
                  <a:pt x="81" y="70"/>
                  <a:pt x="82" y="70"/>
                </a:cubicBezTo>
                <a:cubicBezTo>
                  <a:pt x="85" y="71"/>
                  <a:pt x="87" y="73"/>
                  <a:pt x="88" y="75"/>
                </a:cubicBezTo>
                <a:cubicBezTo>
                  <a:pt x="88" y="75"/>
                  <a:pt x="88" y="74"/>
                  <a:pt x="88" y="75"/>
                </a:cubicBezTo>
                <a:cubicBezTo>
                  <a:pt x="89" y="76"/>
                  <a:pt x="88" y="75"/>
                  <a:pt x="88" y="75"/>
                </a:cubicBezTo>
                <a:cubicBezTo>
                  <a:pt x="89" y="77"/>
                  <a:pt x="90" y="79"/>
                  <a:pt x="89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ICON">
            <a:extLst>
              <a:ext uri="{FF2B5EF4-FFF2-40B4-BE49-F238E27FC236}">
                <a16:creationId xmlns:a16="http://schemas.microsoft.com/office/drawing/2014/main" id="{577AAD99-67CB-4282-A881-F4ACB9EE7C19}"/>
              </a:ext>
            </a:extLst>
          </p:cNvPr>
          <p:cNvSpPr>
            <a:spLocks noEditPoints="1"/>
          </p:cNvSpPr>
          <p:nvPr/>
        </p:nvSpPr>
        <p:spPr bwMode="auto">
          <a:xfrm>
            <a:off x="10043527" y="4611461"/>
            <a:ext cx="681602" cy="695554"/>
          </a:xfrm>
          <a:custGeom>
            <a:avLst/>
            <a:gdLst>
              <a:gd name="T0" fmla="*/ 110 w 111"/>
              <a:gd name="T1" fmla="*/ 94 h 111"/>
              <a:gd name="T2" fmla="*/ 88 w 111"/>
              <a:gd name="T3" fmla="*/ 72 h 111"/>
              <a:gd name="T4" fmla="*/ 103 w 111"/>
              <a:gd name="T5" fmla="*/ 63 h 111"/>
              <a:gd name="T6" fmla="*/ 105 w 111"/>
              <a:gd name="T7" fmla="*/ 60 h 111"/>
              <a:gd name="T8" fmla="*/ 103 w 111"/>
              <a:gd name="T9" fmla="*/ 56 h 111"/>
              <a:gd name="T10" fmla="*/ 32 w 111"/>
              <a:gd name="T11" fmla="*/ 28 h 111"/>
              <a:gd name="T12" fmla="*/ 28 w 111"/>
              <a:gd name="T13" fmla="*/ 29 h 111"/>
              <a:gd name="T14" fmla="*/ 28 w 111"/>
              <a:gd name="T15" fmla="*/ 33 h 111"/>
              <a:gd name="T16" fmla="*/ 56 w 111"/>
              <a:gd name="T17" fmla="*/ 103 h 111"/>
              <a:gd name="T18" fmla="*/ 59 w 111"/>
              <a:gd name="T19" fmla="*/ 106 h 111"/>
              <a:gd name="T20" fmla="*/ 62 w 111"/>
              <a:gd name="T21" fmla="*/ 104 h 111"/>
              <a:gd name="T22" fmla="*/ 71 w 111"/>
              <a:gd name="T23" fmla="*/ 88 h 111"/>
              <a:gd name="T24" fmla="*/ 94 w 111"/>
              <a:gd name="T25" fmla="*/ 110 h 111"/>
              <a:gd name="T26" fmla="*/ 96 w 111"/>
              <a:gd name="T27" fmla="*/ 111 h 111"/>
              <a:gd name="T28" fmla="*/ 99 w 111"/>
              <a:gd name="T29" fmla="*/ 110 h 111"/>
              <a:gd name="T30" fmla="*/ 110 w 111"/>
              <a:gd name="T31" fmla="*/ 99 h 111"/>
              <a:gd name="T32" fmla="*/ 110 w 111"/>
              <a:gd name="T33" fmla="*/ 94 h 111"/>
              <a:gd name="T34" fmla="*/ 16 w 111"/>
              <a:gd name="T35" fmla="*/ 11 h 111"/>
              <a:gd name="T36" fmla="*/ 11 w 111"/>
              <a:gd name="T37" fmla="*/ 11 h 111"/>
              <a:gd name="T38" fmla="*/ 11 w 111"/>
              <a:gd name="T39" fmla="*/ 17 h 111"/>
              <a:gd name="T40" fmla="*/ 19 w 111"/>
              <a:gd name="T41" fmla="*/ 25 h 111"/>
              <a:gd name="T42" fmla="*/ 22 w 111"/>
              <a:gd name="T43" fmla="*/ 26 h 111"/>
              <a:gd name="T44" fmla="*/ 24 w 111"/>
              <a:gd name="T45" fmla="*/ 25 h 111"/>
              <a:gd name="T46" fmla="*/ 24 w 111"/>
              <a:gd name="T47" fmla="*/ 20 h 111"/>
              <a:gd name="T48" fmla="*/ 16 w 111"/>
              <a:gd name="T49" fmla="*/ 11 h 111"/>
              <a:gd name="T50" fmla="*/ 19 w 111"/>
              <a:gd name="T51" fmla="*/ 37 h 111"/>
              <a:gd name="T52" fmla="*/ 15 w 111"/>
              <a:gd name="T53" fmla="*/ 33 h 111"/>
              <a:gd name="T54" fmla="*/ 3 w 111"/>
              <a:gd name="T55" fmla="*/ 33 h 111"/>
              <a:gd name="T56" fmla="*/ 0 w 111"/>
              <a:gd name="T57" fmla="*/ 37 h 111"/>
              <a:gd name="T58" fmla="*/ 3 w 111"/>
              <a:gd name="T59" fmla="*/ 41 h 111"/>
              <a:gd name="T60" fmla="*/ 15 w 111"/>
              <a:gd name="T61" fmla="*/ 41 h 111"/>
              <a:gd name="T62" fmla="*/ 19 w 111"/>
              <a:gd name="T63" fmla="*/ 37 h 111"/>
              <a:gd name="T64" fmla="*/ 17 w 111"/>
              <a:gd name="T65" fmla="*/ 48 h 111"/>
              <a:gd name="T66" fmla="*/ 9 w 111"/>
              <a:gd name="T67" fmla="*/ 57 h 111"/>
              <a:gd name="T68" fmla="*/ 9 w 111"/>
              <a:gd name="T69" fmla="*/ 62 h 111"/>
              <a:gd name="T70" fmla="*/ 12 w 111"/>
              <a:gd name="T71" fmla="*/ 63 h 111"/>
              <a:gd name="T72" fmla="*/ 14 w 111"/>
              <a:gd name="T73" fmla="*/ 62 h 111"/>
              <a:gd name="T74" fmla="*/ 22 w 111"/>
              <a:gd name="T75" fmla="*/ 54 h 111"/>
              <a:gd name="T76" fmla="*/ 22 w 111"/>
              <a:gd name="T77" fmla="*/ 48 h 111"/>
              <a:gd name="T78" fmla="*/ 17 w 111"/>
              <a:gd name="T79" fmla="*/ 48 h 111"/>
              <a:gd name="T80" fmla="*/ 36 w 111"/>
              <a:gd name="T81" fmla="*/ 19 h 111"/>
              <a:gd name="T82" fmla="*/ 40 w 111"/>
              <a:gd name="T83" fmla="*/ 16 h 111"/>
              <a:gd name="T84" fmla="*/ 40 w 111"/>
              <a:gd name="T85" fmla="*/ 4 h 111"/>
              <a:gd name="T86" fmla="*/ 36 w 111"/>
              <a:gd name="T87" fmla="*/ 0 h 111"/>
              <a:gd name="T88" fmla="*/ 33 w 111"/>
              <a:gd name="T89" fmla="*/ 4 h 111"/>
              <a:gd name="T90" fmla="*/ 33 w 111"/>
              <a:gd name="T91" fmla="*/ 16 h 111"/>
              <a:gd name="T92" fmla="*/ 36 w 111"/>
              <a:gd name="T93" fmla="*/ 19 h 111"/>
              <a:gd name="T94" fmla="*/ 50 w 111"/>
              <a:gd name="T95" fmla="*/ 24 h 111"/>
              <a:gd name="T96" fmla="*/ 53 w 111"/>
              <a:gd name="T97" fmla="*/ 23 h 111"/>
              <a:gd name="T98" fmla="*/ 61 w 111"/>
              <a:gd name="T99" fmla="*/ 15 h 111"/>
              <a:gd name="T100" fmla="*/ 61 w 111"/>
              <a:gd name="T101" fmla="*/ 10 h 111"/>
              <a:gd name="T102" fmla="*/ 56 w 111"/>
              <a:gd name="T103" fmla="*/ 10 h 111"/>
              <a:gd name="T104" fmla="*/ 48 w 111"/>
              <a:gd name="T105" fmla="*/ 18 h 111"/>
              <a:gd name="T106" fmla="*/ 48 w 111"/>
              <a:gd name="T107" fmla="*/ 23 h 111"/>
              <a:gd name="T108" fmla="*/ 50 w 111"/>
              <a:gd name="T109" fmla="*/ 24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1" h="111">
                <a:moveTo>
                  <a:pt x="110" y="94"/>
                </a:moveTo>
                <a:cubicBezTo>
                  <a:pt x="88" y="72"/>
                  <a:pt x="88" y="72"/>
                  <a:pt x="88" y="72"/>
                </a:cubicBezTo>
                <a:cubicBezTo>
                  <a:pt x="103" y="63"/>
                  <a:pt x="103" y="63"/>
                  <a:pt x="103" y="63"/>
                </a:cubicBezTo>
                <a:cubicBezTo>
                  <a:pt x="105" y="62"/>
                  <a:pt x="105" y="61"/>
                  <a:pt x="105" y="60"/>
                </a:cubicBezTo>
                <a:cubicBezTo>
                  <a:pt x="105" y="58"/>
                  <a:pt x="104" y="57"/>
                  <a:pt x="103" y="56"/>
                </a:cubicBezTo>
                <a:cubicBezTo>
                  <a:pt x="32" y="28"/>
                  <a:pt x="32" y="28"/>
                  <a:pt x="32" y="28"/>
                </a:cubicBezTo>
                <a:cubicBezTo>
                  <a:pt x="31" y="28"/>
                  <a:pt x="30" y="28"/>
                  <a:pt x="28" y="29"/>
                </a:cubicBezTo>
                <a:cubicBezTo>
                  <a:pt x="27" y="30"/>
                  <a:pt x="27" y="32"/>
                  <a:pt x="28" y="33"/>
                </a:cubicBezTo>
                <a:cubicBezTo>
                  <a:pt x="56" y="103"/>
                  <a:pt x="56" y="103"/>
                  <a:pt x="56" y="103"/>
                </a:cubicBezTo>
                <a:cubicBezTo>
                  <a:pt x="56" y="105"/>
                  <a:pt x="57" y="106"/>
                  <a:pt x="59" y="106"/>
                </a:cubicBezTo>
                <a:cubicBezTo>
                  <a:pt x="60" y="106"/>
                  <a:pt x="62" y="105"/>
                  <a:pt x="62" y="104"/>
                </a:cubicBezTo>
                <a:cubicBezTo>
                  <a:pt x="71" y="88"/>
                  <a:pt x="71" y="88"/>
                  <a:pt x="71" y="88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4" y="111"/>
                  <a:pt x="95" y="111"/>
                  <a:pt x="96" y="111"/>
                </a:cubicBezTo>
                <a:cubicBezTo>
                  <a:pt x="97" y="111"/>
                  <a:pt x="98" y="111"/>
                  <a:pt x="99" y="110"/>
                </a:cubicBezTo>
                <a:cubicBezTo>
                  <a:pt x="110" y="99"/>
                  <a:pt x="110" y="99"/>
                  <a:pt x="110" y="99"/>
                </a:cubicBezTo>
                <a:cubicBezTo>
                  <a:pt x="111" y="98"/>
                  <a:pt x="111" y="96"/>
                  <a:pt x="110" y="94"/>
                </a:cubicBezTo>
                <a:close/>
                <a:moveTo>
                  <a:pt x="16" y="11"/>
                </a:moveTo>
                <a:cubicBezTo>
                  <a:pt x="14" y="10"/>
                  <a:pt x="12" y="10"/>
                  <a:pt x="11" y="11"/>
                </a:cubicBezTo>
                <a:cubicBezTo>
                  <a:pt x="9" y="13"/>
                  <a:pt x="9" y="15"/>
                  <a:pt x="11" y="17"/>
                </a:cubicBezTo>
                <a:cubicBezTo>
                  <a:pt x="19" y="25"/>
                  <a:pt x="19" y="25"/>
                  <a:pt x="19" y="25"/>
                </a:cubicBezTo>
                <a:cubicBezTo>
                  <a:pt x="20" y="26"/>
                  <a:pt x="21" y="26"/>
                  <a:pt x="22" y="26"/>
                </a:cubicBezTo>
                <a:cubicBezTo>
                  <a:pt x="23" y="26"/>
                  <a:pt x="23" y="26"/>
                  <a:pt x="24" y="25"/>
                </a:cubicBezTo>
                <a:cubicBezTo>
                  <a:pt x="26" y="23"/>
                  <a:pt x="26" y="21"/>
                  <a:pt x="24" y="20"/>
                </a:cubicBezTo>
                <a:lnTo>
                  <a:pt x="16" y="11"/>
                </a:lnTo>
                <a:close/>
                <a:moveTo>
                  <a:pt x="19" y="37"/>
                </a:moveTo>
                <a:cubicBezTo>
                  <a:pt x="19" y="35"/>
                  <a:pt x="17" y="33"/>
                  <a:pt x="15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1" y="33"/>
                  <a:pt x="0" y="35"/>
                  <a:pt x="0" y="37"/>
                </a:cubicBezTo>
                <a:cubicBezTo>
                  <a:pt x="0" y="39"/>
                  <a:pt x="1" y="41"/>
                  <a:pt x="3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7" y="41"/>
                  <a:pt x="19" y="39"/>
                  <a:pt x="19" y="37"/>
                </a:cubicBezTo>
                <a:close/>
                <a:moveTo>
                  <a:pt x="17" y="48"/>
                </a:moveTo>
                <a:cubicBezTo>
                  <a:pt x="9" y="57"/>
                  <a:pt x="9" y="57"/>
                  <a:pt x="9" y="57"/>
                </a:cubicBezTo>
                <a:cubicBezTo>
                  <a:pt x="8" y="58"/>
                  <a:pt x="8" y="61"/>
                  <a:pt x="9" y="62"/>
                </a:cubicBezTo>
                <a:cubicBezTo>
                  <a:pt x="10" y="63"/>
                  <a:pt x="11" y="63"/>
                  <a:pt x="12" y="63"/>
                </a:cubicBezTo>
                <a:cubicBezTo>
                  <a:pt x="13" y="63"/>
                  <a:pt x="14" y="63"/>
                  <a:pt x="14" y="62"/>
                </a:cubicBezTo>
                <a:cubicBezTo>
                  <a:pt x="22" y="54"/>
                  <a:pt x="22" y="54"/>
                  <a:pt x="22" y="54"/>
                </a:cubicBezTo>
                <a:cubicBezTo>
                  <a:pt x="24" y="52"/>
                  <a:pt x="24" y="50"/>
                  <a:pt x="22" y="48"/>
                </a:cubicBezTo>
                <a:cubicBezTo>
                  <a:pt x="21" y="47"/>
                  <a:pt x="19" y="47"/>
                  <a:pt x="17" y="48"/>
                </a:cubicBezTo>
                <a:close/>
                <a:moveTo>
                  <a:pt x="36" y="19"/>
                </a:moveTo>
                <a:cubicBezTo>
                  <a:pt x="38" y="19"/>
                  <a:pt x="40" y="18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3" y="2"/>
                  <a:pt x="33" y="4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8"/>
                  <a:pt x="34" y="19"/>
                  <a:pt x="36" y="19"/>
                </a:cubicBezTo>
                <a:close/>
                <a:moveTo>
                  <a:pt x="50" y="24"/>
                </a:moveTo>
                <a:cubicBezTo>
                  <a:pt x="51" y="24"/>
                  <a:pt x="52" y="24"/>
                  <a:pt x="53" y="23"/>
                </a:cubicBezTo>
                <a:cubicBezTo>
                  <a:pt x="61" y="15"/>
                  <a:pt x="61" y="15"/>
                  <a:pt x="61" y="15"/>
                </a:cubicBezTo>
                <a:cubicBezTo>
                  <a:pt x="63" y="13"/>
                  <a:pt x="63" y="11"/>
                  <a:pt x="61" y="10"/>
                </a:cubicBezTo>
                <a:cubicBezTo>
                  <a:pt x="60" y="8"/>
                  <a:pt x="58" y="8"/>
                  <a:pt x="56" y="10"/>
                </a:cubicBezTo>
                <a:cubicBezTo>
                  <a:pt x="48" y="18"/>
                  <a:pt x="48" y="18"/>
                  <a:pt x="48" y="18"/>
                </a:cubicBezTo>
                <a:cubicBezTo>
                  <a:pt x="46" y="19"/>
                  <a:pt x="46" y="22"/>
                  <a:pt x="48" y="23"/>
                </a:cubicBezTo>
                <a:cubicBezTo>
                  <a:pt x="49" y="24"/>
                  <a:pt x="50" y="24"/>
                  <a:pt x="50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ICON">
            <a:extLst>
              <a:ext uri="{FF2B5EF4-FFF2-40B4-BE49-F238E27FC236}">
                <a16:creationId xmlns:a16="http://schemas.microsoft.com/office/drawing/2014/main" id="{AA4F7137-00A7-4D02-8363-DC853089BD21}"/>
              </a:ext>
            </a:extLst>
          </p:cNvPr>
          <p:cNvSpPr>
            <a:spLocks noEditPoints="1"/>
          </p:cNvSpPr>
          <p:nvPr/>
        </p:nvSpPr>
        <p:spPr bwMode="auto">
          <a:xfrm>
            <a:off x="7387600" y="4602493"/>
            <a:ext cx="546080" cy="713491"/>
          </a:xfrm>
          <a:custGeom>
            <a:avLst/>
            <a:gdLst>
              <a:gd name="T0" fmla="*/ 31 w 89"/>
              <a:gd name="T1" fmla="*/ 100 h 114"/>
              <a:gd name="T2" fmla="*/ 31 w 89"/>
              <a:gd name="T3" fmla="*/ 100 h 114"/>
              <a:gd name="T4" fmla="*/ 45 w 89"/>
              <a:gd name="T5" fmla="*/ 114 h 114"/>
              <a:gd name="T6" fmla="*/ 58 w 89"/>
              <a:gd name="T7" fmla="*/ 100 h 114"/>
              <a:gd name="T8" fmla="*/ 58 w 89"/>
              <a:gd name="T9" fmla="*/ 100 h 114"/>
              <a:gd name="T10" fmla="*/ 31 w 89"/>
              <a:gd name="T11" fmla="*/ 100 h 114"/>
              <a:gd name="T12" fmla="*/ 88 w 89"/>
              <a:gd name="T13" fmla="*/ 83 h 114"/>
              <a:gd name="T14" fmla="*/ 76 w 89"/>
              <a:gd name="T15" fmla="*/ 65 h 114"/>
              <a:gd name="T16" fmla="*/ 76 w 89"/>
              <a:gd name="T17" fmla="*/ 43 h 114"/>
              <a:gd name="T18" fmla="*/ 51 w 89"/>
              <a:gd name="T19" fmla="*/ 13 h 114"/>
              <a:gd name="T20" fmla="*/ 51 w 89"/>
              <a:gd name="T21" fmla="*/ 6 h 114"/>
              <a:gd name="T22" fmla="*/ 45 w 89"/>
              <a:gd name="T23" fmla="*/ 0 h 114"/>
              <a:gd name="T24" fmla="*/ 39 w 89"/>
              <a:gd name="T25" fmla="*/ 6 h 114"/>
              <a:gd name="T26" fmla="*/ 39 w 89"/>
              <a:gd name="T27" fmla="*/ 13 h 114"/>
              <a:gd name="T28" fmla="*/ 14 w 89"/>
              <a:gd name="T29" fmla="*/ 43 h 114"/>
              <a:gd name="T30" fmla="*/ 14 w 89"/>
              <a:gd name="T31" fmla="*/ 65 h 114"/>
              <a:gd name="T32" fmla="*/ 1 w 89"/>
              <a:gd name="T33" fmla="*/ 83 h 114"/>
              <a:gd name="T34" fmla="*/ 1 w 89"/>
              <a:gd name="T35" fmla="*/ 90 h 114"/>
              <a:gd name="T36" fmla="*/ 7 w 89"/>
              <a:gd name="T37" fmla="*/ 93 h 114"/>
              <a:gd name="T38" fmla="*/ 83 w 89"/>
              <a:gd name="T39" fmla="*/ 93 h 114"/>
              <a:gd name="T40" fmla="*/ 88 w 89"/>
              <a:gd name="T41" fmla="*/ 90 h 114"/>
              <a:gd name="T42" fmla="*/ 88 w 89"/>
              <a:gd name="T43" fmla="*/ 8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9" h="114">
                <a:moveTo>
                  <a:pt x="31" y="100"/>
                </a:moveTo>
                <a:cubicBezTo>
                  <a:pt x="31" y="100"/>
                  <a:pt x="31" y="100"/>
                  <a:pt x="31" y="100"/>
                </a:cubicBezTo>
                <a:cubicBezTo>
                  <a:pt x="31" y="108"/>
                  <a:pt x="37" y="114"/>
                  <a:pt x="45" y="114"/>
                </a:cubicBezTo>
                <a:cubicBezTo>
                  <a:pt x="52" y="114"/>
                  <a:pt x="58" y="108"/>
                  <a:pt x="58" y="100"/>
                </a:cubicBezTo>
                <a:cubicBezTo>
                  <a:pt x="58" y="100"/>
                  <a:pt x="58" y="100"/>
                  <a:pt x="58" y="100"/>
                </a:cubicBezTo>
                <a:lnTo>
                  <a:pt x="31" y="100"/>
                </a:lnTo>
                <a:close/>
                <a:moveTo>
                  <a:pt x="88" y="83"/>
                </a:moveTo>
                <a:cubicBezTo>
                  <a:pt x="76" y="65"/>
                  <a:pt x="76" y="65"/>
                  <a:pt x="76" y="65"/>
                </a:cubicBezTo>
                <a:cubicBezTo>
                  <a:pt x="76" y="43"/>
                  <a:pt x="76" y="43"/>
                  <a:pt x="76" y="43"/>
                </a:cubicBezTo>
                <a:cubicBezTo>
                  <a:pt x="76" y="28"/>
                  <a:pt x="65" y="16"/>
                  <a:pt x="51" y="13"/>
                </a:cubicBezTo>
                <a:cubicBezTo>
                  <a:pt x="51" y="6"/>
                  <a:pt x="51" y="6"/>
                  <a:pt x="51" y="6"/>
                </a:cubicBezTo>
                <a:cubicBezTo>
                  <a:pt x="51" y="2"/>
                  <a:pt x="48" y="0"/>
                  <a:pt x="45" y="0"/>
                </a:cubicBezTo>
                <a:cubicBezTo>
                  <a:pt x="41" y="0"/>
                  <a:pt x="39" y="2"/>
                  <a:pt x="39" y="6"/>
                </a:cubicBezTo>
                <a:cubicBezTo>
                  <a:pt x="39" y="13"/>
                  <a:pt x="39" y="13"/>
                  <a:pt x="39" y="13"/>
                </a:cubicBezTo>
                <a:cubicBezTo>
                  <a:pt x="24" y="16"/>
                  <a:pt x="14" y="28"/>
                  <a:pt x="14" y="43"/>
                </a:cubicBezTo>
                <a:cubicBezTo>
                  <a:pt x="14" y="65"/>
                  <a:pt x="14" y="65"/>
                  <a:pt x="14" y="65"/>
                </a:cubicBezTo>
                <a:cubicBezTo>
                  <a:pt x="1" y="83"/>
                  <a:pt x="1" y="83"/>
                  <a:pt x="1" y="83"/>
                </a:cubicBezTo>
                <a:cubicBezTo>
                  <a:pt x="0" y="85"/>
                  <a:pt x="0" y="88"/>
                  <a:pt x="1" y="90"/>
                </a:cubicBezTo>
                <a:cubicBezTo>
                  <a:pt x="2" y="92"/>
                  <a:pt x="4" y="93"/>
                  <a:pt x="7" y="93"/>
                </a:cubicBezTo>
                <a:cubicBezTo>
                  <a:pt x="83" y="93"/>
                  <a:pt x="83" y="93"/>
                  <a:pt x="83" y="93"/>
                </a:cubicBezTo>
                <a:cubicBezTo>
                  <a:pt x="85" y="93"/>
                  <a:pt x="87" y="92"/>
                  <a:pt x="88" y="90"/>
                </a:cubicBezTo>
                <a:cubicBezTo>
                  <a:pt x="89" y="88"/>
                  <a:pt x="89" y="85"/>
                  <a:pt x="88" y="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ICON">
            <a:extLst>
              <a:ext uri="{FF2B5EF4-FFF2-40B4-BE49-F238E27FC236}">
                <a16:creationId xmlns:a16="http://schemas.microsoft.com/office/drawing/2014/main" id="{C905DDFA-6FC7-4D9E-99F1-AE5662562892}"/>
              </a:ext>
            </a:extLst>
          </p:cNvPr>
          <p:cNvSpPr>
            <a:spLocks noEditPoints="1"/>
          </p:cNvSpPr>
          <p:nvPr/>
        </p:nvSpPr>
        <p:spPr bwMode="auto">
          <a:xfrm>
            <a:off x="4617051" y="4602492"/>
            <a:ext cx="713492" cy="713492"/>
          </a:xfrm>
          <a:custGeom>
            <a:avLst/>
            <a:gdLst>
              <a:gd name="T0" fmla="*/ 0 w 92"/>
              <a:gd name="T1" fmla="*/ 46 h 92"/>
              <a:gd name="T2" fmla="*/ 92 w 92"/>
              <a:gd name="T3" fmla="*/ 46 h 92"/>
              <a:gd name="T4" fmla="*/ 78 w 92"/>
              <a:gd name="T5" fmla="*/ 67 h 92"/>
              <a:gd name="T6" fmla="*/ 66 w 92"/>
              <a:gd name="T7" fmla="*/ 81 h 92"/>
              <a:gd name="T8" fmla="*/ 52 w 92"/>
              <a:gd name="T9" fmla="*/ 87 h 92"/>
              <a:gd name="T10" fmla="*/ 50 w 92"/>
              <a:gd name="T11" fmla="*/ 82 h 92"/>
              <a:gd name="T12" fmla="*/ 44 w 92"/>
              <a:gd name="T13" fmla="*/ 71 h 92"/>
              <a:gd name="T14" fmla="*/ 42 w 92"/>
              <a:gd name="T15" fmla="*/ 68 h 92"/>
              <a:gd name="T16" fmla="*/ 32 w 92"/>
              <a:gd name="T17" fmla="*/ 60 h 92"/>
              <a:gd name="T18" fmla="*/ 22 w 92"/>
              <a:gd name="T19" fmla="*/ 50 h 92"/>
              <a:gd name="T20" fmla="*/ 17 w 92"/>
              <a:gd name="T21" fmla="*/ 43 h 92"/>
              <a:gd name="T22" fmla="*/ 20 w 92"/>
              <a:gd name="T23" fmla="*/ 31 h 92"/>
              <a:gd name="T24" fmla="*/ 19 w 92"/>
              <a:gd name="T25" fmla="*/ 14 h 92"/>
              <a:gd name="T26" fmla="*/ 38 w 92"/>
              <a:gd name="T27" fmla="*/ 8 h 92"/>
              <a:gd name="T28" fmla="*/ 38 w 92"/>
              <a:gd name="T29" fmla="*/ 13 h 92"/>
              <a:gd name="T30" fmla="*/ 52 w 92"/>
              <a:gd name="T31" fmla="*/ 11 h 92"/>
              <a:gd name="T32" fmla="*/ 51 w 92"/>
              <a:gd name="T33" fmla="*/ 21 h 92"/>
              <a:gd name="T34" fmla="*/ 47 w 92"/>
              <a:gd name="T35" fmla="*/ 12 h 92"/>
              <a:gd name="T36" fmla="*/ 48 w 92"/>
              <a:gd name="T37" fmla="*/ 22 h 92"/>
              <a:gd name="T38" fmla="*/ 40 w 92"/>
              <a:gd name="T39" fmla="*/ 18 h 92"/>
              <a:gd name="T40" fmla="*/ 38 w 92"/>
              <a:gd name="T41" fmla="*/ 29 h 92"/>
              <a:gd name="T42" fmla="*/ 41 w 92"/>
              <a:gd name="T43" fmla="*/ 24 h 92"/>
              <a:gd name="T44" fmla="*/ 50 w 92"/>
              <a:gd name="T45" fmla="*/ 26 h 92"/>
              <a:gd name="T46" fmla="*/ 53 w 92"/>
              <a:gd name="T47" fmla="*/ 33 h 92"/>
              <a:gd name="T48" fmla="*/ 53 w 92"/>
              <a:gd name="T49" fmla="*/ 35 h 92"/>
              <a:gd name="T50" fmla="*/ 47 w 92"/>
              <a:gd name="T51" fmla="*/ 39 h 92"/>
              <a:gd name="T52" fmla="*/ 43 w 92"/>
              <a:gd name="T53" fmla="*/ 43 h 92"/>
              <a:gd name="T54" fmla="*/ 42 w 92"/>
              <a:gd name="T55" fmla="*/ 52 h 92"/>
              <a:gd name="T56" fmla="*/ 35 w 92"/>
              <a:gd name="T57" fmla="*/ 48 h 92"/>
              <a:gd name="T58" fmla="*/ 29 w 92"/>
              <a:gd name="T59" fmla="*/ 56 h 92"/>
              <a:gd name="T60" fmla="*/ 35 w 92"/>
              <a:gd name="T61" fmla="*/ 60 h 92"/>
              <a:gd name="T62" fmla="*/ 45 w 92"/>
              <a:gd name="T63" fmla="*/ 64 h 92"/>
              <a:gd name="T64" fmla="*/ 53 w 92"/>
              <a:gd name="T65" fmla="*/ 63 h 92"/>
              <a:gd name="T66" fmla="*/ 63 w 92"/>
              <a:gd name="T67" fmla="*/ 64 h 92"/>
              <a:gd name="T68" fmla="*/ 72 w 92"/>
              <a:gd name="T69" fmla="*/ 66 h 92"/>
              <a:gd name="T70" fmla="*/ 84 w 92"/>
              <a:gd name="T71" fmla="*/ 49 h 92"/>
              <a:gd name="T72" fmla="*/ 80 w 92"/>
              <a:gd name="T73" fmla="*/ 34 h 92"/>
              <a:gd name="T74" fmla="*/ 78 w 92"/>
              <a:gd name="T75" fmla="*/ 22 h 92"/>
              <a:gd name="T76" fmla="*/ 88 w 92"/>
              <a:gd name="T77" fmla="*/ 44 h 92"/>
              <a:gd name="T78" fmla="*/ 84 w 92"/>
              <a:gd name="T79" fmla="*/ 49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2" h="92">
                <a:moveTo>
                  <a:pt x="46" y="0"/>
                </a:moveTo>
                <a:cubicBezTo>
                  <a:pt x="21" y="0"/>
                  <a:pt x="0" y="20"/>
                  <a:pt x="0" y="46"/>
                </a:cubicBezTo>
                <a:cubicBezTo>
                  <a:pt x="0" y="71"/>
                  <a:pt x="21" y="92"/>
                  <a:pt x="46" y="92"/>
                </a:cubicBezTo>
                <a:cubicBezTo>
                  <a:pt x="72" y="92"/>
                  <a:pt x="92" y="71"/>
                  <a:pt x="92" y="46"/>
                </a:cubicBezTo>
                <a:cubicBezTo>
                  <a:pt x="92" y="20"/>
                  <a:pt x="72" y="0"/>
                  <a:pt x="46" y="0"/>
                </a:cubicBezTo>
                <a:close/>
                <a:moveTo>
                  <a:pt x="78" y="67"/>
                </a:moveTo>
                <a:cubicBezTo>
                  <a:pt x="77" y="69"/>
                  <a:pt x="73" y="71"/>
                  <a:pt x="73" y="74"/>
                </a:cubicBezTo>
                <a:cubicBezTo>
                  <a:pt x="72" y="77"/>
                  <a:pt x="69" y="78"/>
                  <a:pt x="66" y="81"/>
                </a:cubicBezTo>
                <a:cubicBezTo>
                  <a:pt x="63" y="83"/>
                  <a:pt x="62" y="84"/>
                  <a:pt x="62" y="85"/>
                </a:cubicBezTo>
                <a:cubicBezTo>
                  <a:pt x="59" y="86"/>
                  <a:pt x="55" y="87"/>
                  <a:pt x="52" y="87"/>
                </a:cubicBezTo>
                <a:cubicBezTo>
                  <a:pt x="51" y="87"/>
                  <a:pt x="51" y="85"/>
                  <a:pt x="52" y="84"/>
                </a:cubicBezTo>
                <a:cubicBezTo>
                  <a:pt x="52" y="83"/>
                  <a:pt x="52" y="82"/>
                  <a:pt x="50" y="82"/>
                </a:cubicBezTo>
                <a:cubicBezTo>
                  <a:pt x="47" y="82"/>
                  <a:pt x="49" y="79"/>
                  <a:pt x="44" y="77"/>
                </a:cubicBezTo>
                <a:cubicBezTo>
                  <a:pt x="40" y="76"/>
                  <a:pt x="41" y="71"/>
                  <a:pt x="44" y="71"/>
                </a:cubicBezTo>
                <a:cubicBezTo>
                  <a:pt x="46" y="70"/>
                  <a:pt x="44" y="69"/>
                  <a:pt x="45" y="66"/>
                </a:cubicBezTo>
                <a:cubicBezTo>
                  <a:pt x="46" y="64"/>
                  <a:pt x="44" y="68"/>
                  <a:pt x="42" y="68"/>
                </a:cubicBezTo>
                <a:cubicBezTo>
                  <a:pt x="39" y="68"/>
                  <a:pt x="38" y="63"/>
                  <a:pt x="35" y="63"/>
                </a:cubicBezTo>
                <a:cubicBezTo>
                  <a:pt x="33" y="63"/>
                  <a:pt x="34" y="62"/>
                  <a:pt x="32" y="60"/>
                </a:cubicBezTo>
                <a:cubicBezTo>
                  <a:pt x="29" y="59"/>
                  <a:pt x="25" y="60"/>
                  <a:pt x="24" y="57"/>
                </a:cubicBezTo>
                <a:cubicBezTo>
                  <a:pt x="22" y="54"/>
                  <a:pt x="23" y="53"/>
                  <a:pt x="22" y="50"/>
                </a:cubicBezTo>
                <a:cubicBezTo>
                  <a:pt x="21" y="48"/>
                  <a:pt x="21" y="47"/>
                  <a:pt x="19" y="49"/>
                </a:cubicBezTo>
                <a:cubicBezTo>
                  <a:pt x="18" y="51"/>
                  <a:pt x="18" y="47"/>
                  <a:pt x="17" y="43"/>
                </a:cubicBezTo>
                <a:cubicBezTo>
                  <a:pt x="17" y="40"/>
                  <a:pt x="18" y="38"/>
                  <a:pt x="18" y="36"/>
                </a:cubicBezTo>
                <a:cubicBezTo>
                  <a:pt x="19" y="34"/>
                  <a:pt x="19" y="32"/>
                  <a:pt x="20" y="31"/>
                </a:cubicBezTo>
                <a:cubicBezTo>
                  <a:pt x="21" y="27"/>
                  <a:pt x="24" y="21"/>
                  <a:pt x="21" y="20"/>
                </a:cubicBezTo>
                <a:cubicBezTo>
                  <a:pt x="20" y="19"/>
                  <a:pt x="18" y="17"/>
                  <a:pt x="19" y="14"/>
                </a:cubicBezTo>
                <a:cubicBezTo>
                  <a:pt x="24" y="9"/>
                  <a:pt x="30" y="6"/>
                  <a:pt x="38" y="4"/>
                </a:cubicBezTo>
                <a:cubicBezTo>
                  <a:pt x="38" y="5"/>
                  <a:pt x="38" y="7"/>
                  <a:pt x="38" y="8"/>
                </a:cubicBezTo>
                <a:cubicBezTo>
                  <a:pt x="38" y="10"/>
                  <a:pt x="35" y="13"/>
                  <a:pt x="36" y="15"/>
                </a:cubicBezTo>
                <a:cubicBezTo>
                  <a:pt x="38" y="17"/>
                  <a:pt x="39" y="16"/>
                  <a:pt x="38" y="13"/>
                </a:cubicBezTo>
                <a:cubicBezTo>
                  <a:pt x="38" y="10"/>
                  <a:pt x="42" y="9"/>
                  <a:pt x="46" y="9"/>
                </a:cubicBezTo>
                <a:cubicBezTo>
                  <a:pt x="50" y="9"/>
                  <a:pt x="53" y="8"/>
                  <a:pt x="52" y="11"/>
                </a:cubicBezTo>
                <a:cubicBezTo>
                  <a:pt x="52" y="15"/>
                  <a:pt x="53" y="17"/>
                  <a:pt x="54" y="20"/>
                </a:cubicBezTo>
                <a:cubicBezTo>
                  <a:pt x="56" y="23"/>
                  <a:pt x="53" y="22"/>
                  <a:pt x="51" y="21"/>
                </a:cubicBezTo>
                <a:cubicBezTo>
                  <a:pt x="49" y="21"/>
                  <a:pt x="50" y="20"/>
                  <a:pt x="49" y="18"/>
                </a:cubicBezTo>
                <a:cubicBezTo>
                  <a:pt x="48" y="16"/>
                  <a:pt x="49" y="13"/>
                  <a:pt x="47" y="12"/>
                </a:cubicBezTo>
                <a:cubicBezTo>
                  <a:pt x="44" y="11"/>
                  <a:pt x="40" y="15"/>
                  <a:pt x="43" y="16"/>
                </a:cubicBezTo>
                <a:cubicBezTo>
                  <a:pt x="45" y="17"/>
                  <a:pt x="46" y="19"/>
                  <a:pt x="48" y="22"/>
                </a:cubicBezTo>
                <a:cubicBezTo>
                  <a:pt x="49" y="25"/>
                  <a:pt x="45" y="23"/>
                  <a:pt x="43" y="20"/>
                </a:cubicBezTo>
                <a:cubicBezTo>
                  <a:pt x="42" y="18"/>
                  <a:pt x="40" y="17"/>
                  <a:pt x="40" y="18"/>
                </a:cubicBezTo>
                <a:cubicBezTo>
                  <a:pt x="41" y="20"/>
                  <a:pt x="39" y="22"/>
                  <a:pt x="37" y="24"/>
                </a:cubicBezTo>
                <a:cubicBezTo>
                  <a:pt x="35" y="26"/>
                  <a:pt x="36" y="28"/>
                  <a:pt x="38" y="29"/>
                </a:cubicBezTo>
                <a:cubicBezTo>
                  <a:pt x="39" y="30"/>
                  <a:pt x="41" y="32"/>
                  <a:pt x="41" y="29"/>
                </a:cubicBezTo>
                <a:cubicBezTo>
                  <a:pt x="41" y="27"/>
                  <a:pt x="40" y="26"/>
                  <a:pt x="41" y="24"/>
                </a:cubicBezTo>
                <a:cubicBezTo>
                  <a:pt x="43" y="23"/>
                  <a:pt x="43" y="25"/>
                  <a:pt x="44" y="26"/>
                </a:cubicBezTo>
                <a:cubicBezTo>
                  <a:pt x="46" y="27"/>
                  <a:pt x="48" y="24"/>
                  <a:pt x="50" y="26"/>
                </a:cubicBezTo>
                <a:cubicBezTo>
                  <a:pt x="52" y="28"/>
                  <a:pt x="55" y="30"/>
                  <a:pt x="56" y="32"/>
                </a:cubicBezTo>
                <a:cubicBezTo>
                  <a:pt x="57" y="34"/>
                  <a:pt x="55" y="35"/>
                  <a:pt x="53" y="33"/>
                </a:cubicBezTo>
                <a:cubicBezTo>
                  <a:pt x="52" y="31"/>
                  <a:pt x="49" y="30"/>
                  <a:pt x="49" y="32"/>
                </a:cubicBezTo>
                <a:cubicBezTo>
                  <a:pt x="49" y="34"/>
                  <a:pt x="53" y="33"/>
                  <a:pt x="53" y="35"/>
                </a:cubicBezTo>
                <a:cubicBezTo>
                  <a:pt x="52" y="37"/>
                  <a:pt x="49" y="34"/>
                  <a:pt x="48" y="35"/>
                </a:cubicBezTo>
                <a:cubicBezTo>
                  <a:pt x="47" y="37"/>
                  <a:pt x="49" y="38"/>
                  <a:pt x="47" y="39"/>
                </a:cubicBezTo>
                <a:cubicBezTo>
                  <a:pt x="46" y="40"/>
                  <a:pt x="43" y="40"/>
                  <a:pt x="43" y="42"/>
                </a:cubicBezTo>
                <a:cubicBezTo>
                  <a:pt x="43" y="42"/>
                  <a:pt x="43" y="42"/>
                  <a:pt x="43" y="43"/>
                </a:cubicBezTo>
                <a:cubicBezTo>
                  <a:pt x="45" y="44"/>
                  <a:pt x="43" y="45"/>
                  <a:pt x="41" y="46"/>
                </a:cubicBezTo>
                <a:cubicBezTo>
                  <a:pt x="40" y="48"/>
                  <a:pt x="41" y="50"/>
                  <a:pt x="42" y="52"/>
                </a:cubicBezTo>
                <a:cubicBezTo>
                  <a:pt x="43" y="54"/>
                  <a:pt x="40" y="54"/>
                  <a:pt x="40" y="52"/>
                </a:cubicBezTo>
                <a:cubicBezTo>
                  <a:pt x="40" y="49"/>
                  <a:pt x="36" y="47"/>
                  <a:pt x="35" y="48"/>
                </a:cubicBezTo>
                <a:cubicBezTo>
                  <a:pt x="34" y="50"/>
                  <a:pt x="33" y="51"/>
                  <a:pt x="31" y="50"/>
                </a:cubicBezTo>
                <a:cubicBezTo>
                  <a:pt x="29" y="49"/>
                  <a:pt x="27" y="54"/>
                  <a:pt x="29" y="56"/>
                </a:cubicBezTo>
                <a:cubicBezTo>
                  <a:pt x="30" y="58"/>
                  <a:pt x="33" y="56"/>
                  <a:pt x="35" y="56"/>
                </a:cubicBezTo>
                <a:cubicBezTo>
                  <a:pt x="36" y="56"/>
                  <a:pt x="36" y="58"/>
                  <a:pt x="35" y="60"/>
                </a:cubicBezTo>
                <a:cubicBezTo>
                  <a:pt x="36" y="62"/>
                  <a:pt x="40" y="60"/>
                  <a:pt x="40" y="64"/>
                </a:cubicBezTo>
                <a:cubicBezTo>
                  <a:pt x="41" y="68"/>
                  <a:pt x="43" y="66"/>
                  <a:pt x="45" y="64"/>
                </a:cubicBezTo>
                <a:cubicBezTo>
                  <a:pt x="47" y="63"/>
                  <a:pt x="48" y="63"/>
                  <a:pt x="49" y="64"/>
                </a:cubicBezTo>
                <a:cubicBezTo>
                  <a:pt x="50" y="64"/>
                  <a:pt x="53" y="65"/>
                  <a:pt x="53" y="63"/>
                </a:cubicBezTo>
                <a:cubicBezTo>
                  <a:pt x="54" y="61"/>
                  <a:pt x="57" y="62"/>
                  <a:pt x="58" y="63"/>
                </a:cubicBezTo>
                <a:cubicBezTo>
                  <a:pt x="60" y="65"/>
                  <a:pt x="61" y="64"/>
                  <a:pt x="63" y="64"/>
                </a:cubicBezTo>
                <a:cubicBezTo>
                  <a:pt x="65" y="64"/>
                  <a:pt x="66" y="64"/>
                  <a:pt x="66" y="66"/>
                </a:cubicBezTo>
                <a:cubicBezTo>
                  <a:pt x="66" y="68"/>
                  <a:pt x="68" y="68"/>
                  <a:pt x="72" y="66"/>
                </a:cubicBezTo>
                <a:cubicBezTo>
                  <a:pt x="76" y="65"/>
                  <a:pt x="79" y="64"/>
                  <a:pt x="78" y="67"/>
                </a:cubicBezTo>
                <a:close/>
                <a:moveTo>
                  <a:pt x="84" y="49"/>
                </a:moveTo>
                <a:cubicBezTo>
                  <a:pt x="82" y="50"/>
                  <a:pt x="82" y="48"/>
                  <a:pt x="82" y="43"/>
                </a:cubicBezTo>
                <a:cubicBezTo>
                  <a:pt x="82" y="37"/>
                  <a:pt x="80" y="37"/>
                  <a:pt x="80" y="34"/>
                </a:cubicBezTo>
                <a:cubicBezTo>
                  <a:pt x="79" y="32"/>
                  <a:pt x="81" y="31"/>
                  <a:pt x="80" y="28"/>
                </a:cubicBezTo>
                <a:cubicBezTo>
                  <a:pt x="78" y="26"/>
                  <a:pt x="76" y="20"/>
                  <a:pt x="78" y="22"/>
                </a:cubicBezTo>
                <a:cubicBezTo>
                  <a:pt x="79" y="24"/>
                  <a:pt x="81" y="24"/>
                  <a:pt x="82" y="23"/>
                </a:cubicBezTo>
                <a:cubicBezTo>
                  <a:pt x="86" y="29"/>
                  <a:pt x="88" y="36"/>
                  <a:pt x="88" y="44"/>
                </a:cubicBezTo>
                <a:cubicBezTo>
                  <a:pt x="88" y="44"/>
                  <a:pt x="87" y="44"/>
                  <a:pt x="87" y="44"/>
                </a:cubicBezTo>
                <a:cubicBezTo>
                  <a:pt x="84" y="45"/>
                  <a:pt x="86" y="49"/>
                  <a:pt x="84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" name="CHANGE TEXT HERE">
            <a:extLst>
              <a:ext uri="{FF2B5EF4-FFF2-40B4-BE49-F238E27FC236}">
                <a16:creationId xmlns:a16="http://schemas.microsoft.com/office/drawing/2014/main" id="{CFDF0B11-827E-43FE-8584-22E2796ACF54}"/>
              </a:ext>
            </a:extLst>
          </p:cNvPr>
          <p:cNvSpPr/>
          <p:nvPr/>
        </p:nvSpPr>
        <p:spPr>
          <a:xfrm>
            <a:off x="4005897" y="5505351"/>
            <a:ext cx="19732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32" name="CHANGE TEXT HERE">
            <a:extLst>
              <a:ext uri="{FF2B5EF4-FFF2-40B4-BE49-F238E27FC236}">
                <a16:creationId xmlns:a16="http://schemas.microsoft.com/office/drawing/2014/main" id="{A91BD7CB-8B48-4529-8ABE-D325A11797D6}"/>
              </a:ext>
            </a:extLst>
          </p:cNvPr>
          <p:cNvSpPr/>
          <p:nvPr/>
        </p:nvSpPr>
        <p:spPr>
          <a:xfrm>
            <a:off x="6673992" y="5505351"/>
            <a:ext cx="19732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33" name="CHANGE TEXT HERE">
            <a:extLst>
              <a:ext uri="{FF2B5EF4-FFF2-40B4-BE49-F238E27FC236}">
                <a16:creationId xmlns:a16="http://schemas.microsoft.com/office/drawing/2014/main" id="{C6E03B62-3A1A-4E92-8656-1D9FBDD7207B}"/>
              </a:ext>
            </a:extLst>
          </p:cNvPr>
          <p:cNvSpPr/>
          <p:nvPr/>
        </p:nvSpPr>
        <p:spPr>
          <a:xfrm>
            <a:off x="9368139" y="5505351"/>
            <a:ext cx="19732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34" name="CHANGE TEXT HERE">
            <a:extLst>
              <a:ext uri="{FF2B5EF4-FFF2-40B4-BE49-F238E27FC236}">
                <a16:creationId xmlns:a16="http://schemas.microsoft.com/office/drawing/2014/main" id="{D01EC80B-D9EF-4A49-ACD2-0C02F3CED7AF}"/>
              </a:ext>
            </a:extLst>
          </p:cNvPr>
          <p:cNvSpPr/>
          <p:nvPr/>
        </p:nvSpPr>
        <p:spPr>
          <a:xfrm>
            <a:off x="12049267" y="5505351"/>
            <a:ext cx="19732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36" name="CHANGE TEXT HERE">
            <a:extLst>
              <a:ext uri="{FF2B5EF4-FFF2-40B4-BE49-F238E27FC236}">
                <a16:creationId xmlns:a16="http://schemas.microsoft.com/office/drawing/2014/main" id="{3B6A6C34-288C-4DE7-AADF-40972C8FD3CA}"/>
              </a:ext>
            </a:extLst>
          </p:cNvPr>
          <p:cNvSpPr/>
          <p:nvPr/>
        </p:nvSpPr>
        <p:spPr>
          <a:xfrm>
            <a:off x="3638492" y="7164718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37" name="CHANGE TEXT HERE">
            <a:extLst>
              <a:ext uri="{FF2B5EF4-FFF2-40B4-BE49-F238E27FC236}">
                <a16:creationId xmlns:a16="http://schemas.microsoft.com/office/drawing/2014/main" id="{73CAB953-1BCA-4600-8C94-5F7347154C66}"/>
              </a:ext>
            </a:extLst>
          </p:cNvPr>
          <p:cNvSpPr/>
          <p:nvPr/>
        </p:nvSpPr>
        <p:spPr>
          <a:xfrm>
            <a:off x="3309003" y="7564508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ctr" defTabSz="914400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38" name="CHANGE TEXT HERE">
            <a:extLst>
              <a:ext uri="{FF2B5EF4-FFF2-40B4-BE49-F238E27FC236}">
                <a16:creationId xmlns:a16="http://schemas.microsoft.com/office/drawing/2014/main" id="{86BDB505-E37D-4387-8F62-8A1F5929CA86}"/>
              </a:ext>
            </a:extLst>
          </p:cNvPr>
          <p:cNvSpPr/>
          <p:nvPr/>
        </p:nvSpPr>
        <p:spPr>
          <a:xfrm>
            <a:off x="6333749" y="2540074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39" name="CHANGE TEXT HERE">
            <a:extLst>
              <a:ext uri="{FF2B5EF4-FFF2-40B4-BE49-F238E27FC236}">
                <a16:creationId xmlns:a16="http://schemas.microsoft.com/office/drawing/2014/main" id="{21DBE16B-9163-4C6D-8100-36E203A63DEB}"/>
              </a:ext>
            </a:extLst>
          </p:cNvPr>
          <p:cNvSpPr/>
          <p:nvPr/>
        </p:nvSpPr>
        <p:spPr>
          <a:xfrm>
            <a:off x="6004260" y="2939864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ctr" defTabSz="914400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40" name="CHANGE TEXT HERE">
            <a:extLst>
              <a:ext uri="{FF2B5EF4-FFF2-40B4-BE49-F238E27FC236}">
                <a16:creationId xmlns:a16="http://schemas.microsoft.com/office/drawing/2014/main" id="{07C89B8F-BF66-4EE0-925F-555E3E1C269C}"/>
              </a:ext>
            </a:extLst>
          </p:cNvPr>
          <p:cNvSpPr/>
          <p:nvPr/>
        </p:nvSpPr>
        <p:spPr>
          <a:xfrm>
            <a:off x="9019934" y="7164718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41" name="CHANGE TEXT HERE">
            <a:extLst>
              <a:ext uri="{FF2B5EF4-FFF2-40B4-BE49-F238E27FC236}">
                <a16:creationId xmlns:a16="http://schemas.microsoft.com/office/drawing/2014/main" id="{A6BF484D-9D64-4C6F-B254-B9E70637BD1E}"/>
              </a:ext>
            </a:extLst>
          </p:cNvPr>
          <p:cNvSpPr/>
          <p:nvPr/>
        </p:nvSpPr>
        <p:spPr>
          <a:xfrm>
            <a:off x="8690445" y="7564508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ctr" defTabSz="914400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42" name="CHANGE TEXT HERE">
            <a:extLst>
              <a:ext uri="{FF2B5EF4-FFF2-40B4-BE49-F238E27FC236}">
                <a16:creationId xmlns:a16="http://schemas.microsoft.com/office/drawing/2014/main" id="{0C408F2A-295C-407D-AD69-A4A1CE42162F}"/>
              </a:ext>
            </a:extLst>
          </p:cNvPr>
          <p:cNvSpPr/>
          <p:nvPr/>
        </p:nvSpPr>
        <p:spPr>
          <a:xfrm>
            <a:off x="11715191" y="2540074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43" name="CHANGE TEXT HERE">
            <a:extLst>
              <a:ext uri="{FF2B5EF4-FFF2-40B4-BE49-F238E27FC236}">
                <a16:creationId xmlns:a16="http://schemas.microsoft.com/office/drawing/2014/main" id="{16F1044A-343C-4E3C-A160-2F7B6FBBABDE}"/>
              </a:ext>
            </a:extLst>
          </p:cNvPr>
          <p:cNvSpPr/>
          <p:nvPr/>
        </p:nvSpPr>
        <p:spPr>
          <a:xfrm>
            <a:off x="11385702" y="2939864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ctr" defTabSz="914400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44" name="FREEFORM">
            <a:extLst>
              <a:ext uri="{FF2B5EF4-FFF2-40B4-BE49-F238E27FC236}">
                <a16:creationId xmlns:a16="http://schemas.microsoft.com/office/drawing/2014/main" id="{932DE7F8-3D15-49E2-A969-56519A667575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0" y="-1"/>
            <a:ext cx="4855985" cy="3399692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">
            <a:extLst>
              <a:ext uri="{FF2B5EF4-FFF2-40B4-BE49-F238E27FC236}">
                <a16:creationId xmlns:a16="http://schemas.microsoft.com/office/drawing/2014/main" id="{E68232EB-659C-4B44-AEBD-7E94D658B132}"/>
              </a:ext>
            </a:extLst>
          </p:cNvPr>
          <p:cNvSpPr>
            <a:spLocks/>
          </p:cNvSpPr>
          <p:nvPr/>
        </p:nvSpPr>
        <p:spPr bwMode="auto">
          <a:xfrm>
            <a:off x="13274040" y="8160621"/>
            <a:ext cx="5043018" cy="2126380"/>
          </a:xfrm>
          <a:custGeom>
            <a:avLst/>
            <a:gdLst>
              <a:gd name="T0" fmla="*/ 0 w 11228"/>
              <a:gd name="T1" fmla="*/ 6433 h 6433"/>
              <a:gd name="T2" fmla="*/ 57 w 11228"/>
              <a:gd name="T3" fmla="*/ 6327 h 6433"/>
              <a:gd name="T4" fmla="*/ 6266 w 11228"/>
              <a:gd name="T5" fmla="*/ 1317 h 6433"/>
              <a:gd name="T6" fmla="*/ 11228 w 11228"/>
              <a:gd name="T7" fmla="*/ 2168 h 6433"/>
              <a:gd name="T8" fmla="*/ 11228 w 11228"/>
              <a:gd name="T9" fmla="*/ 6433 h 6433"/>
              <a:gd name="T10" fmla="*/ 0 w 11228"/>
              <a:gd name="T11" fmla="*/ 6433 h 6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28" h="6433">
                <a:moveTo>
                  <a:pt x="0" y="6433"/>
                </a:moveTo>
                <a:cubicBezTo>
                  <a:pt x="20" y="6398"/>
                  <a:pt x="39" y="6363"/>
                  <a:pt x="57" y="6327"/>
                </a:cubicBezTo>
                <a:cubicBezTo>
                  <a:pt x="1562" y="3316"/>
                  <a:pt x="2503" y="0"/>
                  <a:pt x="6266" y="1317"/>
                </a:cubicBezTo>
                <a:cubicBezTo>
                  <a:pt x="8569" y="2123"/>
                  <a:pt x="10246" y="2454"/>
                  <a:pt x="11228" y="2168"/>
                </a:cubicBezTo>
                <a:lnTo>
                  <a:pt x="11228" y="6433"/>
                </a:lnTo>
                <a:lnTo>
                  <a:pt x="0" y="6433"/>
                </a:ln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RANSITIONS">
            <a:extLst>
              <a:ext uri="{FF2B5EF4-FFF2-40B4-BE49-F238E27FC236}">
                <a16:creationId xmlns:a16="http://schemas.microsoft.com/office/drawing/2014/main" id="{7C6EAA1F-6DAC-43EC-A7C9-138FA5B8A17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267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6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4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xit" presetSubtype="9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0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2" dur="400" fill="hold"/>
                                        <p:tgtEl>
                                          <p:spTgt spid="2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8" presetClass="emph" presetSubtype="0" ac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1200000">
                                      <p:cBhvr>
                                        <p:cTn id="34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decel="10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Rot by="-1200000">
                                      <p:cBhvr>
                                        <p:cTn id="3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6" presetClass="emph" presetSubtype="0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38" dur="4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8" presetClass="emph" presetSubtype="0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Rot by="-780000">
                                      <p:cBhvr>
                                        <p:cTn id="40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2" presetClass="exit" presetSubtype="2" ac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27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decel="10000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50" dur="800" fill="hold"/>
                                        <p:tgtEl>
                                          <p:spTgt spid="27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fill="hold" grpId="3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52" dur="300" fill="hold"/>
                                        <p:tgtEl>
                                          <p:spTgt spid="27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decel="100000" fill="hold" grpId="4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54" dur="300" fill="hold"/>
                                        <p:tgtEl>
                                          <p:spTgt spid="2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decel="100000" fill="hold" grpId="5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56" dur="400" fill="hold"/>
                                        <p:tgtEl>
                                          <p:spTgt spid="2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8" presetClass="emph" presetSubtype="0" decel="100000" fill="hold" grpId="6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600000">
                                      <p:cBhvr>
                                        <p:cTn id="5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7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60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8" presetClass="emph" presetSubtype="0" fill="hold" grpId="8" nodeType="withEffect">
                                  <p:stCondLst>
                                    <p:cond delay="3150"/>
                                  </p:stCondLst>
                                  <p:childTnLst>
                                    <p:animRot by="-600000">
                                      <p:cBhvr>
                                        <p:cTn id="6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6" presetClass="emph" presetSubtype="0" decel="100000" fill="hold" grpId="9" nodeType="withEffect">
                                  <p:stCondLst>
                                    <p:cond delay="3350"/>
                                  </p:stCondLst>
                                  <p:childTnLst>
                                    <p:animScale>
                                      <p:cBhvr>
                                        <p:cTn id="64" dur="200" fill="hold"/>
                                        <p:tgtEl>
                                          <p:spTgt spid="2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" presetClass="exit" presetSubtype="2" accel="100000" fill="hold" grpId="10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4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4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2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2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6" presetClass="emph" presetSubtype="0" decel="100000" fill="hold" grpId="1" nodeType="withEffect">
                                  <p:stCondLst>
                                    <p:cond delay="2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74" dur="20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3" presetClass="exit" presetSubtype="32" fill="hold" grpId="2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anim calcmode="lin" valueType="num">
                                      <p:cBhvr>
                                        <p:cTn id="76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xit" presetSubtype="1" accel="100000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4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4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ntr" presetSubtype="1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xit" presetSubtype="1" accel="10000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4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4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8" dur="200" fill="hold"/>
                                        <p:tgtEl>
                                          <p:spTgt spid="19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decel="10000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00" dur="800" fill="hold"/>
                                        <p:tgtEl>
                                          <p:spTgt spid="19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02" dur="300" fill="hold"/>
                                        <p:tgtEl>
                                          <p:spTgt spid="19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6" presetClass="emph" presetSubtype="0" repeatCount="indefinite" decel="100000" autoRev="1" fill="hold" grpId="4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104" dur="300" fill="hold"/>
                                        <p:tgtEl>
                                          <p:spTgt spid="1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3" presetClass="exit" presetSubtype="32" fill="hold" grpId="5" nodeType="withEffect">
                                  <p:stCondLst>
                                    <p:cond delay="3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2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4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16" dur="400" fill="hold"/>
                                        <p:tgtEl>
                                          <p:spTgt spid="3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8" presetClass="emph" presetSubtype="0" ac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0">
                                      <p:cBhvr>
                                        <p:cTn id="11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8" presetClass="emph" presetSubtype="0" decel="10000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Rot by="-1200000">
                                      <p:cBhvr>
                                        <p:cTn id="12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" presetID="6" presetClass="emph" presetSubtype="0" de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122" dur="4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8" presetClass="emph" presetSubtype="0" de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Rot by="-780000">
                                      <p:cBhvr>
                                        <p:cTn id="124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2" presetClass="exit" presetSubtype="2" ac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32" dur="200" fill="hold"/>
                                        <p:tgtEl>
                                          <p:spTgt spid="28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decel="10000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34" dur="800" fill="hold"/>
                                        <p:tgtEl>
                                          <p:spTgt spid="28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36" dur="300" fill="hold"/>
                                        <p:tgtEl>
                                          <p:spTgt spid="28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decel="100000" fill="hold" grpId="4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138" dur="300" fill="hold"/>
                                        <p:tgtEl>
                                          <p:spTgt spid="2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decel="100000" fill="hold" grpId="5" nodeType="withEffect">
                                  <p:stCondLst>
                                    <p:cond delay="2950"/>
                                  </p:stCondLst>
                                  <p:childTnLst>
                                    <p:animScale>
                                      <p:cBhvr>
                                        <p:cTn id="140" dur="400" fill="hold"/>
                                        <p:tgtEl>
                                          <p:spTgt spid="2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8" presetClass="emph" presetSubtype="0" decel="100000" fill="hold" grpId="6" nodeType="withEffect">
                                  <p:stCondLst>
                                    <p:cond delay="2950"/>
                                  </p:stCondLst>
                                  <p:childTnLst>
                                    <p:animRot by="600000">
                                      <p:cBhvr>
                                        <p:cTn id="14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6" presetClass="emph" presetSubtype="0" fill="hold" grpId="7" nodeType="withEffect">
                                  <p:stCondLst>
                                    <p:cond delay="3300"/>
                                  </p:stCondLst>
                                  <p:childTnLst>
                                    <p:animScale>
                                      <p:cBhvr>
                                        <p:cTn id="144" dur="250" fill="hold"/>
                                        <p:tgtEl>
                                          <p:spTgt spid="2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8" presetClass="emph" presetSubtype="0" fill="hold" grpId="8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-600000">
                                      <p:cBhvr>
                                        <p:cTn id="14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7" presetID="6" presetClass="emph" presetSubtype="0" decel="100000" fill="hold" grpId="9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148" dur="200" fill="hold"/>
                                        <p:tgtEl>
                                          <p:spTgt spid="2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" presetClass="exit" presetSubtype="2" accel="100000" fill="hold" grpId="10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4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4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22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2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6" presetClass="emph" presetSubtype="0" decel="100000" fill="hold" grpId="1" nodeType="withEffect">
                                  <p:stCondLst>
                                    <p:cond delay="2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58" dur="20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23" presetClass="exit" presetSubtype="32" fill="hold" grpId="2" nodeType="withEffect">
                                  <p:stCondLst>
                                    <p:cond delay="320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anim calcmode="lin" valueType="num">
                                      <p:cBhvr>
                                        <p:cTn id="160" dur="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66" dur="200" fill="hold"/>
                                        <p:tgtEl>
                                          <p:spTgt spid="15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6" presetClass="emph" presetSubtype="0" decel="10000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68" dur="800" fill="hold"/>
                                        <p:tgtEl>
                                          <p:spTgt spid="15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6" presetClass="emph" presetSubtype="0" fill="hold" grpId="3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170" dur="300" fill="hold"/>
                                        <p:tgtEl>
                                          <p:spTgt spid="15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6" presetClass="emph" presetSubtype="0" repeatCount="indefinite" decel="100000" autoRev="1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72" dur="3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3" presetClass="exit" presetSubtype="32" fill="hold" grpId="5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2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2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" presetClass="entr" presetSubtype="4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xit" presetSubtype="4" accel="10000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2" dur="4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4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xit" presetSubtype="4" accel="10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0" dur="4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4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8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6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0" dur="400" fill="hold"/>
                                        <p:tgtEl>
                                          <p:spTgt spid="6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8" presetClass="emph" presetSubtype="0" ac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0">
                                      <p:cBhvr>
                                        <p:cTn id="20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3" presetID="8" presetClass="emp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1200000">
                                      <p:cBhvr>
                                        <p:cTn id="20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5" presetID="6" presetClass="emph" presetSubtype="0" de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206" dur="4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8" presetClass="emph" presetSubtype="0" de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Rot by="-780000">
                                      <p:cBhvr>
                                        <p:cTn id="208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9" presetID="2" presetClass="exit" presetSubtype="2" ac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0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16" dur="200" fill="hold"/>
                                        <p:tgtEl>
                                          <p:spTgt spid="29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6" presetClass="emph" presetSubtype="0" decel="10000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18" dur="800" fill="hold"/>
                                        <p:tgtEl>
                                          <p:spTgt spid="29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6" presetClass="emph" presetSubtype="0" fill="hold" grpId="3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220" dur="300" fill="hold"/>
                                        <p:tgtEl>
                                          <p:spTgt spid="29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6" presetClass="emph" presetSubtype="0" decel="10000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222" dur="300" fill="hold"/>
                                        <p:tgtEl>
                                          <p:spTgt spid="2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23" presetID="6" presetClass="emph" presetSubtype="0" decel="100000" fill="hold" grpId="5" nodeType="withEffect">
                                  <p:stCondLst>
                                    <p:cond delay="3150"/>
                                  </p:stCondLst>
                                  <p:childTnLst>
                                    <p:animScale>
                                      <p:cBhvr>
                                        <p:cTn id="224" dur="400" fill="hold"/>
                                        <p:tgtEl>
                                          <p:spTgt spid="2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5" presetID="8" presetClass="emph" presetSubtype="0" decel="100000" fill="hold" grpId="6" nodeType="withEffect">
                                  <p:stCondLst>
                                    <p:cond delay="3150"/>
                                  </p:stCondLst>
                                  <p:childTnLst>
                                    <p:animRot by="600000">
                                      <p:cBhvr>
                                        <p:cTn id="22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7" presetID="6" presetClass="emph" presetSubtype="0" fill="hold" grpId="7" nodeType="withEffect">
                                  <p:stCondLst>
                                    <p:cond delay="3500"/>
                                  </p:stCondLst>
                                  <p:childTnLst>
                                    <p:animScale>
                                      <p:cBhvr>
                                        <p:cTn id="228" dur="250" fill="hold"/>
                                        <p:tgtEl>
                                          <p:spTgt spid="2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8" presetClass="emph" presetSubtype="0" fill="hold" grpId="8" nodeType="withEffect">
                                  <p:stCondLst>
                                    <p:cond delay="3550"/>
                                  </p:stCondLst>
                                  <p:childTnLst>
                                    <p:animRot by="-600000">
                                      <p:cBhvr>
                                        <p:cTn id="23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1" presetID="6" presetClass="emph" presetSubtype="0" decel="100000" fill="hold" grpId="9" nodeType="withEffect">
                                  <p:stCondLst>
                                    <p:cond delay="3750"/>
                                  </p:stCondLst>
                                  <p:childTnLst>
                                    <p:animScale>
                                      <p:cBhvr>
                                        <p:cTn id="232" dur="200" fill="hold"/>
                                        <p:tgtEl>
                                          <p:spTgt spid="2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2" presetClass="exit" presetSubtype="2" accel="100000" fill="hold" grpId="10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4" dur="4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4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23" presetClass="entr" presetSubtype="16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2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2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6" presetClass="emph" presetSubtype="0" decel="100000" fill="hold" grpId="1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42" dur="20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43" presetID="23" presetClass="exit" presetSubtype="32" fill="hold" grpId="2" nodeType="withEffect">
                                  <p:stCondLst>
                                    <p:cond delay="340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anim calcmode="lin" valueType="num">
                                      <p:cBhvr>
                                        <p:cTn id="244" dur="2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2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xit" presetSubtype="1" accel="10000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2" dur="4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4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xit" presetSubtype="1" accel="10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0" dur="4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4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6" presetClass="emph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266" dur="200" fill="hold"/>
                                        <p:tgtEl>
                                          <p:spTgt spid="11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67" presetID="6" presetClass="emph" presetSubtype="0" decel="10000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268" dur="800" fill="hold"/>
                                        <p:tgtEl>
                                          <p:spTgt spid="11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269" presetID="6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270" dur="300" fill="hold"/>
                                        <p:tgtEl>
                                          <p:spTgt spid="11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271" presetID="6" presetClass="emph" presetSubtype="0" repeatCount="indefinite" decel="100000" autoRev="1" fill="hold" grpId="4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272" dur="3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73" presetID="23" presetClass="exit" presetSubtype="32" fill="hold" grpId="5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4" dur="2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2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2" presetClass="entr" presetSubtype="8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282" dur="100" fill="hold"/>
                                        <p:tgtEl>
                                          <p:spTgt spid="10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283" presetID="6" presetClass="emp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84" dur="400" fill="hold"/>
                                        <p:tgtEl>
                                          <p:spTgt spid="10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285" presetID="8" presetClass="emph" presetSubtype="0" ac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1200000">
                                      <p:cBhvr>
                                        <p:cTn id="28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7" presetID="8" presetClass="emph" presetSubtype="0" decel="100000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animRot by="-1200000">
                                      <p:cBhvr>
                                        <p:cTn id="28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9" presetID="6" presetClass="emph" presetSubtype="0" de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290" dur="4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8" presetClass="emph" presetSubtype="0" de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Rot by="-780000">
                                      <p:cBhvr>
                                        <p:cTn id="292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3" presetID="2" presetClass="exit" presetSubtype="2" accel="10000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4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6" presetClass="emph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00" dur="200" fill="hold"/>
                                        <p:tgtEl>
                                          <p:spTgt spid="30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301" presetID="6" presetClass="emph" presetSubtype="0" decel="10000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302" dur="800" fill="hold"/>
                                        <p:tgtEl>
                                          <p:spTgt spid="30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303" presetID="6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304" dur="300" fill="hold"/>
                                        <p:tgtEl>
                                          <p:spTgt spid="30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305" presetID="6" presetClass="emph" presetSubtype="0" decel="100000" fill="hold" grpId="4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306" dur="300" fill="hold"/>
                                        <p:tgtEl>
                                          <p:spTgt spid="3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07" presetID="6" presetClass="emph" presetSubtype="0" decel="100000" fill="hold" grpId="5" nodeType="withEffect">
                                  <p:stCondLst>
                                    <p:cond delay="3350"/>
                                  </p:stCondLst>
                                  <p:childTnLst>
                                    <p:animScale>
                                      <p:cBhvr>
                                        <p:cTn id="308" dur="400" fill="hold"/>
                                        <p:tgtEl>
                                          <p:spTgt spid="3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09" presetID="8" presetClass="emph" presetSubtype="0" decel="100000" fill="hold" grpId="6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600000">
                                      <p:cBhvr>
                                        <p:cTn id="310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1" presetID="6" presetClass="emph" presetSubtype="0" fill="hold" grpId="7" nodeType="withEffect">
                                  <p:stCondLst>
                                    <p:cond delay="3700"/>
                                  </p:stCondLst>
                                  <p:childTnLst>
                                    <p:animScale>
                                      <p:cBhvr>
                                        <p:cTn id="312" dur="250" fill="hold"/>
                                        <p:tgtEl>
                                          <p:spTgt spid="3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13" presetID="8" presetClass="emph" presetSubtype="0" fill="hold" grpId="8" nodeType="withEffect">
                                  <p:stCondLst>
                                    <p:cond delay="3750"/>
                                  </p:stCondLst>
                                  <p:childTnLst>
                                    <p:animRot by="-600000">
                                      <p:cBhvr>
                                        <p:cTn id="31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5" presetID="6" presetClass="emph" presetSubtype="0" decel="100000" fill="hold" grpId="9" nodeType="withEffect">
                                  <p:stCondLst>
                                    <p:cond delay="3950"/>
                                  </p:stCondLst>
                                  <p:childTnLst>
                                    <p:animScale>
                                      <p:cBhvr>
                                        <p:cTn id="316" dur="200" fill="hold"/>
                                        <p:tgtEl>
                                          <p:spTgt spid="3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17" presetID="2" presetClass="exit" presetSubtype="2" accel="100000" fill="hold" grpId="10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8" dur="4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4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3" presetClass="entr" presetSubtype="16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22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22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6" presetClass="emph" presetSubtype="0" decel="100000" fill="hold" grpId="1" nodeType="withEffect">
                                  <p:stCondLst>
                                    <p:cond delay="3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326" dur="20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27" presetID="23" presetClass="exit" presetSubtype="32" fill="hold" grpId="2" nodeType="withEffect">
                                  <p:stCondLst>
                                    <p:cond delay="360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anim calcmode="lin" valueType="num">
                                      <p:cBhvr>
                                        <p:cTn id="328" dur="2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2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6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334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335" presetID="6" presetClass="emph" presetSubtype="0" decel="10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336" dur="800" fill="hold"/>
                                        <p:tgtEl>
                                          <p:spTgt spid="7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337" presetID="6" presetClass="emph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338" dur="300" fill="hold"/>
                                        <p:tgtEl>
                                          <p:spTgt spid="7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339" presetID="6" presetClass="emph" presetSubtype="0" repeatCount="indefinite" decel="100000" autoRev="1" fill="hold" grpId="4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340" dur="3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23" presetClass="exit" presetSubtype="32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2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2" presetClass="entr" presetSubtype="4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2" presetClass="exit" presetSubtype="4" accel="10000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0" dur="4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4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2" presetClass="entr" presetSubtype="4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2" presetClass="exit" presetSubtype="4" accel="10000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8" dur="4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9" dur="4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62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8" presetClass="entr" presetSubtype="12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6" dur="3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7" grpId="8" animBg="1"/>
      <p:bldP spid="27" grpId="9" animBg="1"/>
      <p:bldP spid="27" grpId="10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8" grpId="8" animBg="1"/>
      <p:bldP spid="28" grpId="9" animBg="1"/>
      <p:bldP spid="28" grpId="10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29" grpId="6" animBg="1"/>
      <p:bldP spid="29" grpId="7" animBg="1"/>
      <p:bldP spid="29" grpId="8" animBg="1"/>
      <p:bldP spid="29" grpId="9" animBg="1"/>
      <p:bldP spid="29" grpId="10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0" grpId="6" animBg="1"/>
      <p:bldP spid="30" grpId="7" animBg="1"/>
      <p:bldP spid="30" grpId="8" animBg="1"/>
      <p:bldP spid="30" grpId="9" animBg="1"/>
      <p:bldP spid="30" grpId="10" animBg="1"/>
      <p:bldP spid="31" grpId="0"/>
      <p:bldP spid="31" grpId="1"/>
      <p:bldP spid="31" grpId="2"/>
      <p:bldP spid="32" grpId="0"/>
      <p:bldP spid="32" grpId="1"/>
      <p:bldP spid="32" grpId="2"/>
      <p:bldP spid="33" grpId="0"/>
      <p:bldP spid="33" grpId="1"/>
      <p:bldP spid="33" grpId="2"/>
      <p:bldP spid="34" grpId="0"/>
      <p:bldP spid="34" grpId="1"/>
      <p:bldP spid="34" grpId="2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53" grpId="0" animBg="1"/>
      <p:bldP spid="5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E394A"/>
            </a:gs>
            <a:gs pos="100000">
              <a:srgbClr val="E66B2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SHAPE GROUP">
            <a:extLst>
              <a:ext uri="{FF2B5EF4-FFF2-40B4-BE49-F238E27FC236}">
                <a16:creationId xmlns:a16="http://schemas.microsoft.com/office/drawing/2014/main" id="{B49C5685-E52C-42A8-8469-3F4CA279C140}"/>
              </a:ext>
            </a:extLst>
          </p:cNvPr>
          <p:cNvGrpSpPr>
            <a:grpSpLocks/>
          </p:cNvGrpSpPr>
          <p:nvPr/>
        </p:nvGrpSpPr>
        <p:grpSpPr bwMode="auto">
          <a:xfrm>
            <a:off x="1719262" y="4838489"/>
            <a:ext cx="1435100" cy="2616201"/>
            <a:chOff x="547805" y="0"/>
            <a:chExt cx="717703" cy="1308670"/>
          </a:xfrm>
          <a:gradFill>
            <a:gsLst>
              <a:gs pos="0">
                <a:srgbClr val="2193AD"/>
              </a:gs>
              <a:gs pos="100000">
                <a:srgbClr val="4FB3C3"/>
              </a:gs>
            </a:gsLst>
            <a:lin ang="5400000" scaled="1"/>
          </a:gradFill>
        </p:grpSpPr>
        <p:sp>
          <p:nvSpPr>
            <p:cNvPr id="15" name="AutoShape 18">
              <a:extLst>
                <a:ext uri="{FF2B5EF4-FFF2-40B4-BE49-F238E27FC236}">
                  <a16:creationId xmlns:a16="http://schemas.microsoft.com/office/drawing/2014/main" id="{2F9BB28F-500A-42DD-B759-42BA6BF57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129" y="0"/>
              <a:ext cx="17466" cy="59398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gradFill>
              <a:gsLst>
                <a:gs pos="0">
                  <a:srgbClr val="4FB3C3"/>
                </a:gs>
                <a:gs pos="100000">
                  <a:srgbClr val="2193A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s-ES" sz="3600">
                <a:cs typeface="Calibri" charset="0"/>
              </a:endParaRPr>
            </a:p>
          </p:txBody>
        </p:sp>
        <p:sp>
          <p:nvSpPr>
            <p:cNvPr id="16" name="AutoShape 19">
              <a:extLst>
                <a:ext uri="{FF2B5EF4-FFF2-40B4-BE49-F238E27FC236}">
                  <a16:creationId xmlns:a16="http://schemas.microsoft.com/office/drawing/2014/main" id="{87B0345D-23B7-4F7C-BA28-BA03C94B5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05" y="582867"/>
              <a:ext cx="717703" cy="7258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53" y="21600"/>
                  </a:moveTo>
                  <a:cubicBezTo>
                    <a:pt x="4835" y="21600"/>
                    <a:pt x="0" y="16681"/>
                    <a:pt x="0" y="10800"/>
                  </a:cubicBezTo>
                  <a:cubicBezTo>
                    <a:pt x="0" y="4918"/>
                    <a:pt x="4835" y="0"/>
                    <a:pt x="10853" y="0"/>
                  </a:cubicBezTo>
                  <a:cubicBezTo>
                    <a:pt x="16764" y="0"/>
                    <a:pt x="21599" y="4918"/>
                    <a:pt x="21599" y="10800"/>
                  </a:cubicBezTo>
                  <a:cubicBezTo>
                    <a:pt x="21599" y="16681"/>
                    <a:pt x="16764" y="21600"/>
                    <a:pt x="10853" y="21600"/>
                  </a:cubicBezTo>
                  <a:close/>
                  <a:moveTo>
                    <a:pt x="10853" y="534"/>
                  </a:moveTo>
                  <a:cubicBezTo>
                    <a:pt x="5158" y="534"/>
                    <a:pt x="537" y="5132"/>
                    <a:pt x="537" y="10800"/>
                  </a:cubicBezTo>
                  <a:cubicBezTo>
                    <a:pt x="537" y="16467"/>
                    <a:pt x="5158" y="21065"/>
                    <a:pt x="10853" y="21065"/>
                  </a:cubicBezTo>
                  <a:cubicBezTo>
                    <a:pt x="16549" y="21065"/>
                    <a:pt x="21062" y="16467"/>
                    <a:pt x="21062" y="10800"/>
                  </a:cubicBezTo>
                  <a:cubicBezTo>
                    <a:pt x="21062" y="5132"/>
                    <a:pt x="16549" y="534"/>
                    <a:pt x="10853" y="534"/>
                  </a:cubicBezTo>
                  <a:close/>
                </a:path>
              </a:pathLst>
            </a:custGeom>
            <a:gradFill>
              <a:gsLst>
                <a:gs pos="0">
                  <a:srgbClr val="4FB3C3"/>
                </a:gs>
                <a:gs pos="100000">
                  <a:srgbClr val="2193A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s-ES" sz="3600">
                <a:cs typeface="Calibri" charset="0"/>
              </a:endParaRPr>
            </a:p>
          </p:txBody>
        </p:sp>
      </p:grpSp>
      <p:grpSp>
        <p:nvGrpSpPr>
          <p:cNvPr id="73" name="SHAPE GROUP">
            <a:extLst>
              <a:ext uri="{FF2B5EF4-FFF2-40B4-BE49-F238E27FC236}">
                <a16:creationId xmlns:a16="http://schemas.microsoft.com/office/drawing/2014/main" id="{0F8253B5-86B0-4B76-BF0B-AB57D1B7726E}"/>
              </a:ext>
            </a:extLst>
          </p:cNvPr>
          <p:cNvGrpSpPr/>
          <p:nvPr/>
        </p:nvGrpSpPr>
        <p:grpSpPr>
          <a:xfrm>
            <a:off x="5040313" y="4838491"/>
            <a:ext cx="1438274" cy="2644776"/>
            <a:chOff x="5040313" y="4838491"/>
            <a:chExt cx="1438274" cy="2644776"/>
          </a:xfrm>
        </p:grpSpPr>
        <p:sp>
          <p:nvSpPr>
            <p:cNvPr id="17" name="AutoShape 24">
              <a:extLst>
                <a:ext uri="{FF2B5EF4-FFF2-40B4-BE49-F238E27FC236}">
                  <a16:creationId xmlns:a16="http://schemas.microsoft.com/office/drawing/2014/main" id="{771E0EF8-A86D-49F7-B769-80726DD07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736" y="4838491"/>
              <a:ext cx="34926" cy="1187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3600">
                <a:cs typeface="Calibri" charset="0"/>
              </a:endParaRPr>
            </a:p>
          </p:txBody>
        </p:sp>
        <p:sp>
          <p:nvSpPr>
            <p:cNvPr id="18" name="AutoShape 25">
              <a:extLst>
                <a:ext uri="{FF2B5EF4-FFF2-40B4-BE49-F238E27FC236}">
                  <a16:creationId xmlns:a16="http://schemas.microsoft.com/office/drawing/2014/main" id="{8878C4EA-8596-4F59-9B69-2A9A04EA8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313" y="6032291"/>
              <a:ext cx="1438274" cy="14509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53" y="21600"/>
                  </a:moveTo>
                  <a:cubicBezTo>
                    <a:pt x="4835" y="21600"/>
                    <a:pt x="0" y="16681"/>
                    <a:pt x="0" y="10800"/>
                  </a:cubicBezTo>
                  <a:cubicBezTo>
                    <a:pt x="0" y="4918"/>
                    <a:pt x="4835" y="0"/>
                    <a:pt x="10853" y="0"/>
                  </a:cubicBezTo>
                  <a:cubicBezTo>
                    <a:pt x="16764" y="0"/>
                    <a:pt x="21599" y="4918"/>
                    <a:pt x="21599" y="10800"/>
                  </a:cubicBezTo>
                  <a:cubicBezTo>
                    <a:pt x="21599" y="16681"/>
                    <a:pt x="16764" y="21600"/>
                    <a:pt x="10853" y="21600"/>
                  </a:cubicBezTo>
                  <a:close/>
                  <a:moveTo>
                    <a:pt x="10853" y="534"/>
                  </a:moveTo>
                  <a:cubicBezTo>
                    <a:pt x="5158" y="534"/>
                    <a:pt x="537" y="5132"/>
                    <a:pt x="537" y="10800"/>
                  </a:cubicBezTo>
                  <a:cubicBezTo>
                    <a:pt x="537" y="16467"/>
                    <a:pt x="5158" y="21065"/>
                    <a:pt x="10853" y="21065"/>
                  </a:cubicBezTo>
                  <a:cubicBezTo>
                    <a:pt x="16441" y="21065"/>
                    <a:pt x="21062" y="16467"/>
                    <a:pt x="21062" y="10800"/>
                  </a:cubicBezTo>
                  <a:cubicBezTo>
                    <a:pt x="21062" y="5132"/>
                    <a:pt x="16441" y="534"/>
                    <a:pt x="10853" y="534"/>
                  </a:cubicBez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3600" dirty="0">
                <a:cs typeface="Calibri" charset="0"/>
              </a:endParaRPr>
            </a:p>
          </p:txBody>
        </p:sp>
      </p:grpSp>
      <p:grpSp>
        <p:nvGrpSpPr>
          <p:cNvPr id="19" name="SHAPE GROUP">
            <a:extLst>
              <a:ext uri="{FF2B5EF4-FFF2-40B4-BE49-F238E27FC236}">
                <a16:creationId xmlns:a16="http://schemas.microsoft.com/office/drawing/2014/main" id="{9B6DE437-AF16-42E9-8268-6BCAA7D3E52C}"/>
              </a:ext>
            </a:extLst>
          </p:cNvPr>
          <p:cNvGrpSpPr>
            <a:grpSpLocks/>
          </p:cNvGrpSpPr>
          <p:nvPr/>
        </p:nvGrpSpPr>
        <p:grpSpPr bwMode="auto">
          <a:xfrm>
            <a:off x="8428034" y="4835315"/>
            <a:ext cx="1431926" cy="2616200"/>
            <a:chOff x="508396" y="-1"/>
            <a:chExt cx="716521" cy="1307612"/>
          </a:xfrm>
        </p:grpSpPr>
        <p:sp>
          <p:nvSpPr>
            <p:cNvPr id="20" name="AutoShape 45">
              <a:extLst>
                <a:ext uri="{FF2B5EF4-FFF2-40B4-BE49-F238E27FC236}">
                  <a16:creationId xmlns:a16="http://schemas.microsoft.com/office/drawing/2014/main" id="{454462F2-F80F-4FFF-8A68-7612F77C8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396" y="582394"/>
              <a:ext cx="716521" cy="7252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46" y="21600"/>
                  </a:moveTo>
                  <a:cubicBezTo>
                    <a:pt x="4835" y="21600"/>
                    <a:pt x="0" y="16681"/>
                    <a:pt x="0" y="10800"/>
                  </a:cubicBezTo>
                  <a:cubicBezTo>
                    <a:pt x="0" y="4918"/>
                    <a:pt x="4835" y="0"/>
                    <a:pt x="10746" y="0"/>
                  </a:cubicBezTo>
                  <a:cubicBezTo>
                    <a:pt x="16764" y="0"/>
                    <a:pt x="21599" y="4918"/>
                    <a:pt x="21599" y="10800"/>
                  </a:cubicBezTo>
                  <a:cubicBezTo>
                    <a:pt x="21599" y="16681"/>
                    <a:pt x="16764" y="21600"/>
                    <a:pt x="10746" y="21600"/>
                  </a:cubicBezTo>
                  <a:close/>
                  <a:moveTo>
                    <a:pt x="10746" y="534"/>
                  </a:moveTo>
                  <a:cubicBezTo>
                    <a:pt x="5158" y="534"/>
                    <a:pt x="537" y="5132"/>
                    <a:pt x="537" y="10800"/>
                  </a:cubicBezTo>
                  <a:cubicBezTo>
                    <a:pt x="537" y="16467"/>
                    <a:pt x="5158" y="21065"/>
                    <a:pt x="10746" y="21065"/>
                  </a:cubicBezTo>
                  <a:cubicBezTo>
                    <a:pt x="16441" y="21065"/>
                    <a:pt x="21062" y="16467"/>
                    <a:pt x="21062" y="10800"/>
                  </a:cubicBezTo>
                  <a:cubicBezTo>
                    <a:pt x="21062" y="5132"/>
                    <a:pt x="16441" y="534"/>
                    <a:pt x="10746" y="534"/>
                  </a:cubicBezTo>
                  <a:close/>
                </a:path>
              </a:pathLst>
            </a:custGeom>
            <a:solidFill>
              <a:srgbClr val="F2C43A"/>
            </a:solidFill>
            <a:ln>
              <a:gradFill flip="none" rotWithShape="1">
                <a:gsLst>
                  <a:gs pos="0">
                    <a:srgbClr val="FBB215"/>
                  </a:gs>
                  <a:gs pos="100000">
                    <a:srgbClr val="F58C23"/>
                  </a:gs>
                </a:gsLst>
                <a:lin ang="13500000" scaled="1"/>
                <a:tileRect/>
              </a:gra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3600">
                <a:cs typeface="Calibri" charset="0"/>
              </a:endParaRPr>
            </a:p>
          </p:txBody>
        </p:sp>
        <p:sp>
          <p:nvSpPr>
            <p:cNvPr id="21" name="AutoShape 47">
              <a:extLst>
                <a:ext uri="{FF2B5EF4-FFF2-40B4-BE49-F238E27FC236}">
                  <a16:creationId xmlns:a16="http://schemas.microsoft.com/office/drawing/2014/main" id="{35DAC0F5-9BE8-4DBC-AC58-DFA72AED5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330" y="-1"/>
              <a:ext cx="17476" cy="5935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F2C43A"/>
            </a:solidFill>
            <a:ln>
              <a:gradFill flip="none" rotWithShape="1">
                <a:gsLst>
                  <a:gs pos="0">
                    <a:srgbClr val="FBB215"/>
                  </a:gs>
                  <a:gs pos="100000">
                    <a:srgbClr val="F58C23"/>
                  </a:gs>
                </a:gsLst>
                <a:lin ang="13500000" scaled="1"/>
                <a:tileRect/>
              </a:gra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3600">
                <a:cs typeface="Calibri" charset="0"/>
              </a:endParaRPr>
            </a:p>
          </p:txBody>
        </p:sp>
      </p:grpSp>
      <p:grpSp>
        <p:nvGrpSpPr>
          <p:cNvPr id="22" name="SHAPE GROUP">
            <a:extLst>
              <a:ext uri="{FF2B5EF4-FFF2-40B4-BE49-F238E27FC236}">
                <a16:creationId xmlns:a16="http://schemas.microsoft.com/office/drawing/2014/main" id="{0652825B-EB3B-4BD2-8AFE-97F28E2A2D09}"/>
              </a:ext>
            </a:extLst>
          </p:cNvPr>
          <p:cNvGrpSpPr>
            <a:grpSpLocks/>
          </p:cNvGrpSpPr>
          <p:nvPr/>
        </p:nvGrpSpPr>
        <p:grpSpPr bwMode="auto">
          <a:xfrm>
            <a:off x="11777661" y="4838489"/>
            <a:ext cx="1435101" cy="2616201"/>
            <a:chOff x="474595" y="0"/>
            <a:chExt cx="717448" cy="1308670"/>
          </a:xfrm>
          <a:solidFill>
            <a:srgbClr val="8DC9CC"/>
          </a:solidFill>
        </p:grpSpPr>
        <p:sp>
          <p:nvSpPr>
            <p:cNvPr id="23" name="AutoShape 55">
              <a:extLst>
                <a:ext uri="{FF2B5EF4-FFF2-40B4-BE49-F238E27FC236}">
                  <a16:creationId xmlns:a16="http://schemas.microsoft.com/office/drawing/2014/main" id="{3539C3B4-5B71-45E4-924A-78D21EA94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382" y="0"/>
              <a:ext cx="14286" cy="59398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gradFill>
              <a:gsLst>
                <a:gs pos="0">
                  <a:srgbClr val="DE394A"/>
                </a:gs>
                <a:gs pos="100000">
                  <a:srgbClr val="7030A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s-ES" sz="3600">
                <a:cs typeface="Calibri" charset="0"/>
              </a:endParaRPr>
            </a:p>
          </p:txBody>
        </p:sp>
        <p:sp>
          <p:nvSpPr>
            <p:cNvPr id="24" name="AutoShape 56">
              <a:extLst>
                <a:ext uri="{FF2B5EF4-FFF2-40B4-BE49-F238E27FC236}">
                  <a16:creationId xmlns:a16="http://schemas.microsoft.com/office/drawing/2014/main" id="{7E1B8138-9CDE-4E7B-A8F1-3F7D3ECCA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95" y="582867"/>
              <a:ext cx="717448" cy="7258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46" y="21600"/>
                  </a:moveTo>
                  <a:cubicBezTo>
                    <a:pt x="4835" y="21600"/>
                    <a:pt x="0" y="16681"/>
                    <a:pt x="0" y="10800"/>
                  </a:cubicBezTo>
                  <a:cubicBezTo>
                    <a:pt x="0" y="4918"/>
                    <a:pt x="4835" y="0"/>
                    <a:pt x="10746" y="0"/>
                  </a:cubicBezTo>
                  <a:cubicBezTo>
                    <a:pt x="16764" y="0"/>
                    <a:pt x="21599" y="4918"/>
                    <a:pt x="21599" y="10800"/>
                  </a:cubicBezTo>
                  <a:cubicBezTo>
                    <a:pt x="21599" y="16681"/>
                    <a:pt x="16764" y="21600"/>
                    <a:pt x="10746" y="21600"/>
                  </a:cubicBezTo>
                  <a:close/>
                  <a:moveTo>
                    <a:pt x="10746" y="534"/>
                  </a:moveTo>
                  <a:cubicBezTo>
                    <a:pt x="5050" y="534"/>
                    <a:pt x="429" y="5132"/>
                    <a:pt x="429" y="10800"/>
                  </a:cubicBezTo>
                  <a:cubicBezTo>
                    <a:pt x="429" y="16467"/>
                    <a:pt x="5050" y="21065"/>
                    <a:pt x="10746" y="21065"/>
                  </a:cubicBezTo>
                  <a:cubicBezTo>
                    <a:pt x="16441" y="21065"/>
                    <a:pt x="21062" y="16467"/>
                    <a:pt x="21062" y="10800"/>
                  </a:cubicBezTo>
                  <a:cubicBezTo>
                    <a:pt x="21062" y="5132"/>
                    <a:pt x="16441" y="534"/>
                    <a:pt x="10746" y="534"/>
                  </a:cubicBezTo>
                  <a:close/>
                </a:path>
              </a:pathLst>
            </a:custGeom>
            <a:gradFill>
              <a:gsLst>
                <a:gs pos="0">
                  <a:srgbClr val="DE394A"/>
                </a:gs>
                <a:gs pos="100000">
                  <a:srgbClr val="7030A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s-ES" sz="3600">
                <a:cs typeface="Calibri" charset="0"/>
              </a:endParaRPr>
            </a:p>
          </p:txBody>
        </p:sp>
      </p:grpSp>
      <p:grpSp>
        <p:nvGrpSpPr>
          <p:cNvPr id="25" name="SHAPE GROUP">
            <a:extLst>
              <a:ext uri="{FF2B5EF4-FFF2-40B4-BE49-F238E27FC236}">
                <a16:creationId xmlns:a16="http://schemas.microsoft.com/office/drawing/2014/main" id="{29145FE9-33AD-4699-96B4-FABED4D69554}"/>
              </a:ext>
            </a:extLst>
          </p:cNvPr>
          <p:cNvGrpSpPr>
            <a:grpSpLocks/>
          </p:cNvGrpSpPr>
          <p:nvPr/>
        </p:nvGrpSpPr>
        <p:grpSpPr bwMode="auto">
          <a:xfrm>
            <a:off x="15139987" y="4838491"/>
            <a:ext cx="1441451" cy="2660651"/>
            <a:chOff x="476352" y="0"/>
            <a:chExt cx="720879" cy="1330723"/>
          </a:xfrm>
        </p:grpSpPr>
        <p:sp>
          <p:nvSpPr>
            <p:cNvPr id="26" name="AutoShape 62">
              <a:extLst>
                <a:ext uri="{FF2B5EF4-FFF2-40B4-BE49-F238E27FC236}">
                  <a16:creationId xmlns:a16="http://schemas.microsoft.com/office/drawing/2014/main" id="{95404E83-BB52-413D-9AD4-04D2E48A5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913" y="0"/>
              <a:ext cx="17466" cy="5939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s-ES" sz="3600">
                <a:cs typeface="Calibri" charset="0"/>
              </a:endParaRPr>
            </a:p>
          </p:txBody>
        </p:sp>
        <p:sp>
          <p:nvSpPr>
            <p:cNvPr id="27" name="AutoShape 63">
              <a:extLst>
                <a:ext uri="{FF2B5EF4-FFF2-40B4-BE49-F238E27FC236}">
                  <a16:creationId xmlns:a16="http://schemas.microsoft.com/office/drawing/2014/main" id="{84B62BEC-4AA4-4D26-A18A-30F3668D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352" y="608195"/>
              <a:ext cx="720879" cy="72252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11" y="21600"/>
                    <a:pt x="0" y="16764"/>
                    <a:pt x="0" y="10746"/>
                  </a:cubicBezTo>
                  <a:cubicBezTo>
                    <a:pt x="0" y="4835"/>
                    <a:pt x="4811" y="0"/>
                    <a:pt x="10800" y="0"/>
                  </a:cubicBezTo>
                  <a:cubicBezTo>
                    <a:pt x="16681" y="0"/>
                    <a:pt x="21599" y="4835"/>
                    <a:pt x="21599" y="10746"/>
                  </a:cubicBezTo>
                  <a:cubicBezTo>
                    <a:pt x="21599" y="16764"/>
                    <a:pt x="16681" y="21600"/>
                    <a:pt x="10800" y="21600"/>
                  </a:cubicBezTo>
                  <a:close/>
                  <a:moveTo>
                    <a:pt x="10800" y="429"/>
                  </a:moveTo>
                  <a:cubicBezTo>
                    <a:pt x="5132" y="429"/>
                    <a:pt x="534" y="5050"/>
                    <a:pt x="534" y="10746"/>
                  </a:cubicBezTo>
                  <a:cubicBezTo>
                    <a:pt x="534" y="16441"/>
                    <a:pt x="5132" y="21062"/>
                    <a:pt x="10800" y="21062"/>
                  </a:cubicBezTo>
                  <a:cubicBezTo>
                    <a:pt x="16467" y="21062"/>
                    <a:pt x="21065" y="16441"/>
                    <a:pt x="21065" y="10746"/>
                  </a:cubicBezTo>
                  <a:cubicBezTo>
                    <a:pt x="21065" y="5050"/>
                    <a:pt x="16467" y="429"/>
                    <a:pt x="10800" y="429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s-ES" sz="3600">
                <a:cs typeface="Calibri" charset="0"/>
              </a:endParaRPr>
            </a:p>
          </p:txBody>
        </p:sp>
      </p:grpSp>
      <p:sp>
        <p:nvSpPr>
          <p:cNvPr id="33" name="CHANGE TEXT HERE">
            <a:extLst>
              <a:ext uri="{FF2B5EF4-FFF2-40B4-BE49-F238E27FC236}">
                <a16:creationId xmlns:a16="http://schemas.microsoft.com/office/drawing/2014/main" id="{9E2C7D2E-1A9A-4F5A-B0A9-49FDA4F5063E}"/>
              </a:ext>
            </a:extLst>
          </p:cNvPr>
          <p:cNvSpPr>
            <a:spLocks/>
          </p:cNvSpPr>
          <p:nvPr/>
        </p:nvSpPr>
        <p:spPr bwMode="auto">
          <a:xfrm>
            <a:off x="1951349" y="6425141"/>
            <a:ext cx="1007270" cy="53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9pPr>
          </a:lstStyle>
          <a:p>
            <a:pPr algn="ctr" eaLnBrk="1" hangingPunct="1"/>
            <a:r>
              <a:rPr lang="en-US" altLang="en-US" sz="3600" b="1" dirty="0">
                <a:gradFill>
                  <a:gsLst>
                    <a:gs pos="0">
                      <a:srgbClr val="4FB3C3"/>
                    </a:gs>
                    <a:gs pos="100000">
                      <a:srgbClr val="2193AD"/>
                    </a:gs>
                  </a:gsLst>
                  <a:lin ang="2700000" scaled="1"/>
                </a:gradFill>
                <a:latin typeface="Lato Light" charset="0"/>
                <a:ea typeface="MS PGothic" panose="020B0600070205080204" pitchFamily="34" charset="-128"/>
                <a:sym typeface="Lato Light" charset="0"/>
              </a:rPr>
              <a:t>20%</a:t>
            </a:r>
          </a:p>
        </p:txBody>
      </p:sp>
      <p:sp>
        <p:nvSpPr>
          <p:cNvPr id="34" name="CHANGE TEXT HERE">
            <a:extLst>
              <a:ext uri="{FF2B5EF4-FFF2-40B4-BE49-F238E27FC236}">
                <a16:creationId xmlns:a16="http://schemas.microsoft.com/office/drawing/2014/main" id="{F27074D3-11A3-45AE-BCDB-AFAF2259A6ED}"/>
              </a:ext>
            </a:extLst>
          </p:cNvPr>
          <p:cNvSpPr>
            <a:spLocks/>
          </p:cNvSpPr>
          <p:nvPr/>
        </p:nvSpPr>
        <p:spPr bwMode="auto">
          <a:xfrm>
            <a:off x="5246291" y="6425141"/>
            <a:ext cx="1007270" cy="53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9pPr>
          </a:lstStyle>
          <a:p>
            <a:pPr algn="ctr" eaLnBrk="1" hangingPunct="1"/>
            <a:r>
              <a:rPr lang="en-US" altLang="en-US" sz="3600" b="1" dirty="0">
                <a:gradFill>
                  <a:gsLst>
                    <a:gs pos="0">
                      <a:srgbClr val="00B0F0"/>
                    </a:gs>
                    <a:gs pos="100000">
                      <a:srgbClr val="0070C0"/>
                    </a:gs>
                  </a:gsLst>
                  <a:lin ang="2700000" scaled="1"/>
                </a:gradFill>
                <a:latin typeface="Lato Light" charset="0"/>
                <a:ea typeface="MS PGothic" panose="020B0600070205080204" pitchFamily="34" charset="-128"/>
                <a:sym typeface="Lato Light" charset="0"/>
              </a:rPr>
              <a:t>30%</a:t>
            </a:r>
          </a:p>
        </p:txBody>
      </p:sp>
      <p:sp>
        <p:nvSpPr>
          <p:cNvPr id="35" name="CHANGE TEXT HERE">
            <a:extLst>
              <a:ext uri="{FF2B5EF4-FFF2-40B4-BE49-F238E27FC236}">
                <a16:creationId xmlns:a16="http://schemas.microsoft.com/office/drawing/2014/main" id="{593D79D2-35FA-482A-B180-D7EE7C8C7F60}"/>
              </a:ext>
            </a:extLst>
          </p:cNvPr>
          <p:cNvSpPr>
            <a:spLocks/>
          </p:cNvSpPr>
          <p:nvPr/>
        </p:nvSpPr>
        <p:spPr bwMode="auto">
          <a:xfrm>
            <a:off x="8677669" y="6425141"/>
            <a:ext cx="1007270" cy="53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9pPr>
          </a:lstStyle>
          <a:p>
            <a:pPr algn="ctr" eaLnBrk="1" hangingPunct="1"/>
            <a:r>
              <a:rPr lang="en-US" altLang="en-US" sz="3600" b="1" dirty="0">
                <a:gradFill>
                  <a:gsLst>
                    <a:gs pos="0">
                      <a:srgbClr val="FBB215"/>
                    </a:gs>
                    <a:gs pos="100000">
                      <a:srgbClr val="E66B2F"/>
                    </a:gs>
                  </a:gsLst>
                  <a:lin ang="2700000" scaled="1"/>
                </a:gradFill>
                <a:latin typeface="Lato Light" charset="0"/>
                <a:ea typeface="MS PGothic" panose="020B0600070205080204" pitchFamily="34" charset="-128"/>
                <a:sym typeface="Lato Light" charset="0"/>
              </a:rPr>
              <a:t>60%</a:t>
            </a:r>
          </a:p>
        </p:txBody>
      </p:sp>
      <p:sp>
        <p:nvSpPr>
          <p:cNvPr id="36" name="CHANGE TEXT HERE">
            <a:extLst>
              <a:ext uri="{FF2B5EF4-FFF2-40B4-BE49-F238E27FC236}">
                <a16:creationId xmlns:a16="http://schemas.microsoft.com/office/drawing/2014/main" id="{E99D685C-ED92-4207-A006-E8FE3EBEFEDA}"/>
              </a:ext>
            </a:extLst>
          </p:cNvPr>
          <p:cNvSpPr>
            <a:spLocks/>
          </p:cNvSpPr>
          <p:nvPr/>
        </p:nvSpPr>
        <p:spPr bwMode="auto">
          <a:xfrm>
            <a:off x="12009831" y="6425141"/>
            <a:ext cx="1007270" cy="53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9pPr>
          </a:lstStyle>
          <a:p>
            <a:pPr algn="ctr" eaLnBrk="1" hangingPunct="1"/>
            <a:r>
              <a:rPr lang="en-US" altLang="en-US" sz="3600" b="1" dirty="0">
                <a:gradFill>
                  <a:gsLst>
                    <a:gs pos="0">
                      <a:srgbClr val="DE394A"/>
                    </a:gs>
                    <a:gs pos="100000">
                      <a:srgbClr val="7030A0"/>
                    </a:gs>
                  </a:gsLst>
                  <a:lin ang="2700000" scaled="1"/>
                </a:gradFill>
                <a:latin typeface="Lato Light" charset="0"/>
                <a:ea typeface="MS PGothic" panose="020B0600070205080204" pitchFamily="34" charset="-128"/>
                <a:sym typeface="Lato Light" charset="0"/>
              </a:rPr>
              <a:t>45%</a:t>
            </a:r>
          </a:p>
        </p:txBody>
      </p:sp>
      <p:sp>
        <p:nvSpPr>
          <p:cNvPr id="38" name="CHANGE TEXT HERE">
            <a:extLst>
              <a:ext uri="{FF2B5EF4-FFF2-40B4-BE49-F238E27FC236}">
                <a16:creationId xmlns:a16="http://schemas.microsoft.com/office/drawing/2014/main" id="{7804FE5D-9FA3-4955-889C-09267D452121}"/>
              </a:ext>
            </a:extLst>
          </p:cNvPr>
          <p:cNvSpPr>
            <a:spLocks/>
          </p:cNvSpPr>
          <p:nvPr/>
        </p:nvSpPr>
        <p:spPr bwMode="auto">
          <a:xfrm>
            <a:off x="15323267" y="6425141"/>
            <a:ext cx="1007270" cy="53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9pPr>
          </a:lstStyle>
          <a:p>
            <a:pPr algn="ctr" eaLnBrk="1" hangingPunct="1"/>
            <a:r>
              <a:rPr lang="en-US" altLang="en-US" sz="3600" b="1" dirty="0">
                <a:solidFill>
                  <a:srgbClr val="FEFEFE"/>
                </a:solidFill>
                <a:latin typeface="Lato Light" charset="0"/>
                <a:ea typeface="MS PGothic" panose="020B0600070205080204" pitchFamily="34" charset="-128"/>
                <a:sym typeface="Lato Light" charset="0"/>
              </a:rPr>
              <a:t>50%</a:t>
            </a:r>
          </a:p>
        </p:txBody>
      </p:sp>
      <p:sp>
        <p:nvSpPr>
          <p:cNvPr id="40" name="CHANGE TEXT HERE">
            <a:extLst>
              <a:ext uri="{FF2B5EF4-FFF2-40B4-BE49-F238E27FC236}">
                <a16:creationId xmlns:a16="http://schemas.microsoft.com/office/drawing/2014/main" id="{69D7664C-324D-4366-9CC9-3E994258F18B}"/>
              </a:ext>
            </a:extLst>
          </p:cNvPr>
          <p:cNvSpPr txBox="1"/>
          <p:nvPr/>
        </p:nvSpPr>
        <p:spPr>
          <a:xfrm>
            <a:off x="6834998" y="982502"/>
            <a:ext cx="47254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48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YOUR TITLE</a:t>
            </a:r>
          </a:p>
          <a:p>
            <a:pPr algn="ctr" defTabSz="914400"/>
            <a:r>
              <a:rPr lang="en-US" sz="48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GOES HERE</a:t>
            </a:r>
          </a:p>
        </p:txBody>
      </p:sp>
      <p:grpSp>
        <p:nvGrpSpPr>
          <p:cNvPr id="54" name="SHAPE GROUP AND ICON">
            <a:extLst>
              <a:ext uri="{FF2B5EF4-FFF2-40B4-BE49-F238E27FC236}">
                <a16:creationId xmlns:a16="http://schemas.microsoft.com/office/drawing/2014/main" id="{A38429AA-745B-453C-B4A7-F64196A1140D}"/>
              </a:ext>
            </a:extLst>
          </p:cNvPr>
          <p:cNvGrpSpPr/>
          <p:nvPr/>
        </p:nvGrpSpPr>
        <p:grpSpPr>
          <a:xfrm>
            <a:off x="1843085" y="3136690"/>
            <a:ext cx="1216026" cy="1400177"/>
            <a:chOff x="1843085" y="3136690"/>
            <a:chExt cx="1216026" cy="1400177"/>
          </a:xfrm>
        </p:grpSpPr>
        <p:sp>
          <p:nvSpPr>
            <p:cNvPr id="28" name="AutoShape 72">
              <a:extLst>
                <a:ext uri="{FF2B5EF4-FFF2-40B4-BE49-F238E27FC236}">
                  <a16:creationId xmlns:a16="http://schemas.microsoft.com/office/drawing/2014/main" id="{FBD49948-2223-4C4B-B48B-1B691C8E0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085" y="3136690"/>
              <a:ext cx="1216026" cy="14001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9446"/>
                  </a:moveTo>
                  <a:cubicBezTo>
                    <a:pt x="0" y="4245"/>
                    <a:pt x="4826" y="0"/>
                    <a:pt x="10860" y="0"/>
                  </a:cubicBezTo>
                  <a:cubicBezTo>
                    <a:pt x="16773" y="0"/>
                    <a:pt x="21600" y="4245"/>
                    <a:pt x="21600" y="9446"/>
                  </a:cubicBezTo>
                  <a:cubicBezTo>
                    <a:pt x="21600" y="13957"/>
                    <a:pt x="17678" y="17725"/>
                    <a:pt x="12489" y="18415"/>
                  </a:cubicBezTo>
                  <a:cubicBezTo>
                    <a:pt x="10618" y="21599"/>
                    <a:pt x="10618" y="21599"/>
                    <a:pt x="10618" y="21599"/>
                  </a:cubicBezTo>
                  <a:cubicBezTo>
                    <a:pt x="8929" y="18415"/>
                    <a:pt x="8929" y="18415"/>
                    <a:pt x="8929" y="18415"/>
                  </a:cubicBezTo>
                  <a:cubicBezTo>
                    <a:pt x="3801" y="17566"/>
                    <a:pt x="0" y="13798"/>
                    <a:pt x="0" y="9446"/>
                  </a:cubicBezTo>
                  <a:close/>
                </a:path>
              </a:pathLst>
            </a:custGeom>
            <a:gradFill>
              <a:gsLst>
                <a:gs pos="0">
                  <a:srgbClr val="4FB3C3"/>
                </a:gs>
                <a:gs pos="100000">
                  <a:srgbClr val="2193A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3600">
                <a:cs typeface="Calibri" charset="0"/>
              </a:endParaRPr>
            </a:p>
          </p:txBody>
        </p:sp>
        <p:sp>
          <p:nvSpPr>
            <p:cNvPr id="41" name="ICON">
              <a:extLst>
                <a:ext uri="{FF2B5EF4-FFF2-40B4-BE49-F238E27FC236}">
                  <a16:creationId xmlns:a16="http://schemas.microsoft.com/office/drawing/2014/main" id="{F688197B-30AB-4AEE-AE31-72B81A88DD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0250" y="3446602"/>
              <a:ext cx="729223" cy="563221"/>
            </a:xfrm>
            <a:custGeom>
              <a:avLst/>
              <a:gdLst>
                <a:gd name="T0" fmla="*/ 82 w 160"/>
                <a:gd name="T1" fmla="*/ 76 h 121"/>
                <a:gd name="T2" fmla="*/ 78 w 160"/>
                <a:gd name="T3" fmla="*/ 85 h 121"/>
                <a:gd name="T4" fmla="*/ 84 w 160"/>
                <a:gd name="T5" fmla="*/ 79 h 121"/>
                <a:gd name="T6" fmla="*/ 68 w 160"/>
                <a:gd name="T7" fmla="*/ 61 h 121"/>
                <a:gd name="T8" fmla="*/ 68 w 160"/>
                <a:gd name="T9" fmla="*/ 65 h 121"/>
                <a:gd name="T10" fmla="*/ 71 w 160"/>
                <a:gd name="T11" fmla="*/ 67 h 121"/>
                <a:gd name="T12" fmla="*/ 72 w 160"/>
                <a:gd name="T13" fmla="*/ 59 h 121"/>
                <a:gd name="T14" fmla="*/ 81 w 160"/>
                <a:gd name="T15" fmla="*/ 27 h 121"/>
                <a:gd name="T16" fmla="*/ 72 w 160"/>
                <a:gd name="T17" fmla="*/ 7 h 121"/>
                <a:gd name="T18" fmla="*/ 66 w 160"/>
                <a:gd name="T19" fmla="*/ 28 h 121"/>
                <a:gd name="T20" fmla="*/ 81 w 160"/>
                <a:gd name="T21" fmla="*/ 27 h 121"/>
                <a:gd name="T22" fmla="*/ 86 w 160"/>
                <a:gd name="T23" fmla="*/ 87 h 121"/>
                <a:gd name="T24" fmla="*/ 78 w 160"/>
                <a:gd name="T25" fmla="*/ 93 h 121"/>
                <a:gd name="T26" fmla="*/ 74 w 160"/>
                <a:gd name="T27" fmla="*/ 95 h 121"/>
                <a:gd name="T28" fmla="*/ 72 w 160"/>
                <a:gd name="T29" fmla="*/ 90 h 121"/>
                <a:gd name="T30" fmla="*/ 64 w 160"/>
                <a:gd name="T31" fmla="*/ 85 h 121"/>
                <a:gd name="T32" fmla="*/ 62 w 160"/>
                <a:gd name="T33" fmla="*/ 81 h 121"/>
                <a:gd name="T34" fmla="*/ 62 w 160"/>
                <a:gd name="T35" fmla="*/ 79 h 121"/>
                <a:gd name="T36" fmla="*/ 67 w 160"/>
                <a:gd name="T37" fmla="*/ 79 h 121"/>
                <a:gd name="T38" fmla="*/ 68 w 160"/>
                <a:gd name="T39" fmla="*/ 81 h 121"/>
                <a:gd name="T40" fmla="*/ 72 w 160"/>
                <a:gd name="T41" fmla="*/ 84 h 121"/>
                <a:gd name="T42" fmla="*/ 65 w 160"/>
                <a:gd name="T43" fmla="*/ 70 h 121"/>
                <a:gd name="T44" fmla="*/ 62 w 160"/>
                <a:gd name="T45" fmla="*/ 63 h 121"/>
                <a:gd name="T46" fmla="*/ 65 w 160"/>
                <a:gd name="T47" fmla="*/ 56 h 121"/>
                <a:gd name="T48" fmla="*/ 72 w 160"/>
                <a:gd name="T49" fmla="*/ 50 h 121"/>
                <a:gd name="T50" fmla="*/ 76 w 160"/>
                <a:gd name="T51" fmla="*/ 48 h 121"/>
                <a:gd name="T52" fmla="*/ 78 w 160"/>
                <a:gd name="T53" fmla="*/ 53 h 121"/>
                <a:gd name="T54" fmla="*/ 86 w 160"/>
                <a:gd name="T55" fmla="*/ 57 h 121"/>
                <a:gd name="T56" fmla="*/ 89 w 160"/>
                <a:gd name="T57" fmla="*/ 61 h 121"/>
                <a:gd name="T58" fmla="*/ 89 w 160"/>
                <a:gd name="T59" fmla="*/ 63 h 121"/>
                <a:gd name="T60" fmla="*/ 84 w 160"/>
                <a:gd name="T61" fmla="*/ 63 h 121"/>
                <a:gd name="T62" fmla="*/ 83 w 160"/>
                <a:gd name="T63" fmla="*/ 61 h 121"/>
                <a:gd name="T64" fmla="*/ 78 w 160"/>
                <a:gd name="T65" fmla="*/ 59 h 121"/>
                <a:gd name="T66" fmla="*/ 82 w 160"/>
                <a:gd name="T67" fmla="*/ 70 h 121"/>
                <a:gd name="T68" fmla="*/ 88 w 160"/>
                <a:gd name="T69" fmla="*/ 75 h 121"/>
                <a:gd name="T70" fmla="*/ 89 w 160"/>
                <a:gd name="T71" fmla="*/ 8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0" h="121">
                  <a:moveTo>
                    <a:pt x="83" y="77"/>
                  </a:moveTo>
                  <a:cubicBezTo>
                    <a:pt x="83" y="77"/>
                    <a:pt x="82" y="76"/>
                    <a:pt x="82" y="76"/>
                  </a:cubicBezTo>
                  <a:cubicBezTo>
                    <a:pt x="80" y="75"/>
                    <a:pt x="79" y="75"/>
                    <a:pt x="78" y="75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80" y="84"/>
                    <a:pt x="82" y="84"/>
                    <a:pt x="83" y="82"/>
                  </a:cubicBezTo>
                  <a:cubicBezTo>
                    <a:pt x="84" y="81"/>
                    <a:pt x="84" y="80"/>
                    <a:pt x="84" y="79"/>
                  </a:cubicBezTo>
                  <a:cubicBezTo>
                    <a:pt x="84" y="78"/>
                    <a:pt x="83" y="77"/>
                    <a:pt x="83" y="77"/>
                  </a:cubicBezTo>
                  <a:close/>
                  <a:moveTo>
                    <a:pt x="68" y="61"/>
                  </a:moveTo>
                  <a:cubicBezTo>
                    <a:pt x="68" y="62"/>
                    <a:pt x="67" y="62"/>
                    <a:pt x="67" y="63"/>
                  </a:cubicBezTo>
                  <a:cubicBezTo>
                    <a:pt x="67" y="64"/>
                    <a:pt x="67" y="64"/>
                    <a:pt x="68" y="65"/>
                  </a:cubicBezTo>
                  <a:cubicBezTo>
                    <a:pt x="68" y="65"/>
                    <a:pt x="68" y="66"/>
                    <a:pt x="69" y="66"/>
                  </a:cubicBezTo>
                  <a:cubicBezTo>
                    <a:pt x="69" y="67"/>
                    <a:pt x="70" y="67"/>
                    <a:pt x="71" y="67"/>
                  </a:cubicBezTo>
                  <a:cubicBezTo>
                    <a:pt x="71" y="67"/>
                    <a:pt x="72" y="68"/>
                    <a:pt x="72" y="68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1" y="59"/>
                    <a:pt x="69" y="60"/>
                    <a:pt x="68" y="61"/>
                  </a:cubicBezTo>
                  <a:close/>
                  <a:moveTo>
                    <a:pt x="81" y="27"/>
                  </a:moveTo>
                  <a:cubicBezTo>
                    <a:pt x="90" y="20"/>
                    <a:pt x="95" y="4"/>
                    <a:pt x="92" y="4"/>
                  </a:cubicBezTo>
                  <a:cubicBezTo>
                    <a:pt x="87" y="3"/>
                    <a:pt x="77" y="7"/>
                    <a:pt x="72" y="7"/>
                  </a:cubicBezTo>
                  <a:cubicBezTo>
                    <a:pt x="66" y="8"/>
                    <a:pt x="58" y="0"/>
                    <a:pt x="54" y="5"/>
                  </a:cubicBezTo>
                  <a:cubicBezTo>
                    <a:pt x="50" y="8"/>
                    <a:pt x="56" y="22"/>
                    <a:pt x="66" y="28"/>
                  </a:cubicBezTo>
                  <a:cubicBezTo>
                    <a:pt x="38" y="41"/>
                    <a:pt x="0" y="109"/>
                    <a:pt x="67" y="114"/>
                  </a:cubicBezTo>
                  <a:cubicBezTo>
                    <a:pt x="160" y="121"/>
                    <a:pt x="113" y="41"/>
                    <a:pt x="81" y="27"/>
                  </a:cubicBezTo>
                  <a:close/>
                  <a:moveTo>
                    <a:pt x="89" y="81"/>
                  </a:moveTo>
                  <a:cubicBezTo>
                    <a:pt x="89" y="83"/>
                    <a:pt x="88" y="86"/>
                    <a:pt x="86" y="87"/>
                  </a:cubicBezTo>
                  <a:cubicBezTo>
                    <a:pt x="83" y="89"/>
                    <a:pt x="81" y="90"/>
                    <a:pt x="78" y="90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78" y="94"/>
                    <a:pt x="77" y="95"/>
                    <a:pt x="77" y="95"/>
                  </a:cubicBezTo>
                  <a:cubicBezTo>
                    <a:pt x="76" y="96"/>
                    <a:pt x="75" y="96"/>
                    <a:pt x="74" y="95"/>
                  </a:cubicBezTo>
                  <a:cubicBezTo>
                    <a:pt x="73" y="95"/>
                    <a:pt x="72" y="94"/>
                    <a:pt x="72" y="93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2" y="90"/>
                    <a:pt x="71" y="90"/>
                    <a:pt x="71" y="89"/>
                  </a:cubicBezTo>
                  <a:cubicBezTo>
                    <a:pt x="68" y="89"/>
                    <a:pt x="66" y="87"/>
                    <a:pt x="64" y="85"/>
                  </a:cubicBezTo>
                  <a:cubicBezTo>
                    <a:pt x="63" y="84"/>
                    <a:pt x="63" y="83"/>
                    <a:pt x="62" y="82"/>
                  </a:cubicBezTo>
                  <a:cubicBezTo>
                    <a:pt x="62" y="82"/>
                    <a:pt x="62" y="81"/>
                    <a:pt x="62" y="81"/>
                  </a:cubicBezTo>
                  <a:cubicBezTo>
                    <a:pt x="62" y="81"/>
                    <a:pt x="62" y="80"/>
                    <a:pt x="62" y="80"/>
                  </a:cubicBezTo>
                  <a:cubicBezTo>
                    <a:pt x="62" y="80"/>
                    <a:pt x="62" y="79"/>
                    <a:pt x="62" y="79"/>
                  </a:cubicBezTo>
                  <a:cubicBezTo>
                    <a:pt x="62" y="78"/>
                    <a:pt x="64" y="77"/>
                    <a:pt x="65" y="77"/>
                  </a:cubicBezTo>
                  <a:cubicBezTo>
                    <a:pt x="66" y="77"/>
                    <a:pt x="67" y="78"/>
                    <a:pt x="67" y="79"/>
                  </a:cubicBezTo>
                  <a:cubicBezTo>
                    <a:pt x="67" y="79"/>
                    <a:pt x="67" y="80"/>
                    <a:pt x="67" y="80"/>
                  </a:cubicBezTo>
                  <a:cubicBezTo>
                    <a:pt x="67" y="80"/>
                    <a:pt x="67" y="80"/>
                    <a:pt x="68" y="81"/>
                  </a:cubicBezTo>
                  <a:cubicBezTo>
                    <a:pt x="68" y="81"/>
                    <a:pt x="68" y="82"/>
                    <a:pt x="69" y="82"/>
                  </a:cubicBezTo>
                  <a:cubicBezTo>
                    <a:pt x="70" y="83"/>
                    <a:pt x="71" y="84"/>
                    <a:pt x="72" y="84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0" y="73"/>
                    <a:pt x="67" y="72"/>
                    <a:pt x="65" y="70"/>
                  </a:cubicBezTo>
                  <a:cubicBezTo>
                    <a:pt x="64" y="70"/>
                    <a:pt x="63" y="69"/>
                    <a:pt x="63" y="67"/>
                  </a:cubicBezTo>
                  <a:cubicBezTo>
                    <a:pt x="62" y="66"/>
                    <a:pt x="62" y="65"/>
                    <a:pt x="62" y="63"/>
                  </a:cubicBezTo>
                  <a:cubicBezTo>
                    <a:pt x="62" y="62"/>
                    <a:pt x="62" y="61"/>
                    <a:pt x="63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7" y="55"/>
                    <a:pt x="70" y="54"/>
                    <a:pt x="72" y="53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2" y="49"/>
                    <a:pt x="73" y="49"/>
                    <a:pt x="73" y="48"/>
                  </a:cubicBezTo>
                  <a:cubicBezTo>
                    <a:pt x="74" y="47"/>
                    <a:pt x="75" y="47"/>
                    <a:pt x="76" y="48"/>
                  </a:cubicBezTo>
                  <a:cubicBezTo>
                    <a:pt x="77" y="48"/>
                    <a:pt x="78" y="49"/>
                    <a:pt x="78" y="50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9" y="53"/>
                    <a:pt x="79" y="53"/>
                  </a:cubicBezTo>
                  <a:cubicBezTo>
                    <a:pt x="82" y="54"/>
                    <a:pt x="84" y="55"/>
                    <a:pt x="86" y="57"/>
                  </a:cubicBezTo>
                  <a:cubicBezTo>
                    <a:pt x="87" y="58"/>
                    <a:pt x="88" y="59"/>
                    <a:pt x="88" y="60"/>
                  </a:cubicBezTo>
                  <a:cubicBezTo>
                    <a:pt x="88" y="60"/>
                    <a:pt x="88" y="61"/>
                    <a:pt x="89" y="61"/>
                  </a:cubicBezTo>
                  <a:cubicBezTo>
                    <a:pt x="89" y="61"/>
                    <a:pt x="89" y="62"/>
                    <a:pt x="89" y="62"/>
                  </a:cubicBezTo>
                  <a:cubicBezTo>
                    <a:pt x="89" y="62"/>
                    <a:pt x="89" y="63"/>
                    <a:pt x="89" y="63"/>
                  </a:cubicBezTo>
                  <a:cubicBezTo>
                    <a:pt x="88" y="64"/>
                    <a:pt x="87" y="65"/>
                    <a:pt x="86" y="65"/>
                  </a:cubicBezTo>
                  <a:cubicBezTo>
                    <a:pt x="85" y="65"/>
                    <a:pt x="84" y="64"/>
                    <a:pt x="84" y="63"/>
                  </a:cubicBezTo>
                  <a:cubicBezTo>
                    <a:pt x="83" y="63"/>
                    <a:pt x="83" y="63"/>
                    <a:pt x="83" y="62"/>
                  </a:cubicBezTo>
                  <a:cubicBezTo>
                    <a:pt x="83" y="62"/>
                    <a:pt x="83" y="62"/>
                    <a:pt x="83" y="61"/>
                  </a:cubicBezTo>
                  <a:cubicBezTo>
                    <a:pt x="83" y="61"/>
                    <a:pt x="82" y="61"/>
                    <a:pt x="82" y="60"/>
                  </a:cubicBezTo>
                  <a:cubicBezTo>
                    <a:pt x="80" y="59"/>
                    <a:pt x="79" y="59"/>
                    <a:pt x="78" y="5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9" y="69"/>
                    <a:pt x="81" y="70"/>
                    <a:pt x="82" y="70"/>
                  </a:cubicBezTo>
                  <a:cubicBezTo>
                    <a:pt x="85" y="71"/>
                    <a:pt x="87" y="73"/>
                    <a:pt x="88" y="75"/>
                  </a:cubicBezTo>
                  <a:cubicBezTo>
                    <a:pt x="88" y="75"/>
                    <a:pt x="88" y="74"/>
                    <a:pt x="88" y="75"/>
                  </a:cubicBezTo>
                  <a:cubicBezTo>
                    <a:pt x="89" y="76"/>
                    <a:pt x="88" y="75"/>
                    <a:pt x="88" y="75"/>
                  </a:cubicBezTo>
                  <a:cubicBezTo>
                    <a:pt x="89" y="77"/>
                    <a:pt x="90" y="79"/>
                    <a:pt x="89" y="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" name="SHAPE GROUP AND ICON">
            <a:extLst>
              <a:ext uri="{FF2B5EF4-FFF2-40B4-BE49-F238E27FC236}">
                <a16:creationId xmlns:a16="http://schemas.microsoft.com/office/drawing/2014/main" id="{FD0A850F-A82E-4936-9FC4-B3438DB56108}"/>
              </a:ext>
            </a:extLst>
          </p:cNvPr>
          <p:cNvGrpSpPr/>
          <p:nvPr/>
        </p:nvGrpSpPr>
        <p:grpSpPr>
          <a:xfrm>
            <a:off x="5195886" y="3136690"/>
            <a:ext cx="1219200" cy="1400177"/>
            <a:chOff x="5195886" y="3136690"/>
            <a:chExt cx="1219200" cy="1400177"/>
          </a:xfrm>
        </p:grpSpPr>
        <p:sp>
          <p:nvSpPr>
            <p:cNvPr id="29" name="AutoShape 75">
              <a:extLst>
                <a:ext uri="{FF2B5EF4-FFF2-40B4-BE49-F238E27FC236}">
                  <a16:creationId xmlns:a16="http://schemas.microsoft.com/office/drawing/2014/main" id="{0100FD25-6F5F-43E5-BE36-1E5C5647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886" y="3136690"/>
              <a:ext cx="1219200" cy="14001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9446"/>
                  </a:moveTo>
                  <a:cubicBezTo>
                    <a:pt x="0" y="4245"/>
                    <a:pt x="4826" y="0"/>
                    <a:pt x="10860" y="0"/>
                  </a:cubicBezTo>
                  <a:cubicBezTo>
                    <a:pt x="16773" y="0"/>
                    <a:pt x="21600" y="4245"/>
                    <a:pt x="21600" y="9446"/>
                  </a:cubicBezTo>
                  <a:cubicBezTo>
                    <a:pt x="21600" y="13957"/>
                    <a:pt x="17678" y="17725"/>
                    <a:pt x="12489" y="18415"/>
                  </a:cubicBezTo>
                  <a:cubicBezTo>
                    <a:pt x="10618" y="21599"/>
                    <a:pt x="10618" y="21599"/>
                    <a:pt x="10618" y="21599"/>
                  </a:cubicBezTo>
                  <a:cubicBezTo>
                    <a:pt x="8929" y="18415"/>
                    <a:pt x="8929" y="18415"/>
                    <a:pt x="8929" y="18415"/>
                  </a:cubicBezTo>
                  <a:cubicBezTo>
                    <a:pt x="3801" y="17566"/>
                    <a:pt x="0" y="13798"/>
                    <a:pt x="0" y="9446"/>
                  </a:cubicBez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3600">
                <a:cs typeface="Calibri" charset="0"/>
              </a:endParaRPr>
            </a:p>
          </p:txBody>
        </p:sp>
        <p:sp>
          <p:nvSpPr>
            <p:cNvPr id="42" name="ICON">
              <a:extLst>
                <a:ext uri="{FF2B5EF4-FFF2-40B4-BE49-F238E27FC236}">
                  <a16:creationId xmlns:a16="http://schemas.microsoft.com/office/drawing/2014/main" id="{1ADE412B-182A-43CB-A80D-986E869388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6966" y="3508227"/>
              <a:ext cx="465398" cy="469845"/>
            </a:xfrm>
            <a:custGeom>
              <a:avLst/>
              <a:gdLst>
                <a:gd name="T0" fmla="*/ 4 w 102"/>
                <a:gd name="T1" fmla="*/ 85 h 101"/>
                <a:gd name="T2" fmla="*/ 4 w 102"/>
                <a:gd name="T3" fmla="*/ 99 h 101"/>
                <a:gd name="T4" fmla="*/ 10 w 102"/>
                <a:gd name="T5" fmla="*/ 101 h 101"/>
                <a:gd name="T6" fmla="*/ 17 w 102"/>
                <a:gd name="T7" fmla="*/ 99 h 101"/>
                <a:gd name="T8" fmla="*/ 48 w 102"/>
                <a:gd name="T9" fmla="*/ 68 h 101"/>
                <a:gd name="T10" fmla="*/ 35 w 102"/>
                <a:gd name="T11" fmla="*/ 54 h 101"/>
                <a:gd name="T12" fmla="*/ 4 w 102"/>
                <a:gd name="T13" fmla="*/ 85 h 101"/>
                <a:gd name="T14" fmla="*/ 81 w 102"/>
                <a:gd name="T15" fmla="*/ 28 h 101"/>
                <a:gd name="T16" fmla="*/ 95 w 102"/>
                <a:gd name="T17" fmla="*/ 21 h 101"/>
                <a:gd name="T18" fmla="*/ 102 w 102"/>
                <a:gd name="T19" fmla="*/ 7 h 101"/>
                <a:gd name="T20" fmla="*/ 95 w 102"/>
                <a:gd name="T21" fmla="*/ 0 h 101"/>
                <a:gd name="T22" fmla="*/ 82 w 102"/>
                <a:gd name="T23" fmla="*/ 7 h 101"/>
                <a:gd name="T24" fmla="*/ 75 w 102"/>
                <a:gd name="T25" fmla="*/ 21 h 101"/>
                <a:gd name="T26" fmla="*/ 58 w 102"/>
                <a:gd name="T27" fmla="*/ 37 h 101"/>
                <a:gd name="T28" fmla="*/ 65 w 102"/>
                <a:gd name="T29" fmla="*/ 44 h 101"/>
                <a:gd name="T30" fmla="*/ 81 w 102"/>
                <a:gd name="T31" fmla="*/ 28 h 101"/>
                <a:gd name="T32" fmla="*/ 84 w 102"/>
                <a:gd name="T33" fmla="*/ 64 h 101"/>
                <a:gd name="T34" fmla="*/ 83 w 102"/>
                <a:gd name="T35" fmla="*/ 63 h 101"/>
                <a:gd name="T36" fmla="*/ 77 w 102"/>
                <a:gd name="T37" fmla="*/ 65 h 101"/>
                <a:gd name="T38" fmla="*/ 38 w 102"/>
                <a:gd name="T39" fmla="*/ 26 h 101"/>
                <a:gd name="T40" fmla="*/ 39 w 102"/>
                <a:gd name="T41" fmla="*/ 19 h 101"/>
                <a:gd name="T42" fmla="*/ 39 w 102"/>
                <a:gd name="T43" fmla="*/ 18 h 101"/>
                <a:gd name="T44" fmla="*/ 20 w 102"/>
                <a:gd name="T45" fmla="*/ 0 h 101"/>
                <a:gd name="T46" fmla="*/ 12 w 102"/>
                <a:gd name="T47" fmla="*/ 2 h 101"/>
                <a:gd name="T48" fmla="*/ 24 w 102"/>
                <a:gd name="T49" fmla="*/ 15 h 101"/>
                <a:gd name="T50" fmla="*/ 26 w 102"/>
                <a:gd name="T51" fmla="*/ 17 h 101"/>
                <a:gd name="T52" fmla="*/ 24 w 102"/>
                <a:gd name="T53" fmla="*/ 24 h 101"/>
                <a:gd name="T54" fmla="*/ 20 w 102"/>
                <a:gd name="T55" fmla="*/ 25 h 101"/>
                <a:gd name="T56" fmla="*/ 18 w 102"/>
                <a:gd name="T57" fmla="*/ 25 h 101"/>
                <a:gd name="T58" fmla="*/ 15 w 102"/>
                <a:gd name="T59" fmla="*/ 24 h 101"/>
                <a:gd name="T60" fmla="*/ 3 w 102"/>
                <a:gd name="T61" fmla="*/ 11 h 101"/>
                <a:gd name="T62" fmla="*/ 1 w 102"/>
                <a:gd name="T63" fmla="*/ 19 h 101"/>
                <a:gd name="T64" fmla="*/ 19 w 102"/>
                <a:gd name="T65" fmla="*/ 38 h 101"/>
                <a:gd name="T66" fmla="*/ 20 w 102"/>
                <a:gd name="T67" fmla="*/ 38 h 101"/>
                <a:gd name="T68" fmla="*/ 26 w 102"/>
                <a:gd name="T69" fmla="*/ 37 h 101"/>
                <a:gd name="T70" fmla="*/ 65 w 102"/>
                <a:gd name="T71" fmla="*/ 76 h 101"/>
                <a:gd name="T72" fmla="*/ 64 w 102"/>
                <a:gd name="T73" fmla="*/ 82 h 101"/>
                <a:gd name="T74" fmla="*/ 64 w 102"/>
                <a:gd name="T75" fmla="*/ 84 h 101"/>
                <a:gd name="T76" fmla="*/ 83 w 102"/>
                <a:gd name="T77" fmla="*/ 101 h 101"/>
                <a:gd name="T78" fmla="*/ 91 w 102"/>
                <a:gd name="T79" fmla="*/ 99 h 101"/>
                <a:gd name="T80" fmla="*/ 79 w 102"/>
                <a:gd name="T81" fmla="*/ 87 h 101"/>
                <a:gd name="T82" fmla="*/ 77 w 102"/>
                <a:gd name="T83" fmla="*/ 85 h 101"/>
                <a:gd name="T84" fmla="*/ 79 w 102"/>
                <a:gd name="T85" fmla="*/ 78 h 101"/>
                <a:gd name="T86" fmla="*/ 83 w 102"/>
                <a:gd name="T87" fmla="*/ 76 h 101"/>
                <a:gd name="T88" fmla="*/ 85 w 102"/>
                <a:gd name="T89" fmla="*/ 76 h 101"/>
                <a:gd name="T90" fmla="*/ 88 w 102"/>
                <a:gd name="T91" fmla="*/ 78 h 101"/>
                <a:gd name="T92" fmla="*/ 100 w 102"/>
                <a:gd name="T93" fmla="*/ 90 h 101"/>
                <a:gd name="T94" fmla="*/ 102 w 102"/>
                <a:gd name="T95" fmla="*/ 82 h 101"/>
                <a:gd name="T96" fmla="*/ 84 w 102"/>
                <a:gd name="T97" fmla="*/ 6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2" h="101">
                  <a:moveTo>
                    <a:pt x="4" y="85"/>
                  </a:moveTo>
                  <a:cubicBezTo>
                    <a:pt x="0" y="89"/>
                    <a:pt x="0" y="95"/>
                    <a:pt x="4" y="99"/>
                  </a:cubicBezTo>
                  <a:cubicBezTo>
                    <a:pt x="5" y="100"/>
                    <a:pt x="8" y="101"/>
                    <a:pt x="10" y="101"/>
                  </a:cubicBezTo>
                  <a:cubicBezTo>
                    <a:pt x="13" y="101"/>
                    <a:pt x="15" y="100"/>
                    <a:pt x="17" y="99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35" y="54"/>
                    <a:pt x="35" y="54"/>
                    <a:pt x="35" y="54"/>
                  </a:cubicBezTo>
                  <a:lnTo>
                    <a:pt x="4" y="85"/>
                  </a:lnTo>
                  <a:close/>
                  <a:moveTo>
                    <a:pt x="81" y="28"/>
                  </a:moveTo>
                  <a:cubicBezTo>
                    <a:pt x="95" y="21"/>
                    <a:pt x="95" y="21"/>
                    <a:pt x="95" y="21"/>
                  </a:cubicBezTo>
                  <a:cubicBezTo>
                    <a:pt x="102" y="7"/>
                    <a:pt x="102" y="7"/>
                    <a:pt x="102" y="7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65" y="44"/>
                    <a:pt x="65" y="44"/>
                    <a:pt x="65" y="44"/>
                  </a:cubicBezTo>
                  <a:lnTo>
                    <a:pt x="81" y="28"/>
                  </a:lnTo>
                  <a:close/>
                  <a:moveTo>
                    <a:pt x="84" y="64"/>
                  </a:moveTo>
                  <a:cubicBezTo>
                    <a:pt x="83" y="63"/>
                    <a:pt x="83" y="63"/>
                    <a:pt x="83" y="63"/>
                  </a:cubicBezTo>
                  <a:cubicBezTo>
                    <a:pt x="81" y="63"/>
                    <a:pt x="79" y="64"/>
                    <a:pt x="77" y="6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4"/>
                    <a:pt x="39" y="21"/>
                    <a:pt x="39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8" y="8"/>
                    <a:pt x="30" y="0"/>
                    <a:pt x="20" y="0"/>
                  </a:cubicBezTo>
                  <a:cubicBezTo>
                    <a:pt x="17" y="0"/>
                    <a:pt x="14" y="1"/>
                    <a:pt x="12" y="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6"/>
                    <a:pt x="26" y="17"/>
                  </a:cubicBezTo>
                  <a:cubicBezTo>
                    <a:pt x="27" y="19"/>
                    <a:pt x="26" y="22"/>
                    <a:pt x="24" y="24"/>
                  </a:cubicBezTo>
                  <a:cubicBezTo>
                    <a:pt x="23" y="25"/>
                    <a:pt x="22" y="25"/>
                    <a:pt x="20" y="25"/>
                  </a:cubicBezTo>
                  <a:cubicBezTo>
                    <a:pt x="19" y="25"/>
                    <a:pt x="18" y="25"/>
                    <a:pt x="18" y="25"/>
                  </a:cubicBezTo>
                  <a:cubicBezTo>
                    <a:pt x="17" y="25"/>
                    <a:pt x="16" y="24"/>
                    <a:pt x="15" y="2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4"/>
                    <a:pt x="1" y="16"/>
                    <a:pt x="1" y="19"/>
                  </a:cubicBezTo>
                  <a:cubicBezTo>
                    <a:pt x="1" y="29"/>
                    <a:pt x="9" y="37"/>
                    <a:pt x="19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2" y="38"/>
                    <a:pt x="24" y="38"/>
                    <a:pt x="26" y="37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78"/>
                    <a:pt x="64" y="80"/>
                    <a:pt x="64" y="82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5" y="93"/>
                    <a:pt x="73" y="101"/>
                    <a:pt x="83" y="101"/>
                  </a:cubicBezTo>
                  <a:cubicBezTo>
                    <a:pt x="86" y="101"/>
                    <a:pt x="89" y="101"/>
                    <a:pt x="91" y="99"/>
                  </a:cubicBezTo>
                  <a:cubicBezTo>
                    <a:pt x="79" y="87"/>
                    <a:pt x="79" y="87"/>
                    <a:pt x="79" y="87"/>
                  </a:cubicBezTo>
                  <a:cubicBezTo>
                    <a:pt x="78" y="86"/>
                    <a:pt x="78" y="85"/>
                    <a:pt x="77" y="85"/>
                  </a:cubicBezTo>
                  <a:cubicBezTo>
                    <a:pt x="76" y="82"/>
                    <a:pt x="77" y="80"/>
                    <a:pt x="79" y="78"/>
                  </a:cubicBezTo>
                  <a:cubicBezTo>
                    <a:pt x="80" y="77"/>
                    <a:pt x="81" y="76"/>
                    <a:pt x="83" y="76"/>
                  </a:cubicBezTo>
                  <a:cubicBezTo>
                    <a:pt x="84" y="76"/>
                    <a:pt x="85" y="76"/>
                    <a:pt x="85" y="76"/>
                  </a:cubicBezTo>
                  <a:cubicBezTo>
                    <a:pt x="86" y="77"/>
                    <a:pt x="87" y="77"/>
                    <a:pt x="88" y="78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1" y="88"/>
                    <a:pt x="102" y="85"/>
                    <a:pt x="102" y="82"/>
                  </a:cubicBezTo>
                  <a:cubicBezTo>
                    <a:pt x="102" y="72"/>
                    <a:pt x="94" y="64"/>
                    <a:pt x="84" y="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7" name="SHAPE GROUP AND ICON">
            <a:extLst>
              <a:ext uri="{FF2B5EF4-FFF2-40B4-BE49-F238E27FC236}">
                <a16:creationId xmlns:a16="http://schemas.microsoft.com/office/drawing/2014/main" id="{4BEA99C1-8E33-4EB2-888D-822BA058002A}"/>
              </a:ext>
            </a:extLst>
          </p:cNvPr>
          <p:cNvGrpSpPr/>
          <p:nvPr/>
        </p:nvGrpSpPr>
        <p:grpSpPr>
          <a:xfrm>
            <a:off x="8545512" y="3136690"/>
            <a:ext cx="1219200" cy="1400177"/>
            <a:chOff x="8545512" y="3136690"/>
            <a:chExt cx="1219200" cy="1400177"/>
          </a:xfrm>
        </p:grpSpPr>
        <p:sp>
          <p:nvSpPr>
            <p:cNvPr id="30" name="AutoShape 78">
              <a:extLst>
                <a:ext uri="{FF2B5EF4-FFF2-40B4-BE49-F238E27FC236}">
                  <a16:creationId xmlns:a16="http://schemas.microsoft.com/office/drawing/2014/main" id="{4EFD19F9-330C-4C9F-BDF7-AB9D902AE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5512" y="3136690"/>
              <a:ext cx="1219200" cy="14001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9446"/>
                  </a:moveTo>
                  <a:cubicBezTo>
                    <a:pt x="0" y="4245"/>
                    <a:pt x="4826" y="0"/>
                    <a:pt x="10860" y="0"/>
                  </a:cubicBezTo>
                  <a:cubicBezTo>
                    <a:pt x="16773" y="0"/>
                    <a:pt x="21600" y="4245"/>
                    <a:pt x="21600" y="9446"/>
                  </a:cubicBezTo>
                  <a:cubicBezTo>
                    <a:pt x="21600" y="13957"/>
                    <a:pt x="17678" y="17725"/>
                    <a:pt x="12489" y="18415"/>
                  </a:cubicBezTo>
                  <a:cubicBezTo>
                    <a:pt x="10618" y="21599"/>
                    <a:pt x="10618" y="21599"/>
                    <a:pt x="10618" y="21599"/>
                  </a:cubicBezTo>
                  <a:cubicBezTo>
                    <a:pt x="8929" y="18415"/>
                    <a:pt x="8929" y="18415"/>
                    <a:pt x="8929" y="18415"/>
                  </a:cubicBezTo>
                  <a:cubicBezTo>
                    <a:pt x="3801" y="17566"/>
                    <a:pt x="0" y="13798"/>
                    <a:pt x="0" y="9446"/>
                  </a:cubicBezTo>
                  <a:close/>
                </a:path>
              </a:pathLst>
            </a:custGeom>
            <a:gradFill>
              <a:gsLst>
                <a:gs pos="0">
                  <a:srgbClr val="FBB215"/>
                </a:gs>
                <a:gs pos="100000">
                  <a:srgbClr val="E66B2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3600">
                <a:cs typeface="Calibri" charset="0"/>
              </a:endParaRPr>
            </a:p>
          </p:txBody>
        </p:sp>
        <p:sp>
          <p:nvSpPr>
            <p:cNvPr id="43" name="ICON">
              <a:extLst>
                <a:ext uri="{FF2B5EF4-FFF2-40B4-BE49-F238E27FC236}">
                  <a16:creationId xmlns:a16="http://schemas.microsoft.com/office/drawing/2014/main" id="{FB974C57-5470-4702-B60B-9440E920C9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69911" y="3468789"/>
              <a:ext cx="506898" cy="517274"/>
            </a:xfrm>
            <a:custGeom>
              <a:avLst/>
              <a:gdLst>
                <a:gd name="T0" fmla="*/ 110 w 111"/>
                <a:gd name="T1" fmla="*/ 94 h 111"/>
                <a:gd name="T2" fmla="*/ 88 w 111"/>
                <a:gd name="T3" fmla="*/ 72 h 111"/>
                <a:gd name="T4" fmla="*/ 103 w 111"/>
                <a:gd name="T5" fmla="*/ 63 h 111"/>
                <a:gd name="T6" fmla="*/ 105 w 111"/>
                <a:gd name="T7" fmla="*/ 60 h 111"/>
                <a:gd name="T8" fmla="*/ 103 w 111"/>
                <a:gd name="T9" fmla="*/ 56 h 111"/>
                <a:gd name="T10" fmla="*/ 32 w 111"/>
                <a:gd name="T11" fmla="*/ 28 h 111"/>
                <a:gd name="T12" fmla="*/ 28 w 111"/>
                <a:gd name="T13" fmla="*/ 29 h 111"/>
                <a:gd name="T14" fmla="*/ 28 w 111"/>
                <a:gd name="T15" fmla="*/ 33 h 111"/>
                <a:gd name="T16" fmla="*/ 56 w 111"/>
                <a:gd name="T17" fmla="*/ 103 h 111"/>
                <a:gd name="T18" fmla="*/ 59 w 111"/>
                <a:gd name="T19" fmla="*/ 106 h 111"/>
                <a:gd name="T20" fmla="*/ 62 w 111"/>
                <a:gd name="T21" fmla="*/ 104 h 111"/>
                <a:gd name="T22" fmla="*/ 71 w 111"/>
                <a:gd name="T23" fmla="*/ 88 h 111"/>
                <a:gd name="T24" fmla="*/ 94 w 111"/>
                <a:gd name="T25" fmla="*/ 110 h 111"/>
                <a:gd name="T26" fmla="*/ 96 w 111"/>
                <a:gd name="T27" fmla="*/ 111 h 111"/>
                <a:gd name="T28" fmla="*/ 99 w 111"/>
                <a:gd name="T29" fmla="*/ 110 h 111"/>
                <a:gd name="T30" fmla="*/ 110 w 111"/>
                <a:gd name="T31" fmla="*/ 99 h 111"/>
                <a:gd name="T32" fmla="*/ 110 w 111"/>
                <a:gd name="T33" fmla="*/ 94 h 111"/>
                <a:gd name="T34" fmla="*/ 16 w 111"/>
                <a:gd name="T35" fmla="*/ 11 h 111"/>
                <a:gd name="T36" fmla="*/ 11 w 111"/>
                <a:gd name="T37" fmla="*/ 11 h 111"/>
                <a:gd name="T38" fmla="*/ 11 w 111"/>
                <a:gd name="T39" fmla="*/ 17 h 111"/>
                <a:gd name="T40" fmla="*/ 19 w 111"/>
                <a:gd name="T41" fmla="*/ 25 h 111"/>
                <a:gd name="T42" fmla="*/ 22 w 111"/>
                <a:gd name="T43" fmla="*/ 26 h 111"/>
                <a:gd name="T44" fmla="*/ 24 w 111"/>
                <a:gd name="T45" fmla="*/ 25 h 111"/>
                <a:gd name="T46" fmla="*/ 24 w 111"/>
                <a:gd name="T47" fmla="*/ 20 h 111"/>
                <a:gd name="T48" fmla="*/ 16 w 111"/>
                <a:gd name="T49" fmla="*/ 11 h 111"/>
                <a:gd name="T50" fmla="*/ 19 w 111"/>
                <a:gd name="T51" fmla="*/ 37 h 111"/>
                <a:gd name="T52" fmla="*/ 15 w 111"/>
                <a:gd name="T53" fmla="*/ 33 h 111"/>
                <a:gd name="T54" fmla="*/ 3 w 111"/>
                <a:gd name="T55" fmla="*/ 33 h 111"/>
                <a:gd name="T56" fmla="*/ 0 w 111"/>
                <a:gd name="T57" fmla="*/ 37 h 111"/>
                <a:gd name="T58" fmla="*/ 3 w 111"/>
                <a:gd name="T59" fmla="*/ 41 h 111"/>
                <a:gd name="T60" fmla="*/ 15 w 111"/>
                <a:gd name="T61" fmla="*/ 41 h 111"/>
                <a:gd name="T62" fmla="*/ 19 w 111"/>
                <a:gd name="T63" fmla="*/ 37 h 111"/>
                <a:gd name="T64" fmla="*/ 17 w 111"/>
                <a:gd name="T65" fmla="*/ 48 h 111"/>
                <a:gd name="T66" fmla="*/ 9 w 111"/>
                <a:gd name="T67" fmla="*/ 57 h 111"/>
                <a:gd name="T68" fmla="*/ 9 w 111"/>
                <a:gd name="T69" fmla="*/ 62 h 111"/>
                <a:gd name="T70" fmla="*/ 12 w 111"/>
                <a:gd name="T71" fmla="*/ 63 h 111"/>
                <a:gd name="T72" fmla="*/ 14 w 111"/>
                <a:gd name="T73" fmla="*/ 62 h 111"/>
                <a:gd name="T74" fmla="*/ 22 w 111"/>
                <a:gd name="T75" fmla="*/ 54 h 111"/>
                <a:gd name="T76" fmla="*/ 22 w 111"/>
                <a:gd name="T77" fmla="*/ 48 h 111"/>
                <a:gd name="T78" fmla="*/ 17 w 111"/>
                <a:gd name="T79" fmla="*/ 48 h 111"/>
                <a:gd name="T80" fmla="*/ 36 w 111"/>
                <a:gd name="T81" fmla="*/ 19 h 111"/>
                <a:gd name="T82" fmla="*/ 40 w 111"/>
                <a:gd name="T83" fmla="*/ 16 h 111"/>
                <a:gd name="T84" fmla="*/ 40 w 111"/>
                <a:gd name="T85" fmla="*/ 4 h 111"/>
                <a:gd name="T86" fmla="*/ 36 w 111"/>
                <a:gd name="T87" fmla="*/ 0 h 111"/>
                <a:gd name="T88" fmla="*/ 33 w 111"/>
                <a:gd name="T89" fmla="*/ 4 h 111"/>
                <a:gd name="T90" fmla="*/ 33 w 111"/>
                <a:gd name="T91" fmla="*/ 16 h 111"/>
                <a:gd name="T92" fmla="*/ 36 w 111"/>
                <a:gd name="T93" fmla="*/ 19 h 111"/>
                <a:gd name="T94" fmla="*/ 50 w 111"/>
                <a:gd name="T95" fmla="*/ 24 h 111"/>
                <a:gd name="T96" fmla="*/ 53 w 111"/>
                <a:gd name="T97" fmla="*/ 23 h 111"/>
                <a:gd name="T98" fmla="*/ 61 w 111"/>
                <a:gd name="T99" fmla="*/ 15 h 111"/>
                <a:gd name="T100" fmla="*/ 61 w 111"/>
                <a:gd name="T101" fmla="*/ 10 h 111"/>
                <a:gd name="T102" fmla="*/ 56 w 111"/>
                <a:gd name="T103" fmla="*/ 10 h 111"/>
                <a:gd name="T104" fmla="*/ 48 w 111"/>
                <a:gd name="T105" fmla="*/ 18 h 111"/>
                <a:gd name="T106" fmla="*/ 48 w 111"/>
                <a:gd name="T107" fmla="*/ 23 h 111"/>
                <a:gd name="T108" fmla="*/ 50 w 111"/>
                <a:gd name="T109" fmla="*/ 2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1" h="111">
                  <a:moveTo>
                    <a:pt x="110" y="94"/>
                  </a:moveTo>
                  <a:cubicBezTo>
                    <a:pt x="88" y="72"/>
                    <a:pt x="88" y="72"/>
                    <a:pt x="88" y="72"/>
                  </a:cubicBezTo>
                  <a:cubicBezTo>
                    <a:pt x="103" y="63"/>
                    <a:pt x="103" y="63"/>
                    <a:pt x="103" y="63"/>
                  </a:cubicBezTo>
                  <a:cubicBezTo>
                    <a:pt x="105" y="62"/>
                    <a:pt x="105" y="61"/>
                    <a:pt x="105" y="60"/>
                  </a:cubicBezTo>
                  <a:cubicBezTo>
                    <a:pt x="105" y="58"/>
                    <a:pt x="104" y="57"/>
                    <a:pt x="103" y="56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1" y="28"/>
                    <a:pt x="30" y="28"/>
                    <a:pt x="28" y="29"/>
                  </a:cubicBezTo>
                  <a:cubicBezTo>
                    <a:pt x="27" y="30"/>
                    <a:pt x="27" y="32"/>
                    <a:pt x="28" y="33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56" y="105"/>
                    <a:pt x="57" y="106"/>
                    <a:pt x="59" y="106"/>
                  </a:cubicBezTo>
                  <a:cubicBezTo>
                    <a:pt x="60" y="106"/>
                    <a:pt x="62" y="105"/>
                    <a:pt x="62" y="104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94" y="110"/>
                    <a:pt x="94" y="110"/>
                    <a:pt x="94" y="110"/>
                  </a:cubicBezTo>
                  <a:cubicBezTo>
                    <a:pt x="94" y="111"/>
                    <a:pt x="95" y="111"/>
                    <a:pt x="96" y="111"/>
                  </a:cubicBezTo>
                  <a:cubicBezTo>
                    <a:pt x="97" y="111"/>
                    <a:pt x="98" y="111"/>
                    <a:pt x="99" y="110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1" y="98"/>
                    <a:pt x="111" y="96"/>
                    <a:pt x="110" y="94"/>
                  </a:cubicBezTo>
                  <a:close/>
                  <a:moveTo>
                    <a:pt x="16" y="11"/>
                  </a:moveTo>
                  <a:cubicBezTo>
                    <a:pt x="14" y="10"/>
                    <a:pt x="12" y="10"/>
                    <a:pt x="11" y="11"/>
                  </a:cubicBezTo>
                  <a:cubicBezTo>
                    <a:pt x="9" y="13"/>
                    <a:pt x="9" y="15"/>
                    <a:pt x="11" y="17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6"/>
                    <a:pt x="21" y="26"/>
                    <a:pt x="22" y="26"/>
                  </a:cubicBezTo>
                  <a:cubicBezTo>
                    <a:pt x="23" y="26"/>
                    <a:pt x="23" y="26"/>
                    <a:pt x="24" y="25"/>
                  </a:cubicBezTo>
                  <a:cubicBezTo>
                    <a:pt x="26" y="23"/>
                    <a:pt x="26" y="21"/>
                    <a:pt x="24" y="20"/>
                  </a:cubicBezTo>
                  <a:lnTo>
                    <a:pt x="16" y="11"/>
                  </a:lnTo>
                  <a:close/>
                  <a:moveTo>
                    <a:pt x="19" y="37"/>
                  </a:moveTo>
                  <a:cubicBezTo>
                    <a:pt x="19" y="35"/>
                    <a:pt x="17" y="33"/>
                    <a:pt x="15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5"/>
                    <a:pt x="0" y="37"/>
                  </a:cubicBezTo>
                  <a:cubicBezTo>
                    <a:pt x="0" y="39"/>
                    <a:pt x="1" y="41"/>
                    <a:pt x="3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7" y="41"/>
                    <a:pt x="19" y="39"/>
                    <a:pt x="19" y="37"/>
                  </a:cubicBezTo>
                  <a:close/>
                  <a:moveTo>
                    <a:pt x="17" y="48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8" y="58"/>
                    <a:pt x="8" y="61"/>
                    <a:pt x="9" y="62"/>
                  </a:cubicBezTo>
                  <a:cubicBezTo>
                    <a:pt x="10" y="63"/>
                    <a:pt x="11" y="63"/>
                    <a:pt x="12" y="63"/>
                  </a:cubicBezTo>
                  <a:cubicBezTo>
                    <a:pt x="13" y="63"/>
                    <a:pt x="14" y="63"/>
                    <a:pt x="14" y="6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4" y="52"/>
                    <a:pt x="24" y="50"/>
                    <a:pt x="22" y="48"/>
                  </a:cubicBezTo>
                  <a:cubicBezTo>
                    <a:pt x="21" y="47"/>
                    <a:pt x="19" y="47"/>
                    <a:pt x="17" y="48"/>
                  </a:cubicBezTo>
                  <a:close/>
                  <a:moveTo>
                    <a:pt x="36" y="19"/>
                  </a:moveTo>
                  <a:cubicBezTo>
                    <a:pt x="38" y="19"/>
                    <a:pt x="40" y="18"/>
                    <a:pt x="40" y="1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38" y="0"/>
                    <a:pt x="36" y="0"/>
                  </a:cubicBezTo>
                  <a:cubicBezTo>
                    <a:pt x="34" y="0"/>
                    <a:pt x="33" y="2"/>
                    <a:pt x="33" y="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8"/>
                    <a:pt x="34" y="19"/>
                    <a:pt x="36" y="19"/>
                  </a:cubicBezTo>
                  <a:close/>
                  <a:moveTo>
                    <a:pt x="50" y="24"/>
                  </a:moveTo>
                  <a:cubicBezTo>
                    <a:pt x="51" y="24"/>
                    <a:pt x="52" y="24"/>
                    <a:pt x="53" y="23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3" y="13"/>
                    <a:pt x="63" y="11"/>
                    <a:pt x="61" y="10"/>
                  </a:cubicBezTo>
                  <a:cubicBezTo>
                    <a:pt x="60" y="8"/>
                    <a:pt x="58" y="8"/>
                    <a:pt x="56" y="10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6" y="19"/>
                    <a:pt x="46" y="22"/>
                    <a:pt x="48" y="23"/>
                  </a:cubicBezTo>
                  <a:cubicBezTo>
                    <a:pt x="49" y="24"/>
                    <a:pt x="50" y="24"/>
                    <a:pt x="50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" name="SHAPE GROUP AND ICON">
            <a:extLst>
              <a:ext uri="{FF2B5EF4-FFF2-40B4-BE49-F238E27FC236}">
                <a16:creationId xmlns:a16="http://schemas.microsoft.com/office/drawing/2014/main" id="{FE9B4146-D87B-49D4-AD55-D8217A4576EA}"/>
              </a:ext>
            </a:extLst>
          </p:cNvPr>
          <p:cNvGrpSpPr/>
          <p:nvPr/>
        </p:nvGrpSpPr>
        <p:grpSpPr>
          <a:xfrm>
            <a:off x="11901486" y="3136690"/>
            <a:ext cx="1219200" cy="1400177"/>
            <a:chOff x="11901486" y="3136690"/>
            <a:chExt cx="1219200" cy="1400177"/>
          </a:xfrm>
        </p:grpSpPr>
        <p:sp>
          <p:nvSpPr>
            <p:cNvPr id="31" name="AutoShape 81">
              <a:extLst>
                <a:ext uri="{FF2B5EF4-FFF2-40B4-BE49-F238E27FC236}">
                  <a16:creationId xmlns:a16="http://schemas.microsoft.com/office/drawing/2014/main" id="{332B2E87-F43C-4568-B40C-C342ECAD3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1486" y="3136690"/>
              <a:ext cx="1219200" cy="14001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9446"/>
                  </a:moveTo>
                  <a:cubicBezTo>
                    <a:pt x="0" y="4245"/>
                    <a:pt x="4826" y="0"/>
                    <a:pt x="10860" y="0"/>
                  </a:cubicBezTo>
                  <a:cubicBezTo>
                    <a:pt x="16773" y="0"/>
                    <a:pt x="21600" y="4245"/>
                    <a:pt x="21600" y="9446"/>
                  </a:cubicBezTo>
                  <a:cubicBezTo>
                    <a:pt x="21600" y="13957"/>
                    <a:pt x="17678" y="17725"/>
                    <a:pt x="12489" y="18415"/>
                  </a:cubicBezTo>
                  <a:cubicBezTo>
                    <a:pt x="10618" y="21599"/>
                    <a:pt x="10618" y="21599"/>
                    <a:pt x="10618" y="21599"/>
                  </a:cubicBezTo>
                  <a:cubicBezTo>
                    <a:pt x="8929" y="18415"/>
                    <a:pt x="8929" y="18415"/>
                    <a:pt x="8929" y="18415"/>
                  </a:cubicBezTo>
                  <a:cubicBezTo>
                    <a:pt x="3801" y="17566"/>
                    <a:pt x="0" y="13798"/>
                    <a:pt x="0" y="9446"/>
                  </a:cubicBezTo>
                  <a:close/>
                </a:path>
              </a:pathLst>
            </a:custGeom>
            <a:gradFill>
              <a:gsLst>
                <a:gs pos="0">
                  <a:srgbClr val="DE394A"/>
                </a:gs>
                <a:gs pos="100000">
                  <a:srgbClr val="7030A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3600">
                <a:cs typeface="Calibri" charset="0"/>
              </a:endParaRPr>
            </a:p>
          </p:txBody>
        </p:sp>
        <p:sp>
          <p:nvSpPr>
            <p:cNvPr id="44" name="ICON">
              <a:extLst>
                <a:ext uri="{FF2B5EF4-FFF2-40B4-BE49-F238E27FC236}">
                  <a16:creationId xmlns:a16="http://schemas.microsoft.com/office/drawing/2014/main" id="{FBBC6BE7-BCF3-456B-AE61-4C0486FE2E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04855" y="3461392"/>
              <a:ext cx="406112" cy="530613"/>
            </a:xfrm>
            <a:custGeom>
              <a:avLst/>
              <a:gdLst>
                <a:gd name="T0" fmla="*/ 31 w 89"/>
                <a:gd name="T1" fmla="*/ 100 h 114"/>
                <a:gd name="T2" fmla="*/ 31 w 89"/>
                <a:gd name="T3" fmla="*/ 100 h 114"/>
                <a:gd name="T4" fmla="*/ 45 w 89"/>
                <a:gd name="T5" fmla="*/ 114 h 114"/>
                <a:gd name="T6" fmla="*/ 58 w 89"/>
                <a:gd name="T7" fmla="*/ 100 h 114"/>
                <a:gd name="T8" fmla="*/ 58 w 89"/>
                <a:gd name="T9" fmla="*/ 100 h 114"/>
                <a:gd name="T10" fmla="*/ 31 w 89"/>
                <a:gd name="T11" fmla="*/ 100 h 114"/>
                <a:gd name="T12" fmla="*/ 88 w 89"/>
                <a:gd name="T13" fmla="*/ 83 h 114"/>
                <a:gd name="T14" fmla="*/ 76 w 89"/>
                <a:gd name="T15" fmla="*/ 65 h 114"/>
                <a:gd name="T16" fmla="*/ 76 w 89"/>
                <a:gd name="T17" fmla="*/ 43 h 114"/>
                <a:gd name="T18" fmla="*/ 51 w 89"/>
                <a:gd name="T19" fmla="*/ 13 h 114"/>
                <a:gd name="T20" fmla="*/ 51 w 89"/>
                <a:gd name="T21" fmla="*/ 6 h 114"/>
                <a:gd name="T22" fmla="*/ 45 w 89"/>
                <a:gd name="T23" fmla="*/ 0 h 114"/>
                <a:gd name="T24" fmla="*/ 39 w 89"/>
                <a:gd name="T25" fmla="*/ 6 h 114"/>
                <a:gd name="T26" fmla="*/ 39 w 89"/>
                <a:gd name="T27" fmla="*/ 13 h 114"/>
                <a:gd name="T28" fmla="*/ 14 w 89"/>
                <a:gd name="T29" fmla="*/ 43 h 114"/>
                <a:gd name="T30" fmla="*/ 14 w 89"/>
                <a:gd name="T31" fmla="*/ 65 h 114"/>
                <a:gd name="T32" fmla="*/ 1 w 89"/>
                <a:gd name="T33" fmla="*/ 83 h 114"/>
                <a:gd name="T34" fmla="*/ 1 w 89"/>
                <a:gd name="T35" fmla="*/ 90 h 114"/>
                <a:gd name="T36" fmla="*/ 7 w 89"/>
                <a:gd name="T37" fmla="*/ 93 h 114"/>
                <a:gd name="T38" fmla="*/ 83 w 89"/>
                <a:gd name="T39" fmla="*/ 93 h 114"/>
                <a:gd name="T40" fmla="*/ 88 w 89"/>
                <a:gd name="T41" fmla="*/ 90 h 114"/>
                <a:gd name="T42" fmla="*/ 88 w 89"/>
                <a:gd name="T43" fmla="*/ 8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9" h="114">
                  <a:moveTo>
                    <a:pt x="31" y="100"/>
                  </a:moveTo>
                  <a:cubicBezTo>
                    <a:pt x="31" y="100"/>
                    <a:pt x="31" y="100"/>
                    <a:pt x="31" y="100"/>
                  </a:cubicBezTo>
                  <a:cubicBezTo>
                    <a:pt x="31" y="108"/>
                    <a:pt x="37" y="114"/>
                    <a:pt x="45" y="114"/>
                  </a:cubicBezTo>
                  <a:cubicBezTo>
                    <a:pt x="52" y="114"/>
                    <a:pt x="58" y="108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lnTo>
                    <a:pt x="31" y="100"/>
                  </a:lnTo>
                  <a:close/>
                  <a:moveTo>
                    <a:pt x="88" y="83"/>
                  </a:moveTo>
                  <a:cubicBezTo>
                    <a:pt x="76" y="65"/>
                    <a:pt x="76" y="65"/>
                    <a:pt x="76" y="65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28"/>
                    <a:pt x="65" y="16"/>
                    <a:pt x="51" y="13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2"/>
                    <a:pt x="48" y="0"/>
                    <a:pt x="45" y="0"/>
                  </a:cubicBezTo>
                  <a:cubicBezTo>
                    <a:pt x="41" y="0"/>
                    <a:pt x="39" y="2"/>
                    <a:pt x="39" y="6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24" y="16"/>
                    <a:pt x="14" y="28"/>
                    <a:pt x="14" y="43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85"/>
                    <a:pt x="0" y="88"/>
                    <a:pt x="1" y="90"/>
                  </a:cubicBezTo>
                  <a:cubicBezTo>
                    <a:pt x="2" y="92"/>
                    <a:pt x="4" y="93"/>
                    <a:pt x="7" y="93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5" y="93"/>
                    <a:pt x="87" y="92"/>
                    <a:pt x="88" y="90"/>
                  </a:cubicBezTo>
                  <a:cubicBezTo>
                    <a:pt x="89" y="88"/>
                    <a:pt x="89" y="85"/>
                    <a:pt x="88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" name="SHAPE GROUP AND ICON">
            <a:extLst>
              <a:ext uri="{FF2B5EF4-FFF2-40B4-BE49-F238E27FC236}">
                <a16:creationId xmlns:a16="http://schemas.microsoft.com/office/drawing/2014/main" id="{19C7FBC4-5CC1-4C94-A660-19EA8CBAEE2E}"/>
              </a:ext>
            </a:extLst>
          </p:cNvPr>
          <p:cNvGrpSpPr/>
          <p:nvPr/>
        </p:nvGrpSpPr>
        <p:grpSpPr>
          <a:xfrm>
            <a:off x="15254286" y="3136690"/>
            <a:ext cx="1216026" cy="1400177"/>
            <a:chOff x="15254286" y="3136690"/>
            <a:chExt cx="1216026" cy="1400177"/>
          </a:xfrm>
        </p:grpSpPr>
        <p:sp>
          <p:nvSpPr>
            <p:cNvPr id="32" name="AutoShape 84">
              <a:extLst>
                <a:ext uri="{FF2B5EF4-FFF2-40B4-BE49-F238E27FC236}">
                  <a16:creationId xmlns:a16="http://schemas.microsoft.com/office/drawing/2014/main" id="{13A06CDA-FCD2-4477-973C-1F335014A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4286" y="3136690"/>
              <a:ext cx="1216026" cy="14001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9446"/>
                  </a:moveTo>
                  <a:cubicBezTo>
                    <a:pt x="0" y="4245"/>
                    <a:pt x="4826" y="0"/>
                    <a:pt x="10860" y="0"/>
                  </a:cubicBezTo>
                  <a:cubicBezTo>
                    <a:pt x="16773" y="0"/>
                    <a:pt x="21600" y="4245"/>
                    <a:pt x="21600" y="9446"/>
                  </a:cubicBezTo>
                  <a:cubicBezTo>
                    <a:pt x="21600" y="13957"/>
                    <a:pt x="17678" y="17725"/>
                    <a:pt x="12489" y="18415"/>
                  </a:cubicBezTo>
                  <a:cubicBezTo>
                    <a:pt x="10618" y="21599"/>
                    <a:pt x="10618" y="21599"/>
                    <a:pt x="10618" y="21599"/>
                  </a:cubicBezTo>
                  <a:cubicBezTo>
                    <a:pt x="8929" y="18415"/>
                    <a:pt x="8929" y="18415"/>
                    <a:pt x="8929" y="18415"/>
                  </a:cubicBezTo>
                  <a:cubicBezTo>
                    <a:pt x="3801" y="17566"/>
                    <a:pt x="0" y="13798"/>
                    <a:pt x="0" y="9446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3600">
                <a:cs typeface="Calibri" charset="0"/>
              </a:endParaRPr>
            </a:p>
          </p:txBody>
        </p:sp>
        <p:sp>
          <p:nvSpPr>
            <p:cNvPr id="45" name="ICON">
              <a:extLst>
                <a:ext uri="{FF2B5EF4-FFF2-40B4-BE49-F238E27FC236}">
                  <a16:creationId xmlns:a16="http://schemas.microsoft.com/office/drawing/2014/main" id="{D2B8CEB0-7503-4F17-B9A1-DF66F59906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95405" y="3493571"/>
              <a:ext cx="530614" cy="530614"/>
            </a:xfrm>
            <a:custGeom>
              <a:avLst/>
              <a:gdLst>
                <a:gd name="T0" fmla="*/ 0 w 92"/>
                <a:gd name="T1" fmla="*/ 46 h 92"/>
                <a:gd name="T2" fmla="*/ 92 w 92"/>
                <a:gd name="T3" fmla="*/ 46 h 92"/>
                <a:gd name="T4" fmla="*/ 78 w 92"/>
                <a:gd name="T5" fmla="*/ 67 h 92"/>
                <a:gd name="T6" fmla="*/ 66 w 92"/>
                <a:gd name="T7" fmla="*/ 81 h 92"/>
                <a:gd name="T8" fmla="*/ 52 w 92"/>
                <a:gd name="T9" fmla="*/ 87 h 92"/>
                <a:gd name="T10" fmla="*/ 50 w 92"/>
                <a:gd name="T11" fmla="*/ 82 h 92"/>
                <a:gd name="T12" fmla="*/ 44 w 92"/>
                <a:gd name="T13" fmla="*/ 71 h 92"/>
                <a:gd name="T14" fmla="*/ 42 w 92"/>
                <a:gd name="T15" fmla="*/ 68 h 92"/>
                <a:gd name="T16" fmla="*/ 32 w 92"/>
                <a:gd name="T17" fmla="*/ 60 h 92"/>
                <a:gd name="T18" fmla="*/ 22 w 92"/>
                <a:gd name="T19" fmla="*/ 50 h 92"/>
                <a:gd name="T20" fmla="*/ 17 w 92"/>
                <a:gd name="T21" fmla="*/ 43 h 92"/>
                <a:gd name="T22" fmla="*/ 20 w 92"/>
                <a:gd name="T23" fmla="*/ 31 h 92"/>
                <a:gd name="T24" fmla="*/ 19 w 92"/>
                <a:gd name="T25" fmla="*/ 14 h 92"/>
                <a:gd name="T26" fmla="*/ 38 w 92"/>
                <a:gd name="T27" fmla="*/ 8 h 92"/>
                <a:gd name="T28" fmla="*/ 38 w 92"/>
                <a:gd name="T29" fmla="*/ 13 h 92"/>
                <a:gd name="T30" fmla="*/ 52 w 92"/>
                <a:gd name="T31" fmla="*/ 11 h 92"/>
                <a:gd name="T32" fmla="*/ 51 w 92"/>
                <a:gd name="T33" fmla="*/ 21 h 92"/>
                <a:gd name="T34" fmla="*/ 47 w 92"/>
                <a:gd name="T35" fmla="*/ 12 h 92"/>
                <a:gd name="T36" fmla="*/ 48 w 92"/>
                <a:gd name="T37" fmla="*/ 22 h 92"/>
                <a:gd name="T38" fmla="*/ 40 w 92"/>
                <a:gd name="T39" fmla="*/ 18 h 92"/>
                <a:gd name="T40" fmla="*/ 38 w 92"/>
                <a:gd name="T41" fmla="*/ 29 h 92"/>
                <a:gd name="T42" fmla="*/ 41 w 92"/>
                <a:gd name="T43" fmla="*/ 24 h 92"/>
                <a:gd name="T44" fmla="*/ 50 w 92"/>
                <a:gd name="T45" fmla="*/ 26 h 92"/>
                <a:gd name="T46" fmla="*/ 53 w 92"/>
                <a:gd name="T47" fmla="*/ 33 h 92"/>
                <a:gd name="T48" fmla="*/ 53 w 92"/>
                <a:gd name="T49" fmla="*/ 35 h 92"/>
                <a:gd name="T50" fmla="*/ 47 w 92"/>
                <a:gd name="T51" fmla="*/ 39 h 92"/>
                <a:gd name="T52" fmla="*/ 43 w 92"/>
                <a:gd name="T53" fmla="*/ 43 h 92"/>
                <a:gd name="T54" fmla="*/ 42 w 92"/>
                <a:gd name="T55" fmla="*/ 52 h 92"/>
                <a:gd name="T56" fmla="*/ 35 w 92"/>
                <a:gd name="T57" fmla="*/ 48 h 92"/>
                <a:gd name="T58" fmla="*/ 29 w 92"/>
                <a:gd name="T59" fmla="*/ 56 h 92"/>
                <a:gd name="T60" fmla="*/ 35 w 92"/>
                <a:gd name="T61" fmla="*/ 60 h 92"/>
                <a:gd name="T62" fmla="*/ 45 w 92"/>
                <a:gd name="T63" fmla="*/ 64 h 92"/>
                <a:gd name="T64" fmla="*/ 53 w 92"/>
                <a:gd name="T65" fmla="*/ 63 h 92"/>
                <a:gd name="T66" fmla="*/ 63 w 92"/>
                <a:gd name="T67" fmla="*/ 64 h 92"/>
                <a:gd name="T68" fmla="*/ 72 w 92"/>
                <a:gd name="T69" fmla="*/ 66 h 92"/>
                <a:gd name="T70" fmla="*/ 84 w 92"/>
                <a:gd name="T71" fmla="*/ 49 h 92"/>
                <a:gd name="T72" fmla="*/ 80 w 92"/>
                <a:gd name="T73" fmla="*/ 34 h 92"/>
                <a:gd name="T74" fmla="*/ 78 w 92"/>
                <a:gd name="T75" fmla="*/ 22 h 92"/>
                <a:gd name="T76" fmla="*/ 88 w 92"/>
                <a:gd name="T77" fmla="*/ 44 h 92"/>
                <a:gd name="T78" fmla="*/ 84 w 92"/>
                <a:gd name="T79" fmla="*/ 4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2" h="92">
                  <a:moveTo>
                    <a:pt x="46" y="0"/>
                  </a:moveTo>
                  <a:cubicBezTo>
                    <a:pt x="21" y="0"/>
                    <a:pt x="0" y="20"/>
                    <a:pt x="0" y="46"/>
                  </a:cubicBezTo>
                  <a:cubicBezTo>
                    <a:pt x="0" y="71"/>
                    <a:pt x="21" y="92"/>
                    <a:pt x="46" y="92"/>
                  </a:cubicBezTo>
                  <a:cubicBezTo>
                    <a:pt x="72" y="92"/>
                    <a:pt x="92" y="71"/>
                    <a:pt x="92" y="46"/>
                  </a:cubicBezTo>
                  <a:cubicBezTo>
                    <a:pt x="92" y="20"/>
                    <a:pt x="72" y="0"/>
                    <a:pt x="46" y="0"/>
                  </a:cubicBezTo>
                  <a:close/>
                  <a:moveTo>
                    <a:pt x="78" y="67"/>
                  </a:moveTo>
                  <a:cubicBezTo>
                    <a:pt x="77" y="69"/>
                    <a:pt x="73" y="71"/>
                    <a:pt x="73" y="74"/>
                  </a:cubicBezTo>
                  <a:cubicBezTo>
                    <a:pt x="72" y="77"/>
                    <a:pt x="69" y="78"/>
                    <a:pt x="66" y="81"/>
                  </a:cubicBezTo>
                  <a:cubicBezTo>
                    <a:pt x="63" y="83"/>
                    <a:pt x="62" y="84"/>
                    <a:pt x="62" y="85"/>
                  </a:cubicBezTo>
                  <a:cubicBezTo>
                    <a:pt x="59" y="86"/>
                    <a:pt x="55" y="87"/>
                    <a:pt x="52" y="87"/>
                  </a:cubicBezTo>
                  <a:cubicBezTo>
                    <a:pt x="51" y="87"/>
                    <a:pt x="51" y="85"/>
                    <a:pt x="52" y="84"/>
                  </a:cubicBezTo>
                  <a:cubicBezTo>
                    <a:pt x="52" y="83"/>
                    <a:pt x="52" y="82"/>
                    <a:pt x="50" y="82"/>
                  </a:cubicBezTo>
                  <a:cubicBezTo>
                    <a:pt x="47" y="82"/>
                    <a:pt x="49" y="79"/>
                    <a:pt x="44" y="77"/>
                  </a:cubicBezTo>
                  <a:cubicBezTo>
                    <a:pt x="40" y="76"/>
                    <a:pt x="41" y="71"/>
                    <a:pt x="44" y="71"/>
                  </a:cubicBezTo>
                  <a:cubicBezTo>
                    <a:pt x="46" y="70"/>
                    <a:pt x="44" y="69"/>
                    <a:pt x="45" y="66"/>
                  </a:cubicBezTo>
                  <a:cubicBezTo>
                    <a:pt x="46" y="64"/>
                    <a:pt x="44" y="68"/>
                    <a:pt x="42" y="68"/>
                  </a:cubicBezTo>
                  <a:cubicBezTo>
                    <a:pt x="39" y="68"/>
                    <a:pt x="38" y="63"/>
                    <a:pt x="35" y="63"/>
                  </a:cubicBezTo>
                  <a:cubicBezTo>
                    <a:pt x="33" y="63"/>
                    <a:pt x="34" y="62"/>
                    <a:pt x="32" y="60"/>
                  </a:cubicBezTo>
                  <a:cubicBezTo>
                    <a:pt x="29" y="59"/>
                    <a:pt x="25" y="60"/>
                    <a:pt x="24" y="57"/>
                  </a:cubicBezTo>
                  <a:cubicBezTo>
                    <a:pt x="22" y="54"/>
                    <a:pt x="23" y="53"/>
                    <a:pt x="22" y="50"/>
                  </a:cubicBezTo>
                  <a:cubicBezTo>
                    <a:pt x="21" y="48"/>
                    <a:pt x="21" y="47"/>
                    <a:pt x="19" y="49"/>
                  </a:cubicBezTo>
                  <a:cubicBezTo>
                    <a:pt x="18" y="51"/>
                    <a:pt x="18" y="47"/>
                    <a:pt x="17" y="43"/>
                  </a:cubicBezTo>
                  <a:cubicBezTo>
                    <a:pt x="17" y="40"/>
                    <a:pt x="18" y="38"/>
                    <a:pt x="18" y="36"/>
                  </a:cubicBezTo>
                  <a:cubicBezTo>
                    <a:pt x="19" y="34"/>
                    <a:pt x="19" y="32"/>
                    <a:pt x="20" y="31"/>
                  </a:cubicBezTo>
                  <a:cubicBezTo>
                    <a:pt x="21" y="27"/>
                    <a:pt x="24" y="21"/>
                    <a:pt x="21" y="20"/>
                  </a:cubicBezTo>
                  <a:cubicBezTo>
                    <a:pt x="20" y="19"/>
                    <a:pt x="18" y="17"/>
                    <a:pt x="19" y="14"/>
                  </a:cubicBezTo>
                  <a:cubicBezTo>
                    <a:pt x="24" y="9"/>
                    <a:pt x="30" y="6"/>
                    <a:pt x="38" y="4"/>
                  </a:cubicBezTo>
                  <a:cubicBezTo>
                    <a:pt x="38" y="5"/>
                    <a:pt x="38" y="7"/>
                    <a:pt x="38" y="8"/>
                  </a:cubicBezTo>
                  <a:cubicBezTo>
                    <a:pt x="38" y="10"/>
                    <a:pt x="35" y="13"/>
                    <a:pt x="36" y="15"/>
                  </a:cubicBezTo>
                  <a:cubicBezTo>
                    <a:pt x="38" y="17"/>
                    <a:pt x="39" y="16"/>
                    <a:pt x="38" y="13"/>
                  </a:cubicBezTo>
                  <a:cubicBezTo>
                    <a:pt x="38" y="10"/>
                    <a:pt x="42" y="9"/>
                    <a:pt x="46" y="9"/>
                  </a:cubicBezTo>
                  <a:cubicBezTo>
                    <a:pt x="50" y="9"/>
                    <a:pt x="53" y="8"/>
                    <a:pt x="52" y="11"/>
                  </a:cubicBezTo>
                  <a:cubicBezTo>
                    <a:pt x="52" y="15"/>
                    <a:pt x="53" y="17"/>
                    <a:pt x="54" y="20"/>
                  </a:cubicBezTo>
                  <a:cubicBezTo>
                    <a:pt x="56" y="23"/>
                    <a:pt x="53" y="22"/>
                    <a:pt x="51" y="21"/>
                  </a:cubicBezTo>
                  <a:cubicBezTo>
                    <a:pt x="49" y="21"/>
                    <a:pt x="50" y="20"/>
                    <a:pt x="49" y="18"/>
                  </a:cubicBezTo>
                  <a:cubicBezTo>
                    <a:pt x="48" y="16"/>
                    <a:pt x="49" y="13"/>
                    <a:pt x="47" y="12"/>
                  </a:cubicBezTo>
                  <a:cubicBezTo>
                    <a:pt x="44" y="11"/>
                    <a:pt x="40" y="15"/>
                    <a:pt x="43" y="16"/>
                  </a:cubicBezTo>
                  <a:cubicBezTo>
                    <a:pt x="45" y="17"/>
                    <a:pt x="46" y="19"/>
                    <a:pt x="48" y="22"/>
                  </a:cubicBezTo>
                  <a:cubicBezTo>
                    <a:pt x="49" y="25"/>
                    <a:pt x="45" y="23"/>
                    <a:pt x="43" y="20"/>
                  </a:cubicBezTo>
                  <a:cubicBezTo>
                    <a:pt x="42" y="18"/>
                    <a:pt x="40" y="17"/>
                    <a:pt x="40" y="18"/>
                  </a:cubicBezTo>
                  <a:cubicBezTo>
                    <a:pt x="41" y="20"/>
                    <a:pt x="39" y="22"/>
                    <a:pt x="37" y="24"/>
                  </a:cubicBezTo>
                  <a:cubicBezTo>
                    <a:pt x="35" y="26"/>
                    <a:pt x="36" y="28"/>
                    <a:pt x="38" y="29"/>
                  </a:cubicBezTo>
                  <a:cubicBezTo>
                    <a:pt x="39" y="30"/>
                    <a:pt x="41" y="32"/>
                    <a:pt x="41" y="29"/>
                  </a:cubicBezTo>
                  <a:cubicBezTo>
                    <a:pt x="41" y="27"/>
                    <a:pt x="40" y="26"/>
                    <a:pt x="41" y="24"/>
                  </a:cubicBezTo>
                  <a:cubicBezTo>
                    <a:pt x="43" y="23"/>
                    <a:pt x="43" y="25"/>
                    <a:pt x="44" y="26"/>
                  </a:cubicBezTo>
                  <a:cubicBezTo>
                    <a:pt x="46" y="27"/>
                    <a:pt x="48" y="24"/>
                    <a:pt x="50" y="26"/>
                  </a:cubicBezTo>
                  <a:cubicBezTo>
                    <a:pt x="52" y="28"/>
                    <a:pt x="55" y="30"/>
                    <a:pt x="56" y="32"/>
                  </a:cubicBezTo>
                  <a:cubicBezTo>
                    <a:pt x="57" y="34"/>
                    <a:pt x="55" y="35"/>
                    <a:pt x="53" y="33"/>
                  </a:cubicBezTo>
                  <a:cubicBezTo>
                    <a:pt x="52" y="31"/>
                    <a:pt x="49" y="30"/>
                    <a:pt x="49" y="32"/>
                  </a:cubicBezTo>
                  <a:cubicBezTo>
                    <a:pt x="49" y="34"/>
                    <a:pt x="53" y="33"/>
                    <a:pt x="53" y="35"/>
                  </a:cubicBezTo>
                  <a:cubicBezTo>
                    <a:pt x="52" y="37"/>
                    <a:pt x="49" y="34"/>
                    <a:pt x="48" y="35"/>
                  </a:cubicBezTo>
                  <a:cubicBezTo>
                    <a:pt x="47" y="37"/>
                    <a:pt x="49" y="38"/>
                    <a:pt x="47" y="39"/>
                  </a:cubicBezTo>
                  <a:cubicBezTo>
                    <a:pt x="46" y="40"/>
                    <a:pt x="43" y="40"/>
                    <a:pt x="43" y="42"/>
                  </a:cubicBezTo>
                  <a:cubicBezTo>
                    <a:pt x="43" y="42"/>
                    <a:pt x="43" y="42"/>
                    <a:pt x="43" y="43"/>
                  </a:cubicBezTo>
                  <a:cubicBezTo>
                    <a:pt x="45" y="44"/>
                    <a:pt x="43" y="45"/>
                    <a:pt x="41" y="46"/>
                  </a:cubicBezTo>
                  <a:cubicBezTo>
                    <a:pt x="40" y="48"/>
                    <a:pt x="41" y="50"/>
                    <a:pt x="42" y="52"/>
                  </a:cubicBezTo>
                  <a:cubicBezTo>
                    <a:pt x="43" y="54"/>
                    <a:pt x="40" y="54"/>
                    <a:pt x="40" y="52"/>
                  </a:cubicBezTo>
                  <a:cubicBezTo>
                    <a:pt x="40" y="49"/>
                    <a:pt x="36" y="47"/>
                    <a:pt x="35" y="48"/>
                  </a:cubicBezTo>
                  <a:cubicBezTo>
                    <a:pt x="34" y="50"/>
                    <a:pt x="33" y="51"/>
                    <a:pt x="31" y="50"/>
                  </a:cubicBezTo>
                  <a:cubicBezTo>
                    <a:pt x="29" y="49"/>
                    <a:pt x="27" y="54"/>
                    <a:pt x="29" y="56"/>
                  </a:cubicBezTo>
                  <a:cubicBezTo>
                    <a:pt x="30" y="58"/>
                    <a:pt x="33" y="56"/>
                    <a:pt x="35" y="56"/>
                  </a:cubicBezTo>
                  <a:cubicBezTo>
                    <a:pt x="36" y="56"/>
                    <a:pt x="36" y="58"/>
                    <a:pt x="35" y="60"/>
                  </a:cubicBezTo>
                  <a:cubicBezTo>
                    <a:pt x="36" y="62"/>
                    <a:pt x="40" y="60"/>
                    <a:pt x="40" y="64"/>
                  </a:cubicBezTo>
                  <a:cubicBezTo>
                    <a:pt x="41" y="68"/>
                    <a:pt x="43" y="66"/>
                    <a:pt x="45" y="64"/>
                  </a:cubicBezTo>
                  <a:cubicBezTo>
                    <a:pt x="47" y="63"/>
                    <a:pt x="48" y="63"/>
                    <a:pt x="49" y="64"/>
                  </a:cubicBezTo>
                  <a:cubicBezTo>
                    <a:pt x="50" y="64"/>
                    <a:pt x="53" y="65"/>
                    <a:pt x="53" y="63"/>
                  </a:cubicBezTo>
                  <a:cubicBezTo>
                    <a:pt x="54" y="61"/>
                    <a:pt x="57" y="62"/>
                    <a:pt x="58" y="63"/>
                  </a:cubicBezTo>
                  <a:cubicBezTo>
                    <a:pt x="60" y="65"/>
                    <a:pt x="61" y="64"/>
                    <a:pt x="63" y="64"/>
                  </a:cubicBezTo>
                  <a:cubicBezTo>
                    <a:pt x="65" y="64"/>
                    <a:pt x="66" y="64"/>
                    <a:pt x="66" y="66"/>
                  </a:cubicBezTo>
                  <a:cubicBezTo>
                    <a:pt x="66" y="68"/>
                    <a:pt x="68" y="68"/>
                    <a:pt x="72" y="66"/>
                  </a:cubicBezTo>
                  <a:cubicBezTo>
                    <a:pt x="76" y="65"/>
                    <a:pt x="79" y="64"/>
                    <a:pt x="78" y="67"/>
                  </a:cubicBezTo>
                  <a:close/>
                  <a:moveTo>
                    <a:pt x="84" y="49"/>
                  </a:moveTo>
                  <a:cubicBezTo>
                    <a:pt x="82" y="50"/>
                    <a:pt x="82" y="48"/>
                    <a:pt x="82" y="43"/>
                  </a:cubicBezTo>
                  <a:cubicBezTo>
                    <a:pt x="82" y="37"/>
                    <a:pt x="80" y="37"/>
                    <a:pt x="80" y="34"/>
                  </a:cubicBezTo>
                  <a:cubicBezTo>
                    <a:pt x="79" y="32"/>
                    <a:pt x="81" y="31"/>
                    <a:pt x="80" y="28"/>
                  </a:cubicBezTo>
                  <a:cubicBezTo>
                    <a:pt x="78" y="26"/>
                    <a:pt x="76" y="20"/>
                    <a:pt x="78" y="22"/>
                  </a:cubicBezTo>
                  <a:cubicBezTo>
                    <a:pt x="79" y="24"/>
                    <a:pt x="81" y="24"/>
                    <a:pt x="82" y="23"/>
                  </a:cubicBezTo>
                  <a:cubicBezTo>
                    <a:pt x="86" y="29"/>
                    <a:pt x="88" y="36"/>
                    <a:pt x="88" y="44"/>
                  </a:cubicBezTo>
                  <a:cubicBezTo>
                    <a:pt x="88" y="44"/>
                    <a:pt x="87" y="44"/>
                    <a:pt x="87" y="44"/>
                  </a:cubicBezTo>
                  <a:cubicBezTo>
                    <a:pt x="84" y="45"/>
                    <a:pt x="86" y="49"/>
                    <a:pt x="84" y="49"/>
                  </a:cubicBezTo>
                  <a:close/>
                </a:path>
              </a:pathLst>
            </a:custGeom>
            <a:gradFill>
              <a:gsLst>
                <a:gs pos="0">
                  <a:srgbClr val="DE394A"/>
                </a:gs>
                <a:gs pos="100000">
                  <a:srgbClr val="E66B2F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SHAPE GROUP AND TEXT">
            <a:extLst>
              <a:ext uri="{FF2B5EF4-FFF2-40B4-BE49-F238E27FC236}">
                <a16:creationId xmlns:a16="http://schemas.microsoft.com/office/drawing/2014/main" id="{225963CB-6D43-46C1-811E-42B9E0733874}"/>
              </a:ext>
            </a:extLst>
          </p:cNvPr>
          <p:cNvGrpSpPr/>
          <p:nvPr/>
        </p:nvGrpSpPr>
        <p:grpSpPr>
          <a:xfrm>
            <a:off x="265800" y="4649579"/>
            <a:ext cx="3305177" cy="369332"/>
            <a:chOff x="782635" y="4649579"/>
            <a:chExt cx="3305177" cy="369332"/>
          </a:xfrm>
        </p:grpSpPr>
        <p:sp>
          <p:nvSpPr>
            <p:cNvPr id="4" name="AutoShape 7">
              <a:extLst>
                <a:ext uri="{FF2B5EF4-FFF2-40B4-BE49-F238E27FC236}">
                  <a16:creationId xmlns:a16="http://schemas.microsoft.com/office/drawing/2014/main" id="{D6A15123-BEAA-4589-8275-6038F278A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635" y="4667041"/>
              <a:ext cx="3305177" cy="3460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66" y="21599"/>
                  </a:moveTo>
                  <a:lnTo>
                    <a:pt x="0" y="21599"/>
                  </a:lnTo>
                  <a:lnTo>
                    <a:pt x="933" y="10700"/>
                  </a:lnTo>
                  <a:lnTo>
                    <a:pt x="0" y="0"/>
                  </a:lnTo>
                  <a:lnTo>
                    <a:pt x="20666" y="0"/>
                  </a:lnTo>
                  <a:lnTo>
                    <a:pt x="21599" y="10700"/>
                  </a:lnTo>
                  <a:lnTo>
                    <a:pt x="20666" y="21599"/>
                  </a:lnTo>
                  <a:close/>
                </a:path>
              </a:pathLst>
            </a:custGeom>
            <a:gradFill>
              <a:gsLst>
                <a:gs pos="0">
                  <a:srgbClr val="4FB3C3"/>
                </a:gs>
                <a:gs pos="100000">
                  <a:srgbClr val="2193A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3600">
                <a:cs typeface="Calibri" charset="0"/>
              </a:endParaRPr>
            </a:p>
          </p:txBody>
        </p:sp>
        <p:sp>
          <p:nvSpPr>
            <p:cNvPr id="46" name="CHANGE TEXT HERE">
              <a:extLst>
                <a:ext uri="{FF2B5EF4-FFF2-40B4-BE49-F238E27FC236}">
                  <a16:creationId xmlns:a16="http://schemas.microsoft.com/office/drawing/2014/main" id="{D47083B6-4353-4820-A16D-2F7D976DD854}"/>
                </a:ext>
              </a:extLst>
            </p:cNvPr>
            <p:cNvSpPr txBox="1"/>
            <p:nvPr/>
          </p:nvSpPr>
          <p:spPr>
            <a:xfrm>
              <a:off x="1406860" y="4649579"/>
              <a:ext cx="2004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</a:rPr>
                <a:t>LOREM IPSUM</a:t>
              </a:r>
            </a:p>
          </p:txBody>
        </p:sp>
      </p:grpSp>
      <p:grpSp>
        <p:nvGrpSpPr>
          <p:cNvPr id="10" name="SHAPE GROUP AND TEXT">
            <a:extLst>
              <a:ext uri="{FF2B5EF4-FFF2-40B4-BE49-F238E27FC236}">
                <a16:creationId xmlns:a16="http://schemas.microsoft.com/office/drawing/2014/main" id="{5A67DEA2-F291-41C1-8F1E-12A61ACEFDDF}"/>
              </a:ext>
            </a:extLst>
          </p:cNvPr>
          <p:cNvGrpSpPr/>
          <p:nvPr/>
        </p:nvGrpSpPr>
        <p:grpSpPr>
          <a:xfrm>
            <a:off x="3621778" y="4649579"/>
            <a:ext cx="3305174" cy="369332"/>
            <a:chOff x="4138613" y="4649579"/>
            <a:chExt cx="3305174" cy="369332"/>
          </a:xfrm>
        </p:grpSpPr>
        <p:sp>
          <p:nvSpPr>
            <p:cNvPr id="5" name="AutoShape 8">
              <a:extLst>
                <a:ext uri="{FF2B5EF4-FFF2-40B4-BE49-F238E27FC236}">
                  <a16:creationId xmlns:a16="http://schemas.microsoft.com/office/drawing/2014/main" id="{577240C1-D911-4839-BF5C-1F058D05F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4667041"/>
              <a:ext cx="3305174" cy="3460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66" y="21599"/>
                  </a:moveTo>
                  <a:lnTo>
                    <a:pt x="0" y="21599"/>
                  </a:lnTo>
                  <a:lnTo>
                    <a:pt x="933" y="10700"/>
                  </a:lnTo>
                  <a:lnTo>
                    <a:pt x="0" y="0"/>
                  </a:lnTo>
                  <a:lnTo>
                    <a:pt x="20666" y="0"/>
                  </a:lnTo>
                  <a:lnTo>
                    <a:pt x="21599" y="10700"/>
                  </a:lnTo>
                  <a:lnTo>
                    <a:pt x="20666" y="21599"/>
                  </a:ln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3600">
                <a:cs typeface="Calibri" charset="0"/>
              </a:endParaRPr>
            </a:p>
          </p:txBody>
        </p:sp>
        <p:sp>
          <p:nvSpPr>
            <p:cNvPr id="47" name="CHANGE TEXT HERE">
              <a:extLst>
                <a:ext uri="{FF2B5EF4-FFF2-40B4-BE49-F238E27FC236}">
                  <a16:creationId xmlns:a16="http://schemas.microsoft.com/office/drawing/2014/main" id="{39D63713-E141-402F-B702-3DF1565CA389}"/>
                </a:ext>
              </a:extLst>
            </p:cNvPr>
            <p:cNvSpPr txBox="1"/>
            <p:nvPr/>
          </p:nvSpPr>
          <p:spPr>
            <a:xfrm>
              <a:off x="4771777" y="4649579"/>
              <a:ext cx="2004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</a:rPr>
                <a:t>LOREM IPSUM</a:t>
              </a:r>
            </a:p>
          </p:txBody>
        </p:sp>
      </p:grpSp>
      <p:grpSp>
        <p:nvGrpSpPr>
          <p:cNvPr id="9" name="SHAPE GROUP AND TEXT">
            <a:extLst>
              <a:ext uri="{FF2B5EF4-FFF2-40B4-BE49-F238E27FC236}">
                <a16:creationId xmlns:a16="http://schemas.microsoft.com/office/drawing/2014/main" id="{DBC1DFC6-02F6-4C8F-AE7E-09C0A7D9667C}"/>
              </a:ext>
            </a:extLst>
          </p:cNvPr>
          <p:cNvGrpSpPr/>
          <p:nvPr/>
        </p:nvGrpSpPr>
        <p:grpSpPr>
          <a:xfrm>
            <a:off x="6974578" y="4649579"/>
            <a:ext cx="3305174" cy="369332"/>
            <a:chOff x="7491413" y="4649579"/>
            <a:chExt cx="3305174" cy="369332"/>
          </a:xfrm>
        </p:grpSpPr>
        <p:sp>
          <p:nvSpPr>
            <p:cNvPr id="6" name="AutoShape 9">
              <a:extLst>
                <a:ext uri="{FF2B5EF4-FFF2-40B4-BE49-F238E27FC236}">
                  <a16:creationId xmlns:a16="http://schemas.microsoft.com/office/drawing/2014/main" id="{2D24A18F-4CD0-41CC-93F6-5AE9F07CF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1413" y="4667041"/>
              <a:ext cx="3305174" cy="3460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66" y="21599"/>
                  </a:moveTo>
                  <a:lnTo>
                    <a:pt x="0" y="21599"/>
                  </a:lnTo>
                  <a:lnTo>
                    <a:pt x="933" y="10700"/>
                  </a:lnTo>
                  <a:lnTo>
                    <a:pt x="0" y="0"/>
                  </a:lnTo>
                  <a:lnTo>
                    <a:pt x="20666" y="0"/>
                  </a:lnTo>
                  <a:lnTo>
                    <a:pt x="21599" y="10700"/>
                  </a:lnTo>
                  <a:lnTo>
                    <a:pt x="20666" y="21599"/>
                  </a:lnTo>
                  <a:close/>
                </a:path>
              </a:pathLst>
            </a:custGeom>
            <a:gradFill>
              <a:gsLst>
                <a:gs pos="0">
                  <a:srgbClr val="FBB215"/>
                </a:gs>
                <a:gs pos="100000">
                  <a:srgbClr val="E66B2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3600">
                <a:cs typeface="Calibri" charset="0"/>
              </a:endParaRPr>
            </a:p>
          </p:txBody>
        </p:sp>
        <p:sp>
          <p:nvSpPr>
            <p:cNvPr id="48" name="CHANGE TEXT HERE">
              <a:extLst>
                <a:ext uri="{FF2B5EF4-FFF2-40B4-BE49-F238E27FC236}">
                  <a16:creationId xmlns:a16="http://schemas.microsoft.com/office/drawing/2014/main" id="{0D1FD9A4-5CD4-4E3D-8E49-B5C4C582E0FB}"/>
                </a:ext>
              </a:extLst>
            </p:cNvPr>
            <p:cNvSpPr txBox="1"/>
            <p:nvPr/>
          </p:nvSpPr>
          <p:spPr>
            <a:xfrm>
              <a:off x="8125900" y="4649579"/>
              <a:ext cx="2004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</a:rPr>
                <a:t>LOREM IPSUM</a:t>
              </a:r>
            </a:p>
          </p:txBody>
        </p:sp>
      </p:grpSp>
      <p:grpSp>
        <p:nvGrpSpPr>
          <p:cNvPr id="3" name="SHAPE GROUP AND TEXT">
            <a:extLst>
              <a:ext uri="{FF2B5EF4-FFF2-40B4-BE49-F238E27FC236}">
                <a16:creationId xmlns:a16="http://schemas.microsoft.com/office/drawing/2014/main" id="{7C87E516-8971-47EF-9226-099F750A65DC}"/>
              </a:ext>
            </a:extLst>
          </p:cNvPr>
          <p:cNvGrpSpPr/>
          <p:nvPr/>
        </p:nvGrpSpPr>
        <p:grpSpPr>
          <a:xfrm>
            <a:off x="10330550" y="4649579"/>
            <a:ext cx="3295650" cy="369332"/>
            <a:chOff x="10847385" y="4649579"/>
            <a:chExt cx="3295650" cy="369332"/>
          </a:xfrm>
        </p:grpSpPr>
        <p:sp>
          <p:nvSpPr>
            <p:cNvPr id="7" name="AutoShape 10">
              <a:extLst>
                <a:ext uri="{FF2B5EF4-FFF2-40B4-BE49-F238E27FC236}">
                  <a16:creationId xmlns:a16="http://schemas.microsoft.com/office/drawing/2014/main" id="{EB268A27-4FD9-4F59-989E-94B34C593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385" y="4667041"/>
              <a:ext cx="3295650" cy="3460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63" y="21599"/>
                  </a:moveTo>
                  <a:lnTo>
                    <a:pt x="0" y="21599"/>
                  </a:lnTo>
                  <a:lnTo>
                    <a:pt x="936" y="10700"/>
                  </a:lnTo>
                  <a:lnTo>
                    <a:pt x="0" y="0"/>
                  </a:lnTo>
                  <a:lnTo>
                    <a:pt x="20663" y="0"/>
                  </a:lnTo>
                  <a:lnTo>
                    <a:pt x="21599" y="10700"/>
                  </a:lnTo>
                  <a:lnTo>
                    <a:pt x="20663" y="21599"/>
                  </a:lnTo>
                  <a:close/>
                </a:path>
              </a:pathLst>
            </a:custGeom>
            <a:gradFill>
              <a:gsLst>
                <a:gs pos="0">
                  <a:srgbClr val="DE394A"/>
                </a:gs>
                <a:gs pos="100000">
                  <a:srgbClr val="7030A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3600">
                <a:cs typeface="Calibri" charset="0"/>
              </a:endParaRPr>
            </a:p>
          </p:txBody>
        </p:sp>
        <p:sp>
          <p:nvSpPr>
            <p:cNvPr id="49" name="CHANGE TEXT HERE">
              <a:extLst>
                <a:ext uri="{FF2B5EF4-FFF2-40B4-BE49-F238E27FC236}">
                  <a16:creationId xmlns:a16="http://schemas.microsoft.com/office/drawing/2014/main" id="{8556BACD-7490-4527-AA74-1794549DB18D}"/>
                </a:ext>
              </a:extLst>
            </p:cNvPr>
            <p:cNvSpPr txBox="1"/>
            <p:nvPr/>
          </p:nvSpPr>
          <p:spPr>
            <a:xfrm>
              <a:off x="11492972" y="4649579"/>
              <a:ext cx="2004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</a:rPr>
                <a:t>LOREM IPSUM</a:t>
              </a:r>
            </a:p>
          </p:txBody>
        </p:sp>
      </p:grpSp>
      <p:grpSp>
        <p:nvGrpSpPr>
          <p:cNvPr id="2" name="SHAPE GROUP AND TEXT">
            <a:extLst>
              <a:ext uri="{FF2B5EF4-FFF2-40B4-BE49-F238E27FC236}">
                <a16:creationId xmlns:a16="http://schemas.microsoft.com/office/drawing/2014/main" id="{E7B12622-1428-4337-8E0E-C3A58BA9079F}"/>
              </a:ext>
            </a:extLst>
          </p:cNvPr>
          <p:cNvGrpSpPr/>
          <p:nvPr/>
        </p:nvGrpSpPr>
        <p:grpSpPr>
          <a:xfrm>
            <a:off x="13677000" y="4649579"/>
            <a:ext cx="3305177" cy="369332"/>
            <a:chOff x="14193835" y="4649579"/>
            <a:chExt cx="3305177" cy="369332"/>
          </a:xfrm>
        </p:grpSpPr>
        <p:sp>
          <p:nvSpPr>
            <p:cNvPr id="8" name="AutoShape 11">
              <a:extLst>
                <a:ext uri="{FF2B5EF4-FFF2-40B4-BE49-F238E27FC236}">
                  <a16:creationId xmlns:a16="http://schemas.microsoft.com/office/drawing/2014/main" id="{7FFC078E-F20F-41DB-BF52-96C63CD82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3835" y="4667041"/>
              <a:ext cx="3305177" cy="3460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66" y="21599"/>
                  </a:moveTo>
                  <a:lnTo>
                    <a:pt x="0" y="21599"/>
                  </a:lnTo>
                  <a:lnTo>
                    <a:pt x="933" y="10700"/>
                  </a:lnTo>
                  <a:lnTo>
                    <a:pt x="0" y="0"/>
                  </a:lnTo>
                  <a:lnTo>
                    <a:pt x="20666" y="0"/>
                  </a:lnTo>
                  <a:lnTo>
                    <a:pt x="21599" y="10700"/>
                  </a:lnTo>
                  <a:lnTo>
                    <a:pt x="20666" y="21599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3600">
                <a:cs typeface="Calibri" charset="0"/>
              </a:endParaRPr>
            </a:p>
          </p:txBody>
        </p:sp>
        <p:sp>
          <p:nvSpPr>
            <p:cNvPr id="50" name="CHANGE TEXT HERE">
              <a:extLst>
                <a:ext uri="{FF2B5EF4-FFF2-40B4-BE49-F238E27FC236}">
                  <a16:creationId xmlns:a16="http://schemas.microsoft.com/office/drawing/2014/main" id="{3C9631FA-628F-4B83-BF14-11ECEA74AA36}"/>
                </a:ext>
              </a:extLst>
            </p:cNvPr>
            <p:cNvSpPr txBox="1"/>
            <p:nvPr/>
          </p:nvSpPr>
          <p:spPr>
            <a:xfrm>
              <a:off x="14858699" y="4649579"/>
              <a:ext cx="2004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E66B2F"/>
                  </a:solidFill>
                  <a:latin typeface="Raleway" panose="020B0503030101060003" pitchFamily="34" charset="0"/>
                </a:rPr>
                <a:t>LOREM IPSUM</a:t>
              </a:r>
            </a:p>
          </p:txBody>
        </p:sp>
      </p:grpSp>
      <p:sp>
        <p:nvSpPr>
          <p:cNvPr id="51" name="FREEFORM">
            <a:extLst>
              <a:ext uri="{FF2B5EF4-FFF2-40B4-BE49-F238E27FC236}">
                <a16:creationId xmlns:a16="http://schemas.microsoft.com/office/drawing/2014/main" id="{75FA7F3E-1A72-4748-BF7F-F5F5312A1B5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0" y="-1"/>
            <a:ext cx="4855985" cy="3399692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CHANGE TEXT HERE">
            <a:extLst>
              <a:ext uri="{FF2B5EF4-FFF2-40B4-BE49-F238E27FC236}">
                <a16:creationId xmlns:a16="http://schemas.microsoft.com/office/drawing/2014/main" id="{4ABDA156-C91F-4E52-B5D3-4208502F830A}"/>
              </a:ext>
            </a:extLst>
          </p:cNvPr>
          <p:cNvSpPr/>
          <p:nvPr/>
        </p:nvSpPr>
        <p:spPr>
          <a:xfrm>
            <a:off x="2616205" y="8854593"/>
            <a:ext cx="13055590" cy="87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sed do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dolore magna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minim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exercitation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72" name="TIMER">
            <a:extLst>
              <a:ext uri="{FF2B5EF4-FFF2-40B4-BE49-F238E27FC236}">
                <a16:creationId xmlns:a16="http://schemas.microsoft.com/office/drawing/2014/main" id="{FBDEF821-4035-479E-86B2-B1AD8A6787C2}"/>
              </a:ext>
            </a:extLst>
          </p:cNvPr>
          <p:cNvSpPr/>
          <p:nvPr/>
        </p:nvSpPr>
        <p:spPr>
          <a:xfrm>
            <a:off x="6893169" y="-2063261"/>
            <a:ext cx="328246" cy="32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" name="TRANSITIONS">
            <a:extLst>
              <a:ext uri="{FF2B5EF4-FFF2-40B4-BE49-F238E27FC236}">
                <a16:creationId xmlns:a16="http://schemas.microsoft.com/office/drawing/2014/main" id="{BF510146-43A5-420E-AD80-8BEE5C30C49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348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1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9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4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mph" presetSubtype="0" accel="10000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0" dur="300" fill="hold"/>
                                        <p:tgtEl>
                                          <p:spTgt spid="5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 4.93827E-6 L 0 -0.09754 " pathEditMode="relative" rAng="0" ptsTypes="AA">
                                      <p:cBhvr>
                                        <p:cTn id="22" dur="3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7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xit" presetSubtype="4" accel="100000" fill="hold" grpId="3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4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decel="10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Scale>
                                      <p:cBhvr>
                                        <p:cTn id="34" dur="400" fill="hold"/>
                                        <p:tgtEl>
                                          <p:spTgt spid="2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3" presetClass="path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44444E-6 2.59259E-6 L 0.02804 0.0004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8" y="1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" presetClass="emph" presetSubtype="0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38" dur="4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" presetClass="exit" presetSubtype="2" ac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6" presetClass="entr" presetSubtype="4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3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3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decel="10000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55" dur="800" fill="hold"/>
                                        <p:tgtEl>
                                          <p:spTgt spid="38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6" presetID="6" presetClass="emph" presetSubtype="0" fill="hold" grpId="3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57" dur="300" fill="hold"/>
                                        <p:tgtEl>
                                          <p:spTgt spid="38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6" presetClass="emph" presetSubtype="0" decel="10000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59" dur="300" fill="hold"/>
                                        <p:tgtEl>
                                          <p:spTgt spid="3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decel="100000" fill="hold" grpId="5" nodeType="withEffect">
                                  <p:stCondLst>
                                    <p:cond delay="2650"/>
                                  </p:stCondLst>
                                  <p:childTnLst>
                                    <p:animScale>
                                      <p:cBhvr>
                                        <p:cTn id="61" dur="400" fill="hold"/>
                                        <p:tgtEl>
                                          <p:spTgt spid="3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8" presetClass="emph" presetSubtype="0" decel="100000" fill="hold" grpId="6" nodeType="withEffect">
                                  <p:stCondLst>
                                    <p:cond delay="2650"/>
                                  </p:stCondLst>
                                  <p:childTnLst>
                                    <p:animRot by="600000">
                                      <p:cBhvr>
                                        <p:cTn id="63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6" presetClass="emph" presetSubtype="0" fill="hold" grpId="7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65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8" presetClass="emph" presetSubtype="0" fill="hold" grpId="8" nodeType="withEffect">
                                  <p:stCondLst>
                                    <p:cond delay="3050"/>
                                  </p:stCondLst>
                                  <p:childTnLst>
                                    <p:animRot by="-600000">
                                      <p:cBhvr>
                                        <p:cTn id="67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6" presetClass="emph" presetSubtype="0" decel="100000" fill="hold" grpId="9" nodeType="withEffect">
                                  <p:stCondLst>
                                    <p:cond delay="3250"/>
                                  </p:stCondLst>
                                  <p:childTnLst>
                                    <p:animScale>
                                      <p:cBhvr>
                                        <p:cTn id="69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3" presetClass="exit" presetSubtype="32" fill="hold" grpId="10" nodeType="withEffect">
                                  <p:stCondLst>
                                    <p:cond delay="345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2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4" presetID="16" presetClass="exit" presetSubtype="26" fill="hold" nodeType="withEffect">
                                  <p:stCondLst>
                                    <p:cond delay="345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7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8" presetClass="emph" presetSubtype="0" decel="100000" fill="hold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-420000">
                                      <p:cBhvr>
                                        <p:cTn id="7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2" presetClass="exit" presetSubtype="2" ac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ntr" presetSubtype="8" decel="10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6" presetClass="emp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0" dur="400" fill="hold"/>
                                        <p:tgtEl>
                                          <p:spTgt spid="3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3" presetClass="path" presetSubtype="0" decel="10000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-4.44444E-6 2.59259E-6 L 0.02804 0.00046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8" y="15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" presetClass="emph" presetSubtype="0" decel="100000" fill="hold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94" dur="4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" presetClass="exit" presetSubtype="2" accel="10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8" presetClass="emph" presetSubtype="0" decel="10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-420000">
                                      <p:cBhvr>
                                        <p:cTn id="10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2" presetClass="exit" presetSubtype="2" accel="10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6" presetClass="entr" presetSubtype="42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xit" presetSubtype="26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1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6" presetClass="emph" presetSubtype="0" fill="hold" grpId="1" nodeType="withEffect">
                                  <p:stCondLst>
                                    <p:cond delay="1150"/>
                                  </p:stCondLst>
                                  <p:childTnLst>
                                    <p:animScale>
                                      <p:cBhvr>
                                        <p:cTn id="118" dur="200" fill="hold"/>
                                        <p:tgtEl>
                                          <p:spTgt spid="36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6" presetClass="emph" presetSubtype="0" decel="10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20" dur="800" fill="hold"/>
                                        <p:tgtEl>
                                          <p:spTgt spid="36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1" presetID="6" presetClass="emph" presetSubtype="0" fill="hold" grpId="3" nodeType="withEffect">
                                  <p:stCondLst>
                                    <p:cond delay="1950"/>
                                  </p:stCondLst>
                                  <p:childTnLst>
                                    <p:animScale>
                                      <p:cBhvr>
                                        <p:cTn id="122" dur="300" fill="hold"/>
                                        <p:tgtEl>
                                          <p:spTgt spid="36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6" presetClass="emph" presetSubtype="0" decel="100000" fill="hold" grpId="4" nodeType="withEffect">
                                  <p:stCondLst>
                                    <p:cond delay="2150"/>
                                  </p:stCondLst>
                                  <p:childTnLst>
                                    <p:animScale>
                                      <p:cBhvr>
                                        <p:cTn id="124" dur="300" fill="hold"/>
                                        <p:tgtEl>
                                          <p:spTgt spid="3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6" presetClass="emph" presetSubtype="0" decel="100000" fill="hold" grpId="5" nodeType="with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126" dur="400" fill="hold"/>
                                        <p:tgtEl>
                                          <p:spTgt spid="3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8" presetClass="emph" presetSubtype="0" decel="100000" fill="hold" grpId="6" nodeType="withEffect">
                                  <p:stCondLst>
                                    <p:cond delay="2800"/>
                                  </p:stCondLst>
                                  <p:childTnLst>
                                    <p:animRot by="600000">
                                      <p:cBhvr>
                                        <p:cTn id="1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grpId="7" nodeType="withEffect">
                                  <p:stCondLst>
                                    <p:cond delay="3150"/>
                                  </p:stCondLst>
                                  <p:childTnLst>
                                    <p:animScale>
                                      <p:cBhvr>
                                        <p:cTn id="130" dur="250" fill="hold"/>
                                        <p:tgtEl>
                                          <p:spTgt spid="3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8" presetClass="emph" presetSubtype="0" fill="hold" grpId="8" nodeType="withEffect">
                                  <p:stCondLst>
                                    <p:cond delay="3200"/>
                                  </p:stCondLst>
                                  <p:childTnLst>
                                    <p:animRot by="-600000">
                                      <p:cBhvr>
                                        <p:cTn id="132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6" presetClass="emph" presetSubtype="0" decel="100000" fill="hold" grpId="9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134" dur="200" fill="hold"/>
                                        <p:tgtEl>
                                          <p:spTgt spid="3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3" presetClass="exit" presetSubtype="32" fill="hold" grpId="10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44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6" presetClass="emph" presetSubtype="0" decel="10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Scale>
                                      <p:cBhvr>
                                        <p:cTn id="146" dur="4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63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44444E-6 2.59259E-6 L 0.02804 0.00046 " pathEditMode="relative" rAng="0" ptsTypes="AA">
                                      <p:cBhvr>
                                        <p:cTn id="1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8" y="15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6" presetClass="emph" presetSubtype="0" decel="10000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Scale>
                                      <p:cBhvr>
                                        <p:cTn id="150" dur="40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" presetClass="exit" presetSubtype="2" accel="10000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8" presetClass="emph" presetSubtype="0" decel="100000" fill="hold" nodeType="withEffect">
                                  <p:stCondLst>
                                    <p:cond delay="3650"/>
                                  </p:stCondLst>
                                  <p:childTnLst>
                                    <p:animRot by="-420000">
                                      <p:cBhvr>
                                        <p:cTn id="16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1" presetID="2" presetClass="exit" presetSubtype="2" accel="10000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4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4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6" presetClass="entr" presetSubtype="4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7" dur="3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xit" presetSubtype="26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6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6" presetClass="emph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174" dur="200" fill="hold"/>
                                        <p:tgtEl>
                                          <p:spTgt spid="35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6" presetClass="emph" presetSubtype="0" decel="10000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176" dur="800" fill="hold"/>
                                        <p:tgtEl>
                                          <p:spTgt spid="35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7" presetID="6" presetClass="emph" presetSubtype="0" fill="hold" grpId="3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178" dur="300" fill="hold"/>
                                        <p:tgtEl>
                                          <p:spTgt spid="35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6" presetClass="emph" presetSubtype="0" decel="100000" fill="hold" grpId="4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180" dur="300" fill="hold"/>
                                        <p:tgtEl>
                                          <p:spTgt spid="3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6" presetClass="emph" presetSubtype="0" decel="100000" fill="hold" grpId="5" nodeType="withEffect">
                                  <p:stCondLst>
                                    <p:cond delay="2950"/>
                                  </p:stCondLst>
                                  <p:childTnLst>
                                    <p:animScale>
                                      <p:cBhvr>
                                        <p:cTn id="182" dur="400" fill="hold"/>
                                        <p:tgtEl>
                                          <p:spTgt spid="3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8" presetClass="emph" presetSubtype="0" decel="100000" fill="hold" grpId="6" nodeType="withEffect">
                                  <p:stCondLst>
                                    <p:cond delay="2950"/>
                                  </p:stCondLst>
                                  <p:childTnLst>
                                    <p:animRot by="600000">
                                      <p:cBhvr>
                                        <p:cTn id="18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5" presetID="6" presetClass="emph" presetSubtype="0" fill="hold" grpId="7" nodeType="withEffect">
                                  <p:stCondLst>
                                    <p:cond delay="3300"/>
                                  </p:stCondLst>
                                  <p:childTnLst>
                                    <p:animScale>
                                      <p:cBhvr>
                                        <p:cTn id="186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8" presetClass="emph" presetSubtype="0" fill="hold" grpId="8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-600000">
                                      <p:cBhvr>
                                        <p:cTn id="18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9" presetID="6" presetClass="emph" presetSubtype="0" decel="100000" fill="hold" grpId="9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190" dur="200" fill="hold"/>
                                        <p:tgtEl>
                                          <p:spTgt spid="3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23" presetClass="exit" presetSubtype="32" fill="hold" grpId="10" nodeType="withEffect">
                                  <p:stCondLst>
                                    <p:cond delay="3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2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2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5" presetID="2" presetClass="entr" presetSubtype="8" decel="10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6" presetClass="emph" presetSubtype="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Scale>
                                      <p:cBhvr>
                                        <p:cTn id="200" dur="1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6" presetClass="emp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02" dur="400" fill="hold"/>
                                        <p:tgtEl>
                                          <p:spTgt spid="1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63" presetClass="path" presetSubtype="0" decel="10000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-4.44444E-6 2.59259E-6 L 0.02804 0.00046 " pathEditMode="relative" rAng="0" ptsTypes="AA">
                                      <p:cBhvr>
                                        <p:cTn id="20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8" y="15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6" presetClass="emph" presetSubtype="0" decel="100000" fill="hold" nodeType="withEffect">
                                  <p:stCondLst>
                                    <p:cond delay="3850"/>
                                  </p:stCondLst>
                                  <p:childTnLst>
                                    <p:animScale>
                                      <p:cBhvr>
                                        <p:cTn id="206" dur="40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2" presetClass="exit" presetSubtype="2" accel="100000" fill="hold" nodeType="withEffect">
                                  <p:stCondLst>
                                    <p:cond delay="40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" presetClass="entr" presetSubtype="1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8" presetClass="emph" presetSubtype="0" de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Rot by="-420000">
                                      <p:cBhvr>
                                        <p:cTn id="216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7" presetID="2" presetClass="exit" presetSubtype="2" accel="100000" fill="hold" nodeType="withEffect">
                                  <p:stCondLst>
                                    <p:cond delay="40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8" dur="4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4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6" presetClass="entr" presetSubtype="42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3" dur="3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6" presetClass="exit" presetSubtype="26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25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6" presetClass="emph" presetSubtype="0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Scale>
                                      <p:cBhvr>
                                        <p:cTn id="230" dur="200" fill="hold"/>
                                        <p:tgtEl>
                                          <p:spTgt spid="34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6" presetClass="emph" presetSubtype="0" decel="100000" fill="hold" grpId="2" nodeType="withEffect">
                                  <p:stCondLst>
                                    <p:cond delay="1550"/>
                                  </p:stCondLst>
                                  <p:childTnLst>
                                    <p:animScale>
                                      <p:cBhvr>
                                        <p:cTn id="232" dur="800" fill="hold"/>
                                        <p:tgtEl>
                                          <p:spTgt spid="34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3" presetID="6" presetClass="emph" presetSubtype="0" fill="hold" grpId="3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234" dur="300" fill="hold"/>
                                        <p:tgtEl>
                                          <p:spTgt spid="34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6" presetClass="emph" presetSubtype="0" decel="100000" fill="hold" grpId="4" nodeType="withEffect">
                                  <p:stCondLst>
                                    <p:cond delay="2450"/>
                                  </p:stCondLst>
                                  <p:childTnLst>
                                    <p:animScale>
                                      <p:cBhvr>
                                        <p:cTn id="236" dur="300" fill="hold"/>
                                        <p:tgtEl>
                                          <p:spTgt spid="3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6" presetClass="emph" presetSubtype="0" decel="100000" fill="hold" grpId="5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238" dur="400" fill="hold"/>
                                        <p:tgtEl>
                                          <p:spTgt spid="3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8" presetClass="emph" presetSubtype="0" decel="100000" fill="hold" grpId="6" nodeType="withEffect">
                                  <p:stCondLst>
                                    <p:cond delay="3100"/>
                                  </p:stCondLst>
                                  <p:childTnLst>
                                    <p:animRot by="600000">
                                      <p:cBhvr>
                                        <p:cTn id="240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1" presetID="6" presetClass="emph" presetSubtype="0" fill="hold" grpId="7" nodeType="withEffect">
                                  <p:stCondLst>
                                    <p:cond delay="3450"/>
                                  </p:stCondLst>
                                  <p:childTnLst>
                                    <p:animScale>
                                      <p:cBhvr>
                                        <p:cTn id="242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43" presetID="8" presetClass="emph" presetSubtype="0" fill="hold" grpId="8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-600000">
                                      <p:cBhvr>
                                        <p:cTn id="244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5" presetID="6" presetClass="emph" presetSubtype="0" decel="100000" fill="hold" grpId="9" nodeType="withEffect">
                                  <p:stCondLst>
                                    <p:cond delay="3700"/>
                                  </p:stCondLst>
                                  <p:childTnLst>
                                    <p:animScale>
                                      <p:cBhvr>
                                        <p:cTn id="246" dur="200" fill="hold"/>
                                        <p:tgtEl>
                                          <p:spTgt spid="3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47" presetID="23" presetClass="exit" presetSubtype="32" fill="hold" grpId="10" nodeType="withEffect">
                                  <p:stCondLst>
                                    <p:cond delay="3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8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2" presetClass="entr" presetSubtype="8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258" dur="1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9" presetID="6" presetClass="emph" presetSubtype="0" decel="100000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animScale>
                                      <p:cBhvr>
                                        <p:cTn id="260" dur="400" fill="hold"/>
                                        <p:tgtEl>
                                          <p:spTgt spid="11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63" presetClass="path" presetSubtype="0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4.44444E-6 2.59259E-6 L 0.02804 0.00046 " pathEditMode="relative" rAng="0" ptsTypes="AA">
                                      <p:cBhvr>
                                        <p:cTn id="2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8" y="15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6" presetClass="emph" presetSubtype="0" de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264" dur="40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65" presetID="2" presetClass="exit" presetSubtype="2" accel="10000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6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2" presetClass="entr" presetSubtype="1" decel="10000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8" presetClass="emph" presetSubtype="0" decel="100000" fill="hold" nodeType="withEffect">
                                  <p:stCondLst>
                                    <p:cond delay="3950"/>
                                  </p:stCondLst>
                                  <p:childTnLst>
                                    <p:animRot by="-420000">
                                      <p:cBhvr>
                                        <p:cTn id="274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5" presetID="2" presetClass="exit" presetSubtype="2" accel="10000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6" dur="4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4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6" presetClass="entr" presetSubtype="4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1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6" presetClass="exit" presetSubtype="26" fill="hold" nodeType="withEffect">
                                  <p:stCondLst>
                                    <p:cond delay="405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8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6" presetClass="emph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288" dur="200" fill="hold"/>
                                        <p:tgtEl>
                                          <p:spTgt spid="33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89" presetID="6" presetClass="emph" presetSubtype="0" decel="10000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290" dur="800" fill="hold"/>
                                        <p:tgtEl>
                                          <p:spTgt spid="33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1" presetID="6" presetClass="emph" presetSubtype="0" fill="hold" grpId="3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292" dur="300" fill="hold"/>
                                        <p:tgtEl>
                                          <p:spTgt spid="33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293" presetID="6" presetClass="emph" presetSubtype="0" decel="100000" fill="hold" grpId="4" nodeType="with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294" dur="300" fill="hold"/>
                                        <p:tgtEl>
                                          <p:spTgt spid="3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95" presetID="6" presetClass="emph" presetSubtype="0" decel="100000" fill="hold" grpId="5" nodeType="withEffect">
                                  <p:stCondLst>
                                    <p:cond delay="3250"/>
                                  </p:stCondLst>
                                  <p:childTnLst>
                                    <p:animScale>
                                      <p:cBhvr>
                                        <p:cTn id="296" dur="400" fill="hold"/>
                                        <p:tgtEl>
                                          <p:spTgt spid="3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97" presetID="8" presetClass="emph" presetSubtype="0" decel="100000" fill="hold" grpId="6" nodeType="withEffect">
                                  <p:stCondLst>
                                    <p:cond delay="3250"/>
                                  </p:stCondLst>
                                  <p:childTnLst>
                                    <p:animRot by="600000">
                                      <p:cBhvr>
                                        <p:cTn id="29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9" presetID="6" presetClass="emph" presetSubtype="0" fill="hold" grpId="7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300" dur="250" fill="hold"/>
                                        <p:tgtEl>
                                          <p:spTgt spid="3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01" presetID="8" presetClass="emph" presetSubtype="0" fill="hold" grpId="8" nodeType="withEffect">
                                  <p:stCondLst>
                                    <p:cond delay="3650"/>
                                  </p:stCondLst>
                                  <p:childTnLst>
                                    <p:animRot by="-600000">
                                      <p:cBhvr>
                                        <p:cTn id="30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3" presetID="6" presetClass="emph" presetSubtype="0" decel="100000" fill="hold" grpId="9" nodeType="withEffect">
                                  <p:stCondLst>
                                    <p:cond delay="3850"/>
                                  </p:stCondLst>
                                  <p:childTnLst>
                                    <p:animScale>
                                      <p:cBhvr>
                                        <p:cTn id="304" dur="200" fill="hold"/>
                                        <p:tgtEl>
                                          <p:spTgt spid="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05" presetID="23" presetClass="exit" presetSubtype="32" fill="hold" grpId="10" nodeType="withEffect">
                                  <p:stCondLst>
                                    <p:cond delay="40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6" dur="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9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6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6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35" presetClass="pat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1.38889E-6 7.40741E-7 L -0.01962 -0.00093 " pathEditMode="relative" rAng="0" ptsTypes="AA">
                                      <p:cBhvr>
                                        <p:cTn id="314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1" y="-46"/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63" presetClass="path" presetSubtype="0" accel="10000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0.01962 -0.00093 L 0.02544 -0.00093 " pathEditMode="relative" rAng="0" ptsTypes="AA">
                                      <p:cBhvr>
                                        <p:cTn id="3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8" y="0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2" presetClass="exit" presetSubtype="2" accel="100000" fill="hold" grpId="3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8" dur="4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4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22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8" presetClass="entr" presetSubtype="12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6" dur="3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33" grpId="2"/>
      <p:bldP spid="33" grpId="3"/>
      <p:bldP spid="33" grpId="4"/>
      <p:bldP spid="33" grpId="5"/>
      <p:bldP spid="33" grpId="6"/>
      <p:bldP spid="33" grpId="7"/>
      <p:bldP spid="33" grpId="8"/>
      <p:bldP spid="33" grpId="9"/>
      <p:bldP spid="33" grpId="10"/>
      <p:bldP spid="34" grpId="0"/>
      <p:bldP spid="34" grpId="1"/>
      <p:bldP spid="34" grpId="2"/>
      <p:bldP spid="34" grpId="3"/>
      <p:bldP spid="34" grpId="4"/>
      <p:bldP spid="34" grpId="5"/>
      <p:bldP spid="34" grpId="6"/>
      <p:bldP spid="34" grpId="7"/>
      <p:bldP spid="34" grpId="8"/>
      <p:bldP spid="34" grpId="9"/>
      <p:bldP spid="34" grpId="10"/>
      <p:bldP spid="35" grpId="0"/>
      <p:bldP spid="35" grpId="1"/>
      <p:bldP spid="35" grpId="2"/>
      <p:bldP spid="35" grpId="3"/>
      <p:bldP spid="35" grpId="4"/>
      <p:bldP spid="35" grpId="5"/>
      <p:bldP spid="35" grpId="6"/>
      <p:bldP spid="35" grpId="7"/>
      <p:bldP spid="35" grpId="8"/>
      <p:bldP spid="35" grpId="9"/>
      <p:bldP spid="35" grpId="10"/>
      <p:bldP spid="36" grpId="0"/>
      <p:bldP spid="36" grpId="1"/>
      <p:bldP spid="36" grpId="2"/>
      <p:bldP spid="36" grpId="3"/>
      <p:bldP spid="36" grpId="4"/>
      <p:bldP spid="36" grpId="5"/>
      <p:bldP spid="36" grpId="6"/>
      <p:bldP spid="36" grpId="7"/>
      <p:bldP spid="36" grpId="8"/>
      <p:bldP spid="36" grpId="9"/>
      <p:bldP spid="36" grpId="10"/>
      <p:bldP spid="38" grpId="0"/>
      <p:bldP spid="38" grpId="1"/>
      <p:bldP spid="38" grpId="2"/>
      <p:bldP spid="38" grpId="3"/>
      <p:bldP spid="38" grpId="4"/>
      <p:bldP spid="38" grpId="5"/>
      <p:bldP spid="38" grpId="6"/>
      <p:bldP spid="38" grpId="7"/>
      <p:bldP spid="38" grpId="8"/>
      <p:bldP spid="38" grpId="9"/>
      <p:bldP spid="38" grpId="10"/>
      <p:bldP spid="40" grpId="0"/>
      <p:bldP spid="40" grpId="1"/>
      <p:bldP spid="40" grpId="2"/>
      <p:bldP spid="40" grpId="3"/>
      <p:bldP spid="51" grpId="0" animBg="1"/>
      <p:bldP spid="51" grpId="1" animBg="1"/>
      <p:bldP spid="51" grpId="2" animBg="1"/>
      <p:bldP spid="55" grpId="0"/>
      <p:bldP spid="55" grpId="1"/>
      <p:bldP spid="55" grpId="2"/>
      <p:bldP spid="55" grpId="3"/>
      <p:bldP spid="72" grpId="0" animBg="1"/>
      <p:bldP spid="78" grpId="0" animBg="1"/>
      <p:bldP spid="7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E394A"/>
            </a:gs>
            <a:gs pos="100000">
              <a:srgbClr val="E66B2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CON">
            <a:extLst>
              <a:ext uri="{FF2B5EF4-FFF2-40B4-BE49-F238E27FC236}">
                <a16:creationId xmlns:a16="http://schemas.microsoft.com/office/drawing/2014/main" id="{42BCF98A-8AA0-4D1B-9728-B99EB2A948DA}"/>
              </a:ext>
            </a:extLst>
          </p:cNvPr>
          <p:cNvSpPr>
            <a:spLocks noEditPoints="1"/>
          </p:cNvSpPr>
          <p:nvPr/>
        </p:nvSpPr>
        <p:spPr bwMode="auto">
          <a:xfrm>
            <a:off x="3828746" y="2605844"/>
            <a:ext cx="847773" cy="756122"/>
          </a:xfrm>
          <a:custGeom>
            <a:avLst/>
            <a:gdLst>
              <a:gd name="T0" fmla="*/ 104 w 268"/>
              <a:gd name="T1" fmla="*/ 87 h 239"/>
              <a:gd name="T2" fmla="*/ 87 w 268"/>
              <a:gd name="T3" fmla="*/ 96 h 239"/>
              <a:gd name="T4" fmla="*/ 87 w 268"/>
              <a:gd name="T5" fmla="*/ 82 h 239"/>
              <a:gd name="T6" fmla="*/ 104 w 268"/>
              <a:gd name="T7" fmla="*/ 82 h 239"/>
              <a:gd name="T8" fmla="*/ 104 w 268"/>
              <a:gd name="T9" fmla="*/ 87 h 239"/>
              <a:gd name="T10" fmla="*/ 164 w 268"/>
              <a:gd name="T11" fmla="*/ 87 h 239"/>
              <a:gd name="T12" fmla="*/ 180 w 268"/>
              <a:gd name="T13" fmla="*/ 96 h 239"/>
              <a:gd name="T14" fmla="*/ 180 w 268"/>
              <a:gd name="T15" fmla="*/ 82 h 239"/>
              <a:gd name="T16" fmla="*/ 164 w 268"/>
              <a:gd name="T17" fmla="*/ 82 h 239"/>
              <a:gd name="T18" fmla="*/ 164 w 268"/>
              <a:gd name="T19" fmla="*/ 87 h 239"/>
              <a:gd name="T20" fmla="*/ 146 w 268"/>
              <a:gd name="T21" fmla="*/ 192 h 239"/>
              <a:gd name="T22" fmla="*/ 146 w 268"/>
              <a:gd name="T23" fmla="*/ 194 h 239"/>
              <a:gd name="T24" fmla="*/ 186 w 268"/>
              <a:gd name="T25" fmla="*/ 220 h 239"/>
              <a:gd name="T26" fmla="*/ 186 w 268"/>
              <a:gd name="T27" fmla="*/ 227 h 239"/>
              <a:gd name="T28" fmla="*/ 142 w 268"/>
              <a:gd name="T29" fmla="*/ 220 h 239"/>
              <a:gd name="T30" fmla="*/ 134 w 268"/>
              <a:gd name="T31" fmla="*/ 239 h 239"/>
              <a:gd name="T32" fmla="*/ 126 w 268"/>
              <a:gd name="T33" fmla="*/ 220 h 239"/>
              <a:gd name="T34" fmla="*/ 82 w 268"/>
              <a:gd name="T35" fmla="*/ 227 h 239"/>
              <a:gd name="T36" fmla="*/ 82 w 268"/>
              <a:gd name="T37" fmla="*/ 220 h 239"/>
              <a:gd name="T38" fmla="*/ 121 w 268"/>
              <a:gd name="T39" fmla="*/ 194 h 239"/>
              <a:gd name="T40" fmla="*/ 121 w 268"/>
              <a:gd name="T41" fmla="*/ 192 h 239"/>
              <a:gd name="T42" fmla="*/ 121 w 268"/>
              <a:gd name="T43" fmla="*/ 133 h 239"/>
              <a:gd name="T44" fmla="*/ 104 w 268"/>
              <a:gd name="T45" fmla="*/ 133 h 239"/>
              <a:gd name="T46" fmla="*/ 0 w 268"/>
              <a:gd name="T47" fmla="*/ 165 h 239"/>
              <a:gd name="T48" fmla="*/ 0 w 268"/>
              <a:gd name="T49" fmla="*/ 155 h 239"/>
              <a:gd name="T50" fmla="*/ 121 w 268"/>
              <a:gd name="T51" fmla="*/ 85 h 239"/>
              <a:gd name="T52" fmla="*/ 121 w 268"/>
              <a:gd name="T53" fmla="*/ 29 h 239"/>
              <a:gd name="T54" fmla="*/ 134 w 268"/>
              <a:gd name="T55" fmla="*/ 0 h 239"/>
              <a:gd name="T56" fmla="*/ 146 w 268"/>
              <a:gd name="T57" fmla="*/ 29 h 239"/>
              <a:gd name="T58" fmla="*/ 146 w 268"/>
              <a:gd name="T59" fmla="*/ 85 h 239"/>
              <a:gd name="T60" fmla="*/ 268 w 268"/>
              <a:gd name="T61" fmla="*/ 155 h 239"/>
              <a:gd name="T62" fmla="*/ 268 w 268"/>
              <a:gd name="T63" fmla="*/ 165 h 239"/>
              <a:gd name="T64" fmla="*/ 164 w 268"/>
              <a:gd name="T65" fmla="*/ 133 h 239"/>
              <a:gd name="T66" fmla="*/ 146 w 268"/>
              <a:gd name="T67" fmla="*/ 133 h 239"/>
              <a:gd name="T68" fmla="*/ 146 w 268"/>
              <a:gd name="T69" fmla="*/ 192 h 239"/>
              <a:gd name="T70" fmla="*/ 134 w 268"/>
              <a:gd name="T71" fmla="*/ 15 h 239"/>
              <a:gd name="T72" fmla="*/ 143 w 268"/>
              <a:gd name="T73" fmla="*/ 18 h 239"/>
              <a:gd name="T74" fmla="*/ 134 w 268"/>
              <a:gd name="T75" fmla="*/ 10 h 239"/>
              <a:gd name="T76" fmla="*/ 125 w 268"/>
              <a:gd name="T77" fmla="*/ 18 h 239"/>
              <a:gd name="T78" fmla="*/ 134 w 268"/>
              <a:gd name="T79" fmla="*/ 15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68" h="239">
                <a:moveTo>
                  <a:pt x="104" y="87"/>
                </a:moveTo>
                <a:cubicBezTo>
                  <a:pt x="87" y="96"/>
                  <a:pt x="87" y="96"/>
                  <a:pt x="87" y="96"/>
                </a:cubicBezTo>
                <a:cubicBezTo>
                  <a:pt x="87" y="82"/>
                  <a:pt x="87" y="82"/>
                  <a:pt x="87" y="82"/>
                </a:cubicBezTo>
                <a:cubicBezTo>
                  <a:pt x="104" y="82"/>
                  <a:pt x="104" y="82"/>
                  <a:pt x="104" y="82"/>
                </a:cubicBezTo>
                <a:lnTo>
                  <a:pt x="104" y="87"/>
                </a:lnTo>
                <a:close/>
                <a:moveTo>
                  <a:pt x="164" y="87"/>
                </a:moveTo>
                <a:cubicBezTo>
                  <a:pt x="180" y="96"/>
                  <a:pt x="180" y="96"/>
                  <a:pt x="180" y="96"/>
                </a:cubicBezTo>
                <a:cubicBezTo>
                  <a:pt x="180" y="82"/>
                  <a:pt x="180" y="82"/>
                  <a:pt x="180" y="82"/>
                </a:cubicBezTo>
                <a:cubicBezTo>
                  <a:pt x="164" y="82"/>
                  <a:pt x="164" y="82"/>
                  <a:pt x="164" y="82"/>
                </a:cubicBezTo>
                <a:lnTo>
                  <a:pt x="164" y="87"/>
                </a:lnTo>
                <a:close/>
                <a:moveTo>
                  <a:pt x="146" y="192"/>
                </a:moveTo>
                <a:cubicBezTo>
                  <a:pt x="146" y="193"/>
                  <a:pt x="146" y="193"/>
                  <a:pt x="146" y="194"/>
                </a:cubicBezTo>
                <a:cubicBezTo>
                  <a:pt x="186" y="220"/>
                  <a:pt x="186" y="220"/>
                  <a:pt x="186" y="220"/>
                </a:cubicBezTo>
                <a:cubicBezTo>
                  <a:pt x="186" y="227"/>
                  <a:pt x="186" y="227"/>
                  <a:pt x="186" y="227"/>
                </a:cubicBezTo>
                <a:cubicBezTo>
                  <a:pt x="142" y="220"/>
                  <a:pt x="142" y="220"/>
                  <a:pt x="142" y="220"/>
                </a:cubicBezTo>
                <a:cubicBezTo>
                  <a:pt x="138" y="231"/>
                  <a:pt x="134" y="239"/>
                  <a:pt x="134" y="239"/>
                </a:cubicBezTo>
                <a:cubicBezTo>
                  <a:pt x="134" y="239"/>
                  <a:pt x="130" y="231"/>
                  <a:pt x="126" y="220"/>
                </a:cubicBezTo>
                <a:cubicBezTo>
                  <a:pt x="82" y="227"/>
                  <a:pt x="82" y="227"/>
                  <a:pt x="82" y="227"/>
                </a:cubicBezTo>
                <a:cubicBezTo>
                  <a:pt x="82" y="220"/>
                  <a:pt x="82" y="220"/>
                  <a:pt x="82" y="220"/>
                </a:cubicBezTo>
                <a:cubicBezTo>
                  <a:pt x="121" y="194"/>
                  <a:pt x="121" y="194"/>
                  <a:pt x="121" y="194"/>
                </a:cubicBezTo>
                <a:cubicBezTo>
                  <a:pt x="121" y="193"/>
                  <a:pt x="121" y="193"/>
                  <a:pt x="121" y="192"/>
                </a:cubicBezTo>
                <a:cubicBezTo>
                  <a:pt x="121" y="179"/>
                  <a:pt x="121" y="154"/>
                  <a:pt x="121" y="133"/>
                </a:cubicBezTo>
                <a:cubicBezTo>
                  <a:pt x="104" y="133"/>
                  <a:pt x="104" y="133"/>
                  <a:pt x="104" y="133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55"/>
                  <a:pt x="0" y="155"/>
                  <a:pt x="0" y="15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65"/>
                  <a:pt x="121" y="41"/>
                  <a:pt x="121" y="29"/>
                </a:cubicBezTo>
                <a:cubicBezTo>
                  <a:pt x="121" y="3"/>
                  <a:pt x="134" y="0"/>
                  <a:pt x="134" y="0"/>
                </a:cubicBezTo>
                <a:cubicBezTo>
                  <a:pt x="134" y="0"/>
                  <a:pt x="146" y="3"/>
                  <a:pt x="146" y="29"/>
                </a:cubicBezTo>
                <a:cubicBezTo>
                  <a:pt x="146" y="41"/>
                  <a:pt x="146" y="65"/>
                  <a:pt x="146" y="85"/>
                </a:cubicBezTo>
                <a:cubicBezTo>
                  <a:pt x="268" y="155"/>
                  <a:pt x="268" y="155"/>
                  <a:pt x="268" y="155"/>
                </a:cubicBezTo>
                <a:cubicBezTo>
                  <a:pt x="268" y="165"/>
                  <a:pt x="268" y="165"/>
                  <a:pt x="268" y="165"/>
                </a:cubicBezTo>
                <a:cubicBezTo>
                  <a:pt x="164" y="133"/>
                  <a:pt x="164" y="133"/>
                  <a:pt x="164" y="133"/>
                </a:cubicBezTo>
                <a:cubicBezTo>
                  <a:pt x="146" y="133"/>
                  <a:pt x="146" y="133"/>
                  <a:pt x="146" y="133"/>
                </a:cubicBezTo>
                <a:cubicBezTo>
                  <a:pt x="146" y="154"/>
                  <a:pt x="146" y="179"/>
                  <a:pt x="146" y="192"/>
                </a:cubicBezTo>
                <a:close/>
                <a:moveTo>
                  <a:pt x="134" y="15"/>
                </a:moveTo>
                <a:cubicBezTo>
                  <a:pt x="138" y="15"/>
                  <a:pt x="141" y="15"/>
                  <a:pt x="143" y="18"/>
                </a:cubicBezTo>
                <a:cubicBezTo>
                  <a:pt x="142" y="14"/>
                  <a:pt x="138" y="10"/>
                  <a:pt x="134" y="10"/>
                </a:cubicBezTo>
                <a:cubicBezTo>
                  <a:pt x="129" y="10"/>
                  <a:pt x="126" y="14"/>
                  <a:pt x="125" y="18"/>
                </a:cubicBezTo>
                <a:cubicBezTo>
                  <a:pt x="126" y="15"/>
                  <a:pt x="130" y="15"/>
                  <a:pt x="134" y="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AU" sz="2000"/>
          </a:p>
        </p:txBody>
      </p:sp>
      <p:sp>
        <p:nvSpPr>
          <p:cNvPr id="15" name="ICON">
            <a:extLst>
              <a:ext uri="{FF2B5EF4-FFF2-40B4-BE49-F238E27FC236}">
                <a16:creationId xmlns:a16="http://schemas.microsoft.com/office/drawing/2014/main" id="{386AB628-507E-4644-9433-B18A5907AA1B}"/>
              </a:ext>
            </a:extLst>
          </p:cNvPr>
          <p:cNvSpPr>
            <a:spLocks noEditPoints="1"/>
          </p:cNvSpPr>
          <p:nvPr/>
        </p:nvSpPr>
        <p:spPr bwMode="auto">
          <a:xfrm>
            <a:off x="10880154" y="7535910"/>
            <a:ext cx="733209" cy="737028"/>
          </a:xfrm>
          <a:custGeom>
            <a:avLst/>
            <a:gdLst>
              <a:gd name="T0" fmla="*/ 126 w 232"/>
              <a:gd name="T1" fmla="*/ 92 h 233"/>
              <a:gd name="T2" fmla="*/ 110 w 232"/>
              <a:gd name="T3" fmla="*/ 91 h 233"/>
              <a:gd name="T4" fmla="*/ 75 w 232"/>
              <a:gd name="T5" fmla="*/ 74 h 233"/>
              <a:gd name="T6" fmla="*/ 90 w 232"/>
              <a:gd name="T7" fmla="*/ 111 h 233"/>
              <a:gd name="T8" fmla="*/ 116 w 232"/>
              <a:gd name="T9" fmla="*/ 143 h 233"/>
              <a:gd name="T10" fmla="*/ 143 w 232"/>
              <a:gd name="T11" fmla="*/ 115 h 233"/>
              <a:gd name="T12" fmla="*/ 175 w 232"/>
              <a:gd name="T13" fmla="*/ 63 h 233"/>
              <a:gd name="T14" fmla="*/ 126 w 232"/>
              <a:gd name="T15" fmla="*/ 92 h 233"/>
              <a:gd name="T16" fmla="*/ 106 w 232"/>
              <a:gd name="T17" fmla="*/ 117 h 233"/>
              <a:gd name="T18" fmla="*/ 126 w 232"/>
              <a:gd name="T19" fmla="*/ 117 h 233"/>
              <a:gd name="T20" fmla="*/ 106 w 232"/>
              <a:gd name="T21" fmla="*/ 117 h 233"/>
              <a:gd name="T22" fmla="*/ 116 w 232"/>
              <a:gd name="T23" fmla="*/ 0 h 233"/>
              <a:gd name="T24" fmla="*/ 0 w 232"/>
              <a:gd name="T25" fmla="*/ 117 h 233"/>
              <a:gd name="T26" fmla="*/ 116 w 232"/>
              <a:gd name="T27" fmla="*/ 233 h 233"/>
              <a:gd name="T28" fmla="*/ 232 w 232"/>
              <a:gd name="T29" fmla="*/ 117 h 233"/>
              <a:gd name="T30" fmla="*/ 116 w 232"/>
              <a:gd name="T31" fmla="*/ 0 h 233"/>
              <a:gd name="T32" fmla="*/ 122 w 232"/>
              <a:gd name="T33" fmla="*/ 204 h 233"/>
              <a:gd name="T34" fmla="*/ 116 w 232"/>
              <a:gd name="T35" fmla="*/ 186 h 233"/>
              <a:gd name="T36" fmla="*/ 109 w 232"/>
              <a:gd name="T37" fmla="*/ 203 h 233"/>
              <a:gd name="T38" fmla="*/ 29 w 232"/>
              <a:gd name="T39" fmla="*/ 123 h 233"/>
              <a:gd name="T40" fmla="*/ 46 w 232"/>
              <a:gd name="T41" fmla="*/ 116 h 233"/>
              <a:gd name="T42" fmla="*/ 29 w 232"/>
              <a:gd name="T43" fmla="*/ 110 h 233"/>
              <a:gd name="T44" fmla="*/ 110 w 232"/>
              <a:gd name="T45" fmla="*/ 30 h 233"/>
              <a:gd name="T46" fmla="*/ 116 w 232"/>
              <a:gd name="T47" fmla="*/ 47 h 233"/>
              <a:gd name="T48" fmla="*/ 122 w 232"/>
              <a:gd name="T49" fmla="*/ 30 h 233"/>
              <a:gd name="T50" fmla="*/ 203 w 232"/>
              <a:gd name="T51" fmla="*/ 111 h 233"/>
              <a:gd name="T52" fmla="*/ 186 w 232"/>
              <a:gd name="T53" fmla="*/ 117 h 233"/>
              <a:gd name="T54" fmla="*/ 203 w 232"/>
              <a:gd name="T55" fmla="*/ 123 h 233"/>
              <a:gd name="T56" fmla="*/ 122 w 232"/>
              <a:gd name="T57" fmla="*/ 204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2" h="233">
                <a:moveTo>
                  <a:pt x="126" y="92"/>
                </a:moveTo>
                <a:cubicBezTo>
                  <a:pt x="121" y="90"/>
                  <a:pt x="115" y="89"/>
                  <a:pt x="110" y="91"/>
                </a:cubicBezTo>
                <a:cubicBezTo>
                  <a:pt x="75" y="74"/>
                  <a:pt x="75" y="74"/>
                  <a:pt x="75" y="74"/>
                </a:cubicBezTo>
                <a:cubicBezTo>
                  <a:pt x="90" y="111"/>
                  <a:pt x="90" y="111"/>
                  <a:pt x="90" y="111"/>
                </a:cubicBezTo>
                <a:cubicBezTo>
                  <a:pt x="87" y="128"/>
                  <a:pt x="99" y="143"/>
                  <a:pt x="116" y="143"/>
                </a:cubicBezTo>
                <a:cubicBezTo>
                  <a:pt x="131" y="143"/>
                  <a:pt x="144" y="131"/>
                  <a:pt x="143" y="115"/>
                </a:cubicBezTo>
                <a:cubicBezTo>
                  <a:pt x="175" y="63"/>
                  <a:pt x="175" y="63"/>
                  <a:pt x="175" y="63"/>
                </a:cubicBezTo>
                <a:lnTo>
                  <a:pt x="126" y="92"/>
                </a:lnTo>
                <a:close/>
                <a:moveTo>
                  <a:pt x="106" y="117"/>
                </a:moveTo>
                <a:cubicBezTo>
                  <a:pt x="106" y="104"/>
                  <a:pt x="126" y="104"/>
                  <a:pt x="126" y="117"/>
                </a:cubicBezTo>
                <a:cubicBezTo>
                  <a:pt x="126" y="130"/>
                  <a:pt x="106" y="130"/>
                  <a:pt x="106" y="117"/>
                </a:cubicBezTo>
                <a:close/>
                <a:moveTo>
                  <a:pt x="116" y="0"/>
                </a:moveTo>
                <a:cubicBezTo>
                  <a:pt x="52" y="0"/>
                  <a:pt x="0" y="53"/>
                  <a:pt x="0" y="117"/>
                </a:cubicBezTo>
                <a:cubicBezTo>
                  <a:pt x="0" y="181"/>
                  <a:pt x="52" y="233"/>
                  <a:pt x="116" y="233"/>
                </a:cubicBezTo>
                <a:cubicBezTo>
                  <a:pt x="180" y="233"/>
                  <a:pt x="232" y="181"/>
                  <a:pt x="232" y="117"/>
                </a:cubicBezTo>
                <a:cubicBezTo>
                  <a:pt x="232" y="53"/>
                  <a:pt x="180" y="0"/>
                  <a:pt x="116" y="0"/>
                </a:cubicBezTo>
                <a:close/>
                <a:moveTo>
                  <a:pt x="122" y="204"/>
                </a:moveTo>
                <a:cubicBezTo>
                  <a:pt x="122" y="196"/>
                  <a:pt x="123" y="186"/>
                  <a:pt x="116" y="186"/>
                </a:cubicBezTo>
                <a:cubicBezTo>
                  <a:pt x="108" y="186"/>
                  <a:pt x="109" y="196"/>
                  <a:pt x="109" y="203"/>
                </a:cubicBezTo>
                <a:cubicBezTo>
                  <a:pt x="68" y="201"/>
                  <a:pt x="33" y="167"/>
                  <a:pt x="29" y="123"/>
                </a:cubicBezTo>
                <a:cubicBezTo>
                  <a:pt x="37" y="123"/>
                  <a:pt x="46" y="124"/>
                  <a:pt x="46" y="116"/>
                </a:cubicBezTo>
                <a:cubicBezTo>
                  <a:pt x="46" y="109"/>
                  <a:pt x="37" y="110"/>
                  <a:pt x="29" y="110"/>
                </a:cubicBezTo>
                <a:cubicBezTo>
                  <a:pt x="32" y="64"/>
                  <a:pt x="74" y="30"/>
                  <a:pt x="110" y="30"/>
                </a:cubicBezTo>
                <a:cubicBezTo>
                  <a:pt x="110" y="38"/>
                  <a:pt x="108" y="47"/>
                  <a:pt x="116" y="47"/>
                </a:cubicBezTo>
                <a:cubicBezTo>
                  <a:pt x="124" y="47"/>
                  <a:pt x="122" y="38"/>
                  <a:pt x="122" y="30"/>
                </a:cubicBezTo>
                <a:cubicBezTo>
                  <a:pt x="161" y="30"/>
                  <a:pt x="203" y="70"/>
                  <a:pt x="203" y="111"/>
                </a:cubicBezTo>
                <a:cubicBezTo>
                  <a:pt x="195" y="111"/>
                  <a:pt x="186" y="109"/>
                  <a:pt x="186" y="117"/>
                </a:cubicBezTo>
                <a:cubicBezTo>
                  <a:pt x="186" y="125"/>
                  <a:pt x="195" y="123"/>
                  <a:pt x="203" y="123"/>
                </a:cubicBezTo>
                <a:cubicBezTo>
                  <a:pt x="200" y="164"/>
                  <a:pt x="168" y="200"/>
                  <a:pt x="122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AU" sz="2000"/>
          </a:p>
        </p:txBody>
      </p:sp>
      <p:sp>
        <p:nvSpPr>
          <p:cNvPr id="16" name="ICON">
            <a:extLst>
              <a:ext uri="{FF2B5EF4-FFF2-40B4-BE49-F238E27FC236}">
                <a16:creationId xmlns:a16="http://schemas.microsoft.com/office/drawing/2014/main" id="{0193A73E-59D9-46EA-87CA-46F86CACF293}"/>
              </a:ext>
            </a:extLst>
          </p:cNvPr>
          <p:cNvSpPr>
            <a:spLocks noEditPoints="1"/>
          </p:cNvSpPr>
          <p:nvPr/>
        </p:nvSpPr>
        <p:spPr bwMode="auto">
          <a:xfrm>
            <a:off x="6230769" y="7574098"/>
            <a:ext cx="708387" cy="660652"/>
          </a:xfrm>
          <a:custGeom>
            <a:avLst/>
            <a:gdLst>
              <a:gd name="T0" fmla="*/ 223 w 224"/>
              <a:gd name="T1" fmla="*/ 209 h 209"/>
              <a:gd name="T2" fmla="*/ 2 w 224"/>
              <a:gd name="T3" fmla="*/ 200 h 209"/>
              <a:gd name="T4" fmla="*/ 217 w 224"/>
              <a:gd name="T5" fmla="*/ 191 h 209"/>
              <a:gd name="T6" fmla="*/ 22 w 224"/>
              <a:gd name="T7" fmla="*/ 89 h 209"/>
              <a:gd name="T8" fmla="*/ 37 w 224"/>
              <a:gd name="T9" fmla="*/ 85 h 209"/>
              <a:gd name="T10" fmla="*/ 49 w 224"/>
              <a:gd name="T11" fmla="*/ 82 h 209"/>
              <a:gd name="T12" fmla="*/ 22 w 224"/>
              <a:gd name="T13" fmla="*/ 76 h 209"/>
              <a:gd name="T14" fmla="*/ 22 w 224"/>
              <a:gd name="T15" fmla="*/ 89 h 209"/>
              <a:gd name="T16" fmla="*/ 80 w 224"/>
              <a:gd name="T17" fmla="*/ 85 h 209"/>
              <a:gd name="T18" fmla="*/ 95 w 224"/>
              <a:gd name="T19" fmla="*/ 89 h 209"/>
              <a:gd name="T20" fmla="*/ 95 w 224"/>
              <a:gd name="T21" fmla="*/ 76 h 209"/>
              <a:gd name="T22" fmla="*/ 68 w 224"/>
              <a:gd name="T23" fmla="*/ 82 h 209"/>
              <a:gd name="T24" fmla="*/ 127 w 224"/>
              <a:gd name="T25" fmla="*/ 89 h 209"/>
              <a:gd name="T26" fmla="*/ 142 w 224"/>
              <a:gd name="T27" fmla="*/ 85 h 209"/>
              <a:gd name="T28" fmla="*/ 154 w 224"/>
              <a:gd name="T29" fmla="*/ 82 h 209"/>
              <a:gd name="T30" fmla="*/ 127 w 224"/>
              <a:gd name="T31" fmla="*/ 76 h 209"/>
              <a:gd name="T32" fmla="*/ 127 w 224"/>
              <a:gd name="T33" fmla="*/ 89 h 209"/>
              <a:gd name="T34" fmla="*/ 186 w 224"/>
              <a:gd name="T35" fmla="*/ 85 h 209"/>
              <a:gd name="T36" fmla="*/ 200 w 224"/>
              <a:gd name="T37" fmla="*/ 89 h 209"/>
              <a:gd name="T38" fmla="*/ 200 w 224"/>
              <a:gd name="T39" fmla="*/ 76 h 209"/>
              <a:gd name="T40" fmla="*/ 174 w 224"/>
              <a:gd name="T41" fmla="*/ 82 h 209"/>
              <a:gd name="T42" fmla="*/ 8 w 224"/>
              <a:gd name="T43" fmla="*/ 178 h 209"/>
              <a:gd name="T44" fmla="*/ 216 w 224"/>
              <a:gd name="T45" fmla="*/ 181 h 209"/>
              <a:gd name="T46" fmla="*/ 214 w 224"/>
              <a:gd name="T47" fmla="*/ 175 h 209"/>
              <a:gd name="T48" fmla="*/ 206 w 224"/>
              <a:gd name="T49" fmla="*/ 173 h 209"/>
              <a:gd name="T50" fmla="*/ 200 w 224"/>
              <a:gd name="T51" fmla="*/ 170 h 209"/>
              <a:gd name="T52" fmla="*/ 192 w 224"/>
              <a:gd name="T53" fmla="*/ 91 h 209"/>
              <a:gd name="T54" fmla="*/ 180 w 224"/>
              <a:gd name="T55" fmla="*/ 95 h 209"/>
              <a:gd name="T56" fmla="*/ 177 w 224"/>
              <a:gd name="T57" fmla="*/ 170 h 209"/>
              <a:gd name="T58" fmla="*/ 174 w 224"/>
              <a:gd name="T59" fmla="*/ 175 h 209"/>
              <a:gd name="T60" fmla="*/ 153 w 224"/>
              <a:gd name="T61" fmla="*/ 173 h 209"/>
              <a:gd name="T62" fmla="*/ 148 w 224"/>
              <a:gd name="T63" fmla="*/ 170 h 209"/>
              <a:gd name="T64" fmla="*/ 139 w 224"/>
              <a:gd name="T65" fmla="*/ 91 h 209"/>
              <a:gd name="T66" fmla="*/ 127 w 224"/>
              <a:gd name="T67" fmla="*/ 95 h 209"/>
              <a:gd name="T68" fmla="*/ 124 w 224"/>
              <a:gd name="T69" fmla="*/ 170 h 209"/>
              <a:gd name="T70" fmla="*/ 122 w 224"/>
              <a:gd name="T71" fmla="*/ 175 h 209"/>
              <a:gd name="T72" fmla="*/ 101 w 224"/>
              <a:gd name="T73" fmla="*/ 173 h 209"/>
              <a:gd name="T74" fmla="*/ 95 w 224"/>
              <a:gd name="T75" fmla="*/ 170 h 209"/>
              <a:gd name="T76" fmla="*/ 87 w 224"/>
              <a:gd name="T77" fmla="*/ 91 h 209"/>
              <a:gd name="T78" fmla="*/ 75 w 224"/>
              <a:gd name="T79" fmla="*/ 95 h 209"/>
              <a:gd name="T80" fmla="*/ 72 w 224"/>
              <a:gd name="T81" fmla="*/ 170 h 209"/>
              <a:gd name="T82" fmla="*/ 69 w 224"/>
              <a:gd name="T83" fmla="*/ 175 h 209"/>
              <a:gd name="T84" fmla="*/ 48 w 224"/>
              <a:gd name="T85" fmla="*/ 173 h 209"/>
              <a:gd name="T86" fmla="*/ 42 w 224"/>
              <a:gd name="T87" fmla="*/ 170 h 209"/>
              <a:gd name="T88" fmla="*/ 34 w 224"/>
              <a:gd name="T89" fmla="*/ 91 h 209"/>
              <a:gd name="T90" fmla="*/ 22 w 224"/>
              <a:gd name="T91" fmla="*/ 95 h 209"/>
              <a:gd name="T92" fmla="*/ 19 w 224"/>
              <a:gd name="T93" fmla="*/ 170 h 209"/>
              <a:gd name="T94" fmla="*/ 16 w 224"/>
              <a:gd name="T95" fmla="*/ 175 h 209"/>
              <a:gd name="T96" fmla="*/ 8 w 224"/>
              <a:gd name="T97" fmla="*/ 178 h 209"/>
              <a:gd name="T98" fmla="*/ 0 w 224"/>
              <a:gd name="T99" fmla="*/ 68 h 209"/>
              <a:gd name="T100" fmla="*/ 224 w 224"/>
              <a:gd name="T101" fmla="*/ 68 h 209"/>
              <a:gd name="T102" fmla="*/ 157 w 224"/>
              <a:gd name="T103" fmla="*/ 49 h 209"/>
              <a:gd name="T104" fmla="*/ 67 w 224"/>
              <a:gd name="T105" fmla="*/ 4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09">
                <a:moveTo>
                  <a:pt x="223" y="200"/>
                </a:moveTo>
                <a:cubicBezTo>
                  <a:pt x="223" y="209"/>
                  <a:pt x="223" y="209"/>
                  <a:pt x="223" y="209"/>
                </a:cubicBezTo>
                <a:cubicBezTo>
                  <a:pt x="2" y="209"/>
                  <a:pt x="2" y="209"/>
                  <a:pt x="2" y="209"/>
                </a:cubicBezTo>
                <a:cubicBezTo>
                  <a:pt x="2" y="200"/>
                  <a:pt x="2" y="200"/>
                  <a:pt x="2" y="200"/>
                </a:cubicBezTo>
                <a:cubicBezTo>
                  <a:pt x="2" y="195"/>
                  <a:pt x="4" y="191"/>
                  <a:pt x="7" y="191"/>
                </a:cubicBezTo>
                <a:cubicBezTo>
                  <a:pt x="217" y="191"/>
                  <a:pt x="217" y="191"/>
                  <a:pt x="217" y="191"/>
                </a:cubicBezTo>
                <a:cubicBezTo>
                  <a:pt x="220" y="191"/>
                  <a:pt x="223" y="195"/>
                  <a:pt x="223" y="200"/>
                </a:cubicBezTo>
                <a:close/>
                <a:moveTo>
                  <a:pt x="22" y="89"/>
                </a:moveTo>
                <a:cubicBezTo>
                  <a:pt x="24" y="89"/>
                  <a:pt x="27" y="87"/>
                  <a:pt x="28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8" y="87"/>
                  <a:pt x="40" y="89"/>
                  <a:pt x="42" y="89"/>
                </a:cubicBezTo>
                <a:cubicBezTo>
                  <a:pt x="46" y="89"/>
                  <a:pt x="49" y="86"/>
                  <a:pt x="49" y="82"/>
                </a:cubicBezTo>
                <a:cubicBezTo>
                  <a:pt x="49" y="79"/>
                  <a:pt x="46" y="76"/>
                  <a:pt x="42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19" y="76"/>
                  <a:pt x="16" y="79"/>
                  <a:pt x="16" y="82"/>
                </a:cubicBezTo>
                <a:cubicBezTo>
                  <a:pt x="16" y="86"/>
                  <a:pt x="19" y="89"/>
                  <a:pt x="22" y="89"/>
                </a:cubicBezTo>
                <a:close/>
                <a:moveTo>
                  <a:pt x="75" y="89"/>
                </a:moveTo>
                <a:cubicBezTo>
                  <a:pt x="77" y="89"/>
                  <a:pt x="79" y="87"/>
                  <a:pt x="80" y="85"/>
                </a:cubicBezTo>
                <a:cubicBezTo>
                  <a:pt x="89" y="85"/>
                  <a:pt x="89" y="85"/>
                  <a:pt x="89" y="85"/>
                </a:cubicBezTo>
                <a:cubicBezTo>
                  <a:pt x="90" y="87"/>
                  <a:pt x="92" y="89"/>
                  <a:pt x="95" y="89"/>
                </a:cubicBezTo>
                <a:cubicBezTo>
                  <a:pt x="98" y="89"/>
                  <a:pt x="101" y="86"/>
                  <a:pt x="101" y="82"/>
                </a:cubicBezTo>
                <a:cubicBezTo>
                  <a:pt x="101" y="79"/>
                  <a:pt x="98" y="76"/>
                  <a:pt x="95" y="76"/>
                </a:cubicBezTo>
                <a:cubicBezTo>
                  <a:pt x="75" y="76"/>
                  <a:pt x="75" y="76"/>
                  <a:pt x="75" y="76"/>
                </a:cubicBezTo>
                <a:cubicBezTo>
                  <a:pt x="71" y="76"/>
                  <a:pt x="68" y="79"/>
                  <a:pt x="68" y="82"/>
                </a:cubicBezTo>
                <a:cubicBezTo>
                  <a:pt x="68" y="86"/>
                  <a:pt x="71" y="89"/>
                  <a:pt x="75" y="89"/>
                </a:cubicBezTo>
                <a:close/>
                <a:moveTo>
                  <a:pt x="127" y="89"/>
                </a:moveTo>
                <a:cubicBezTo>
                  <a:pt x="130" y="89"/>
                  <a:pt x="132" y="87"/>
                  <a:pt x="133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43" y="87"/>
                  <a:pt x="145" y="89"/>
                  <a:pt x="148" y="89"/>
                </a:cubicBezTo>
                <a:cubicBezTo>
                  <a:pt x="151" y="89"/>
                  <a:pt x="154" y="86"/>
                  <a:pt x="154" y="82"/>
                </a:cubicBezTo>
                <a:cubicBezTo>
                  <a:pt x="154" y="79"/>
                  <a:pt x="151" y="76"/>
                  <a:pt x="148" y="76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24" y="76"/>
                  <a:pt x="121" y="79"/>
                  <a:pt x="121" y="82"/>
                </a:cubicBezTo>
                <a:cubicBezTo>
                  <a:pt x="121" y="86"/>
                  <a:pt x="124" y="89"/>
                  <a:pt x="127" y="89"/>
                </a:cubicBezTo>
                <a:close/>
                <a:moveTo>
                  <a:pt x="180" y="89"/>
                </a:moveTo>
                <a:cubicBezTo>
                  <a:pt x="183" y="89"/>
                  <a:pt x="185" y="87"/>
                  <a:pt x="186" y="85"/>
                </a:cubicBezTo>
                <a:cubicBezTo>
                  <a:pt x="195" y="85"/>
                  <a:pt x="195" y="85"/>
                  <a:pt x="195" y="85"/>
                </a:cubicBezTo>
                <a:cubicBezTo>
                  <a:pt x="196" y="87"/>
                  <a:pt x="198" y="89"/>
                  <a:pt x="200" y="89"/>
                </a:cubicBezTo>
                <a:cubicBezTo>
                  <a:pt x="204" y="89"/>
                  <a:pt x="207" y="86"/>
                  <a:pt x="207" y="82"/>
                </a:cubicBezTo>
                <a:cubicBezTo>
                  <a:pt x="207" y="79"/>
                  <a:pt x="204" y="76"/>
                  <a:pt x="200" y="76"/>
                </a:cubicBezTo>
                <a:cubicBezTo>
                  <a:pt x="180" y="76"/>
                  <a:pt x="180" y="76"/>
                  <a:pt x="180" y="76"/>
                </a:cubicBezTo>
                <a:cubicBezTo>
                  <a:pt x="177" y="76"/>
                  <a:pt x="174" y="79"/>
                  <a:pt x="174" y="82"/>
                </a:cubicBezTo>
                <a:cubicBezTo>
                  <a:pt x="174" y="86"/>
                  <a:pt x="177" y="89"/>
                  <a:pt x="180" y="89"/>
                </a:cubicBezTo>
                <a:close/>
                <a:moveTo>
                  <a:pt x="8" y="178"/>
                </a:moveTo>
                <a:cubicBezTo>
                  <a:pt x="8" y="181"/>
                  <a:pt x="8" y="181"/>
                  <a:pt x="8" y="181"/>
                </a:cubicBezTo>
                <a:cubicBezTo>
                  <a:pt x="216" y="181"/>
                  <a:pt x="216" y="181"/>
                  <a:pt x="216" y="181"/>
                </a:cubicBezTo>
                <a:cubicBezTo>
                  <a:pt x="216" y="178"/>
                  <a:pt x="216" y="178"/>
                  <a:pt x="216" y="178"/>
                </a:cubicBezTo>
                <a:cubicBezTo>
                  <a:pt x="216" y="176"/>
                  <a:pt x="215" y="175"/>
                  <a:pt x="214" y="175"/>
                </a:cubicBezTo>
                <a:cubicBezTo>
                  <a:pt x="206" y="175"/>
                  <a:pt x="206" y="175"/>
                  <a:pt x="206" y="175"/>
                </a:cubicBezTo>
                <a:cubicBezTo>
                  <a:pt x="206" y="173"/>
                  <a:pt x="206" y="173"/>
                  <a:pt x="206" y="173"/>
                </a:cubicBezTo>
                <a:cubicBezTo>
                  <a:pt x="206" y="171"/>
                  <a:pt x="205" y="170"/>
                  <a:pt x="203" y="170"/>
                </a:cubicBezTo>
                <a:cubicBezTo>
                  <a:pt x="200" y="170"/>
                  <a:pt x="200" y="170"/>
                  <a:pt x="200" y="170"/>
                </a:cubicBezTo>
                <a:cubicBezTo>
                  <a:pt x="200" y="95"/>
                  <a:pt x="200" y="95"/>
                  <a:pt x="200" y="95"/>
                </a:cubicBezTo>
                <a:cubicBezTo>
                  <a:pt x="197" y="95"/>
                  <a:pt x="194" y="94"/>
                  <a:pt x="192" y="91"/>
                </a:cubicBezTo>
                <a:cubicBezTo>
                  <a:pt x="188" y="91"/>
                  <a:pt x="188" y="91"/>
                  <a:pt x="188" y="91"/>
                </a:cubicBezTo>
                <a:cubicBezTo>
                  <a:pt x="186" y="94"/>
                  <a:pt x="183" y="95"/>
                  <a:pt x="180" y="95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7" y="170"/>
                  <a:pt x="177" y="170"/>
                  <a:pt x="177" y="170"/>
                </a:cubicBezTo>
                <a:cubicBezTo>
                  <a:pt x="176" y="170"/>
                  <a:pt x="174" y="171"/>
                  <a:pt x="174" y="173"/>
                </a:cubicBezTo>
                <a:cubicBezTo>
                  <a:pt x="174" y="175"/>
                  <a:pt x="174" y="175"/>
                  <a:pt x="174" y="175"/>
                </a:cubicBezTo>
                <a:cubicBezTo>
                  <a:pt x="153" y="175"/>
                  <a:pt x="153" y="175"/>
                  <a:pt x="153" y="175"/>
                </a:cubicBezTo>
                <a:cubicBezTo>
                  <a:pt x="153" y="173"/>
                  <a:pt x="153" y="173"/>
                  <a:pt x="153" y="173"/>
                </a:cubicBezTo>
                <a:cubicBezTo>
                  <a:pt x="153" y="171"/>
                  <a:pt x="152" y="170"/>
                  <a:pt x="151" y="170"/>
                </a:cubicBezTo>
                <a:cubicBezTo>
                  <a:pt x="148" y="170"/>
                  <a:pt x="148" y="170"/>
                  <a:pt x="148" y="170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4" y="95"/>
                  <a:pt x="141" y="94"/>
                  <a:pt x="139" y="91"/>
                </a:cubicBezTo>
                <a:cubicBezTo>
                  <a:pt x="136" y="91"/>
                  <a:pt x="136" y="91"/>
                  <a:pt x="136" y="91"/>
                </a:cubicBezTo>
                <a:cubicBezTo>
                  <a:pt x="134" y="94"/>
                  <a:pt x="131" y="95"/>
                  <a:pt x="127" y="95"/>
                </a:cubicBezTo>
                <a:cubicBezTo>
                  <a:pt x="127" y="170"/>
                  <a:pt x="127" y="170"/>
                  <a:pt x="127" y="170"/>
                </a:cubicBezTo>
                <a:cubicBezTo>
                  <a:pt x="124" y="170"/>
                  <a:pt x="124" y="170"/>
                  <a:pt x="124" y="170"/>
                </a:cubicBezTo>
                <a:cubicBezTo>
                  <a:pt x="123" y="170"/>
                  <a:pt x="122" y="171"/>
                  <a:pt x="122" y="173"/>
                </a:cubicBezTo>
                <a:cubicBezTo>
                  <a:pt x="122" y="175"/>
                  <a:pt x="122" y="175"/>
                  <a:pt x="122" y="175"/>
                </a:cubicBezTo>
                <a:cubicBezTo>
                  <a:pt x="101" y="175"/>
                  <a:pt x="101" y="175"/>
                  <a:pt x="101" y="175"/>
                </a:cubicBezTo>
                <a:cubicBezTo>
                  <a:pt x="101" y="173"/>
                  <a:pt x="101" y="173"/>
                  <a:pt x="101" y="173"/>
                </a:cubicBezTo>
                <a:cubicBezTo>
                  <a:pt x="101" y="171"/>
                  <a:pt x="99" y="170"/>
                  <a:pt x="98" y="170"/>
                </a:cubicBezTo>
                <a:cubicBezTo>
                  <a:pt x="95" y="170"/>
                  <a:pt x="95" y="170"/>
                  <a:pt x="95" y="170"/>
                </a:cubicBezTo>
                <a:cubicBezTo>
                  <a:pt x="95" y="95"/>
                  <a:pt x="95" y="95"/>
                  <a:pt x="95" y="95"/>
                </a:cubicBezTo>
                <a:cubicBezTo>
                  <a:pt x="92" y="95"/>
                  <a:pt x="89" y="94"/>
                  <a:pt x="87" y="91"/>
                </a:cubicBezTo>
                <a:cubicBezTo>
                  <a:pt x="83" y="91"/>
                  <a:pt x="83" y="91"/>
                  <a:pt x="83" y="91"/>
                </a:cubicBezTo>
                <a:cubicBezTo>
                  <a:pt x="81" y="94"/>
                  <a:pt x="78" y="95"/>
                  <a:pt x="75" y="95"/>
                </a:cubicBezTo>
                <a:cubicBezTo>
                  <a:pt x="75" y="170"/>
                  <a:pt x="75" y="170"/>
                  <a:pt x="75" y="170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0" y="170"/>
                  <a:pt x="69" y="171"/>
                  <a:pt x="69" y="173"/>
                </a:cubicBezTo>
                <a:cubicBezTo>
                  <a:pt x="69" y="175"/>
                  <a:pt x="69" y="175"/>
                  <a:pt x="69" y="175"/>
                </a:cubicBezTo>
                <a:cubicBezTo>
                  <a:pt x="48" y="175"/>
                  <a:pt x="48" y="175"/>
                  <a:pt x="48" y="175"/>
                </a:cubicBezTo>
                <a:cubicBezTo>
                  <a:pt x="48" y="173"/>
                  <a:pt x="48" y="173"/>
                  <a:pt x="48" y="173"/>
                </a:cubicBezTo>
                <a:cubicBezTo>
                  <a:pt x="48" y="171"/>
                  <a:pt x="47" y="170"/>
                  <a:pt x="45" y="170"/>
                </a:cubicBezTo>
                <a:cubicBezTo>
                  <a:pt x="42" y="170"/>
                  <a:pt x="42" y="170"/>
                  <a:pt x="42" y="170"/>
                </a:cubicBezTo>
                <a:cubicBezTo>
                  <a:pt x="42" y="95"/>
                  <a:pt x="42" y="95"/>
                  <a:pt x="42" y="95"/>
                </a:cubicBezTo>
                <a:cubicBezTo>
                  <a:pt x="39" y="95"/>
                  <a:pt x="36" y="94"/>
                  <a:pt x="34" y="91"/>
                </a:cubicBezTo>
                <a:cubicBezTo>
                  <a:pt x="30" y="91"/>
                  <a:pt x="30" y="91"/>
                  <a:pt x="30" y="91"/>
                </a:cubicBezTo>
                <a:cubicBezTo>
                  <a:pt x="28" y="94"/>
                  <a:pt x="25" y="95"/>
                  <a:pt x="22" y="95"/>
                </a:cubicBezTo>
                <a:cubicBezTo>
                  <a:pt x="22" y="170"/>
                  <a:pt x="22" y="170"/>
                  <a:pt x="22" y="170"/>
                </a:cubicBezTo>
                <a:cubicBezTo>
                  <a:pt x="19" y="170"/>
                  <a:pt x="19" y="170"/>
                  <a:pt x="19" y="170"/>
                </a:cubicBezTo>
                <a:cubicBezTo>
                  <a:pt x="18" y="170"/>
                  <a:pt x="16" y="171"/>
                  <a:pt x="16" y="173"/>
                </a:cubicBezTo>
                <a:cubicBezTo>
                  <a:pt x="16" y="175"/>
                  <a:pt x="16" y="175"/>
                  <a:pt x="16" y="175"/>
                </a:cubicBezTo>
                <a:cubicBezTo>
                  <a:pt x="11" y="175"/>
                  <a:pt x="11" y="175"/>
                  <a:pt x="11" y="175"/>
                </a:cubicBezTo>
                <a:cubicBezTo>
                  <a:pt x="9" y="175"/>
                  <a:pt x="8" y="176"/>
                  <a:pt x="8" y="178"/>
                </a:cubicBezTo>
                <a:close/>
                <a:moveTo>
                  <a:pt x="224" y="68"/>
                </a:moveTo>
                <a:cubicBezTo>
                  <a:pt x="0" y="68"/>
                  <a:pt x="0" y="68"/>
                  <a:pt x="0" y="68"/>
                </a:cubicBezTo>
                <a:cubicBezTo>
                  <a:pt x="112" y="0"/>
                  <a:pt x="112" y="0"/>
                  <a:pt x="112" y="0"/>
                </a:cubicBezTo>
                <a:lnTo>
                  <a:pt x="224" y="68"/>
                </a:lnTo>
                <a:close/>
                <a:moveTo>
                  <a:pt x="67" y="49"/>
                </a:moveTo>
                <a:cubicBezTo>
                  <a:pt x="157" y="49"/>
                  <a:pt x="157" y="49"/>
                  <a:pt x="157" y="49"/>
                </a:cubicBezTo>
                <a:cubicBezTo>
                  <a:pt x="112" y="22"/>
                  <a:pt x="112" y="22"/>
                  <a:pt x="112" y="22"/>
                </a:cubicBezTo>
                <a:lnTo>
                  <a:pt x="67" y="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AU" sz="2000"/>
          </a:p>
        </p:txBody>
      </p:sp>
      <p:sp>
        <p:nvSpPr>
          <p:cNvPr id="17" name="ICON">
            <a:extLst>
              <a:ext uri="{FF2B5EF4-FFF2-40B4-BE49-F238E27FC236}">
                <a16:creationId xmlns:a16="http://schemas.microsoft.com/office/drawing/2014/main" id="{040A7F08-A125-4A6E-B5C3-7057BDC6432B}"/>
              </a:ext>
            </a:extLst>
          </p:cNvPr>
          <p:cNvSpPr>
            <a:spLocks noEditPoints="1"/>
          </p:cNvSpPr>
          <p:nvPr/>
        </p:nvSpPr>
        <p:spPr bwMode="auto">
          <a:xfrm>
            <a:off x="13188617" y="2569564"/>
            <a:ext cx="779035" cy="824860"/>
          </a:xfrm>
          <a:custGeom>
            <a:avLst/>
            <a:gdLst>
              <a:gd name="T0" fmla="*/ 171 w 246"/>
              <a:gd name="T1" fmla="*/ 230 h 260"/>
              <a:gd name="T2" fmla="*/ 180 w 246"/>
              <a:gd name="T3" fmla="*/ 230 h 260"/>
              <a:gd name="T4" fmla="*/ 150 w 246"/>
              <a:gd name="T5" fmla="*/ 260 h 260"/>
              <a:gd name="T6" fmla="*/ 120 w 246"/>
              <a:gd name="T7" fmla="*/ 230 h 260"/>
              <a:gd name="T8" fmla="*/ 120 w 246"/>
              <a:gd name="T9" fmla="*/ 119 h 260"/>
              <a:gd name="T10" fmla="*/ 84 w 246"/>
              <a:gd name="T11" fmla="*/ 134 h 260"/>
              <a:gd name="T12" fmla="*/ 87 w 246"/>
              <a:gd name="T13" fmla="*/ 102 h 260"/>
              <a:gd name="T14" fmla="*/ 101 w 246"/>
              <a:gd name="T15" fmla="*/ 82 h 260"/>
              <a:gd name="T16" fmla="*/ 120 w 246"/>
              <a:gd name="T17" fmla="*/ 73 h 260"/>
              <a:gd name="T18" fmla="*/ 120 w 246"/>
              <a:gd name="T19" fmla="*/ 70 h 260"/>
              <a:gd name="T20" fmla="*/ 123 w 246"/>
              <a:gd name="T21" fmla="*/ 68 h 260"/>
              <a:gd name="T22" fmla="*/ 126 w 246"/>
              <a:gd name="T23" fmla="*/ 70 h 260"/>
              <a:gd name="T24" fmla="*/ 126 w 246"/>
              <a:gd name="T25" fmla="*/ 73 h 260"/>
              <a:gd name="T26" fmla="*/ 146 w 246"/>
              <a:gd name="T27" fmla="*/ 82 h 260"/>
              <a:gd name="T28" fmla="*/ 159 w 246"/>
              <a:gd name="T29" fmla="*/ 103 h 260"/>
              <a:gd name="T30" fmla="*/ 163 w 246"/>
              <a:gd name="T31" fmla="*/ 127 h 260"/>
              <a:gd name="T32" fmla="*/ 162 w 246"/>
              <a:gd name="T33" fmla="*/ 134 h 260"/>
              <a:gd name="T34" fmla="*/ 128 w 246"/>
              <a:gd name="T35" fmla="*/ 120 h 260"/>
              <a:gd name="T36" fmla="*/ 128 w 246"/>
              <a:gd name="T37" fmla="*/ 230 h 260"/>
              <a:gd name="T38" fmla="*/ 150 w 246"/>
              <a:gd name="T39" fmla="*/ 251 h 260"/>
              <a:gd name="T40" fmla="*/ 171 w 246"/>
              <a:gd name="T41" fmla="*/ 230 h 260"/>
              <a:gd name="T42" fmla="*/ 99 w 246"/>
              <a:gd name="T43" fmla="*/ 81 h 260"/>
              <a:gd name="T44" fmla="*/ 120 w 246"/>
              <a:gd name="T45" fmla="*/ 73 h 260"/>
              <a:gd name="T46" fmla="*/ 0 w 246"/>
              <a:gd name="T47" fmla="*/ 132 h 260"/>
              <a:gd name="T48" fmla="*/ 1 w 246"/>
              <a:gd name="T49" fmla="*/ 137 h 260"/>
              <a:gd name="T50" fmla="*/ 41 w 246"/>
              <a:gd name="T51" fmla="*/ 119 h 260"/>
              <a:gd name="T52" fmla="*/ 77 w 246"/>
              <a:gd name="T53" fmla="*/ 130 h 260"/>
              <a:gd name="T54" fmla="*/ 77 w 246"/>
              <a:gd name="T55" fmla="*/ 126 h 260"/>
              <a:gd name="T56" fmla="*/ 83 w 246"/>
              <a:gd name="T57" fmla="*/ 100 h 260"/>
              <a:gd name="T58" fmla="*/ 99 w 246"/>
              <a:gd name="T59" fmla="*/ 81 h 260"/>
              <a:gd name="T60" fmla="*/ 126 w 246"/>
              <a:gd name="T61" fmla="*/ 73 h 260"/>
              <a:gd name="T62" fmla="*/ 147 w 246"/>
              <a:gd name="T63" fmla="*/ 81 h 260"/>
              <a:gd name="T64" fmla="*/ 163 w 246"/>
              <a:gd name="T65" fmla="*/ 101 h 260"/>
              <a:gd name="T66" fmla="*/ 169 w 246"/>
              <a:gd name="T67" fmla="*/ 127 h 260"/>
              <a:gd name="T68" fmla="*/ 169 w 246"/>
              <a:gd name="T69" fmla="*/ 130 h 260"/>
              <a:gd name="T70" fmla="*/ 205 w 246"/>
              <a:gd name="T71" fmla="*/ 119 h 260"/>
              <a:gd name="T72" fmla="*/ 245 w 246"/>
              <a:gd name="T73" fmla="*/ 137 h 260"/>
              <a:gd name="T74" fmla="*/ 246 w 246"/>
              <a:gd name="T75" fmla="*/ 132 h 260"/>
              <a:gd name="T76" fmla="*/ 126 w 246"/>
              <a:gd name="T77" fmla="*/ 73 h 260"/>
              <a:gd name="T78" fmla="*/ 56 w 246"/>
              <a:gd name="T79" fmla="*/ 54 h 260"/>
              <a:gd name="T80" fmla="*/ 31 w 246"/>
              <a:gd name="T81" fmla="*/ 41 h 260"/>
              <a:gd name="T82" fmla="*/ 19 w 246"/>
              <a:gd name="T83" fmla="*/ 66 h 260"/>
              <a:gd name="T84" fmla="*/ 44 w 246"/>
              <a:gd name="T85" fmla="*/ 79 h 260"/>
              <a:gd name="T86" fmla="*/ 56 w 246"/>
              <a:gd name="T87" fmla="*/ 54 h 260"/>
              <a:gd name="T88" fmla="*/ 159 w 246"/>
              <a:gd name="T89" fmla="*/ 44 h 260"/>
              <a:gd name="T90" fmla="*/ 148 w 246"/>
              <a:gd name="T91" fmla="*/ 0 h 260"/>
              <a:gd name="T92" fmla="*/ 104 w 246"/>
              <a:gd name="T93" fmla="*/ 10 h 260"/>
              <a:gd name="T94" fmla="*/ 115 w 246"/>
              <a:gd name="T95" fmla="*/ 54 h 260"/>
              <a:gd name="T96" fmla="*/ 159 w 246"/>
              <a:gd name="T97" fmla="*/ 44 h 260"/>
              <a:gd name="T98" fmla="*/ 217 w 246"/>
              <a:gd name="T99" fmla="*/ 63 h 260"/>
              <a:gd name="T100" fmla="*/ 199 w 246"/>
              <a:gd name="T101" fmla="*/ 55 h 260"/>
              <a:gd name="T102" fmla="*/ 192 w 246"/>
              <a:gd name="T103" fmla="*/ 73 h 260"/>
              <a:gd name="T104" fmla="*/ 209 w 246"/>
              <a:gd name="T105" fmla="*/ 80 h 260"/>
              <a:gd name="T106" fmla="*/ 217 w 246"/>
              <a:gd name="T107" fmla="*/ 63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46" h="260">
                <a:moveTo>
                  <a:pt x="171" y="230"/>
                </a:moveTo>
                <a:cubicBezTo>
                  <a:pt x="180" y="230"/>
                  <a:pt x="180" y="230"/>
                  <a:pt x="180" y="230"/>
                </a:cubicBezTo>
                <a:cubicBezTo>
                  <a:pt x="180" y="246"/>
                  <a:pt x="166" y="260"/>
                  <a:pt x="150" y="260"/>
                </a:cubicBezTo>
                <a:cubicBezTo>
                  <a:pt x="133" y="260"/>
                  <a:pt x="120" y="246"/>
                  <a:pt x="120" y="230"/>
                </a:cubicBezTo>
                <a:cubicBezTo>
                  <a:pt x="120" y="119"/>
                  <a:pt x="120" y="119"/>
                  <a:pt x="120" y="119"/>
                </a:cubicBezTo>
                <a:cubicBezTo>
                  <a:pt x="103" y="120"/>
                  <a:pt x="89" y="126"/>
                  <a:pt x="84" y="134"/>
                </a:cubicBezTo>
                <a:cubicBezTo>
                  <a:pt x="82" y="123"/>
                  <a:pt x="83" y="112"/>
                  <a:pt x="87" y="102"/>
                </a:cubicBezTo>
                <a:cubicBezTo>
                  <a:pt x="90" y="95"/>
                  <a:pt x="94" y="88"/>
                  <a:pt x="101" y="82"/>
                </a:cubicBezTo>
                <a:cubicBezTo>
                  <a:pt x="106" y="77"/>
                  <a:pt x="113" y="74"/>
                  <a:pt x="120" y="73"/>
                </a:cubicBezTo>
                <a:cubicBezTo>
                  <a:pt x="120" y="70"/>
                  <a:pt x="120" y="70"/>
                  <a:pt x="120" y="70"/>
                </a:cubicBezTo>
                <a:cubicBezTo>
                  <a:pt x="120" y="69"/>
                  <a:pt x="122" y="68"/>
                  <a:pt x="123" y="68"/>
                </a:cubicBezTo>
                <a:cubicBezTo>
                  <a:pt x="125" y="68"/>
                  <a:pt x="126" y="69"/>
                  <a:pt x="126" y="70"/>
                </a:cubicBezTo>
                <a:cubicBezTo>
                  <a:pt x="126" y="73"/>
                  <a:pt x="126" y="73"/>
                  <a:pt x="126" y="73"/>
                </a:cubicBezTo>
                <a:cubicBezTo>
                  <a:pt x="133" y="74"/>
                  <a:pt x="140" y="77"/>
                  <a:pt x="146" y="82"/>
                </a:cubicBezTo>
                <a:cubicBezTo>
                  <a:pt x="152" y="88"/>
                  <a:pt x="156" y="95"/>
                  <a:pt x="159" y="103"/>
                </a:cubicBezTo>
                <a:cubicBezTo>
                  <a:pt x="162" y="110"/>
                  <a:pt x="163" y="119"/>
                  <a:pt x="163" y="127"/>
                </a:cubicBezTo>
                <a:cubicBezTo>
                  <a:pt x="162" y="129"/>
                  <a:pt x="162" y="131"/>
                  <a:pt x="162" y="134"/>
                </a:cubicBezTo>
                <a:cubicBezTo>
                  <a:pt x="157" y="126"/>
                  <a:pt x="144" y="120"/>
                  <a:pt x="128" y="120"/>
                </a:cubicBezTo>
                <a:cubicBezTo>
                  <a:pt x="128" y="230"/>
                  <a:pt x="128" y="230"/>
                  <a:pt x="128" y="230"/>
                </a:cubicBezTo>
                <a:cubicBezTo>
                  <a:pt x="128" y="242"/>
                  <a:pt x="138" y="251"/>
                  <a:pt x="150" y="251"/>
                </a:cubicBezTo>
                <a:cubicBezTo>
                  <a:pt x="162" y="251"/>
                  <a:pt x="171" y="242"/>
                  <a:pt x="171" y="230"/>
                </a:cubicBezTo>
                <a:close/>
                <a:moveTo>
                  <a:pt x="99" y="81"/>
                </a:moveTo>
                <a:cubicBezTo>
                  <a:pt x="105" y="76"/>
                  <a:pt x="112" y="73"/>
                  <a:pt x="120" y="73"/>
                </a:cubicBezTo>
                <a:cubicBezTo>
                  <a:pt x="53" y="74"/>
                  <a:pt x="0" y="100"/>
                  <a:pt x="0" y="132"/>
                </a:cubicBezTo>
                <a:cubicBezTo>
                  <a:pt x="0" y="134"/>
                  <a:pt x="0" y="136"/>
                  <a:pt x="1" y="137"/>
                </a:cubicBezTo>
                <a:cubicBezTo>
                  <a:pt x="3" y="127"/>
                  <a:pt x="20" y="119"/>
                  <a:pt x="41" y="119"/>
                </a:cubicBezTo>
                <a:cubicBezTo>
                  <a:pt x="57" y="119"/>
                  <a:pt x="70" y="124"/>
                  <a:pt x="77" y="130"/>
                </a:cubicBezTo>
                <a:cubicBezTo>
                  <a:pt x="77" y="129"/>
                  <a:pt x="77" y="127"/>
                  <a:pt x="77" y="126"/>
                </a:cubicBezTo>
                <a:cubicBezTo>
                  <a:pt x="78" y="117"/>
                  <a:pt x="80" y="108"/>
                  <a:pt x="83" y="100"/>
                </a:cubicBezTo>
                <a:cubicBezTo>
                  <a:pt x="87" y="93"/>
                  <a:pt x="92" y="86"/>
                  <a:pt x="99" y="81"/>
                </a:cubicBezTo>
                <a:close/>
                <a:moveTo>
                  <a:pt x="126" y="73"/>
                </a:moveTo>
                <a:cubicBezTo>
                  <a:pt x="134" y="73"/>
                  <a:pt x="141" y="76"/>
                  <a:pt x="147" y="81"/>
                </a:cubicBezTo>
                <a:cubicBezTo>
                  <a:pt x="154" y="86"/>
                  <a:pt x="159" y="93"/>
                  <a:pt x="163" y="101"/>
                </a:cubicBezTo>
                <a:cubicBezTo>
                  <a:pt x="166" y="109"/>
                  <a:pt x="168" y="118"/>
                  <a:pt x="169" y="127"/>
                </a:cubicBezTo>
                <a:cubicBezTo>
                  <a:pt x="169" y="128"/>
                  <a:pt x="169" y="129"/>
                  <a:pt x="169" y="130"/>
                </a:cubicBezTo>
                <a:cubicBezTo>
                  <a:pt x="176" y="124"/>
                  <a:pt x="189" y="119"/>
                  <a:pt x="205" y="119"/>
                </a:cubicBezTo>
                <a:cubicBezTo>
                  <a:pt x="225" y="119"/>
                  <a:pt x="242" y="127"/>
                  <a:pt x="245" y="137"/>
                </a:cubicBezTo>
                <a:cubicBezTo>
                  <a:pt x="246" y="136"/>
                  <a:pt x="246" y="134"/>
                  <a:pt x="246" y="132"/>
                </a:cubicBezTo>
                <a:cubicBezTo>
                  <a:pt x="246" y="100"/>
                  <a:pt x="193" y="74"/>
                  <a:pt x="126" y="73"/>
                </a:cubicBezTo>
                <a:close/>
                <a:moveTo>
                  <a:pt x="56" y="54"/>
                </a:moveTo>
                <a:cubicBezTo>
                  <a:pt x="31" y="41"/>
                  <a:pt x="31" y="41"/>
                  <a:pt x="31" y="41"/>
                </a:cubicBezTo>
                <a:cubicBezTo>
                  <a:pt x="19" y="66"/>
                  <a:pt x="19" y="66"/>
                  <a:pt x="19" y="66"/>
                </a:cubicBezTo>
                <a:cubicBezTo>
                  <a:pt x="44" y="79"/>
                  <a:pt x="44" y="79"/>
                  <a:pt x="44" y="79"/>
                </a:cubicBezTo>
                <a:lnTo>
                  <a:pt x="56" y="54"/>
                </a:lnTo>
                <a:close/>
                <a:moveTo>
                  <a:pt x="159" y="44"/>
                </a:moveTo>
                <a:cubicBezTo>
                  <a:pt x="148" y="0"/>
                  <a:pt x="148" y="0"/>
                  <a:pt x="148" y="0"/>
                </a:cubicBezTo>
                <a:cubicBezTo>
                  <a:pt x="104" y="10"/>
                  <a:pt x="104" y="10"/>
                  <a:pt x="104" y="10"/>
                </a:cubicBezTo>
                <a:cubicBezTo>
                  <a:pt x="115" y="54"/>
                  <a:pt x="115" y="54"/>
                  <a:pt x="115" y="54"/>
                </a:cubicBezTo>
                <a:lnTo>
                  <a:pt x="159" y="44"/>
                </a:lnTo>
                <a:close/>
                <a:moveTo>
                  <a:pt x="217" y="63"/>
                </a:moveTo>
                <a:cubicBezTo>
                  <a:pt x="199" y="55"/>
                  <a:pt x="199" y="55"/>
                  <a:pt x="199" y="55"/>
                </a:cubicBezTo>
                <a:cubicBezTo>
                  <a:pt x="192" y="73"/>
                  <a:pt x="192" y="73"/>
                  <a:pt x="192" y="73"/>
                </a:cubicBezTo>
                <a:cubicBezTo>
                  <a:pt x="209" y="80"/>
                  <a:pt x="209" y="80"/>
                  <a:pt x="209" y="80"/>
                </a:cubicBezTo>
                <a:lnTo>
                  <a:pt x="217" y="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AU" sz="2000"/>
          </a:p>
        </p:txBody>
      </p:sp>
      <p:sp>
        <p:nvSpPr>
          <p:cNvPr id="18" name="ICON">
            <a:extLst>
              <a:ext uri="{FF2B5EF4-FFF2-40B4-BE49-F238E27FC236}">
                <a16:creationId xmlns:a16="http://schemas.microsoft.com/office/drawing/2014/main" id="{7524A362-6FDB-4E75-B3FF-4D5273DBE75F}"/>
              </a:ext>
            </a:extLst>
          </p:cNvPr>
          <p:cNvSpPr>
            <a:spLocks noEditPoints="1"/>
          </p:cNvSpPr>
          <p:nvPr/>
        </p:nvSpPr>
        <p:spPr bwMode="auto">
          <a:xfrm>
            <a:off x="8504862" y="2684128"/>
            <a:ext cx="822951" cy="595732"/>
          </a:xfrm>
          <a:custGeom>
            <a:avLst/>
            <a:gdLst>
              <a:gd name="T0" fmla="*/ 51 w 260"/>
              <a:gd name="T1" fmla="*/ 0 h 188"/>
              <a:gd name="T2" fmla="*/ 209 w 260"/>
              <a:gd name="T3" fmla="*/ 100 h 188"/>
              <a:gd name="T4" fmla="*/ 51 w 260"/>
              <a:gd name="T5" fmla="*/ 14 h 188"/>
              <a:gd name="T6" fmla="*/ 209 w 260"/>
              <a:gd name="T7" fmla="*/ 87 h 188"/>
              <a:gd name="T8" fmla="*/ 77 w 260"/>
              <a:gd name="T9" fmla="*/ 49 h 188"/>
              <a:gd name="T10" fmla="*/ 64 w 260"/>
              <a:gd name="T11" fmla="*/ 70 h 188"/>
              <a:gd name="T12" fmla="*/ 40 w 260"/>
              <a:gd name="T13" fmla="*/ 64 h 188"/>
              <a:gd name="T14" fmla="*/ 38 w 260"/>
              <a:gd name="T15" fmla="*/ 40 h 188"/>
              <a:gd name="T16" fmla="*/ 61 w 260"/>
              <a:gd name="T17" fmla="*/ 30 h 188"/>
              <a:gd name="T18" fmla="*/ 77 w 260"/>
              <a:gd name="T19" fmla="*/ 49 h 188"/>
              <a:gd name="T20" fmla="*/ 121 w 260"/>
              <a:gd name="T21" fmla="*/ 64 h 188"/>
              <a:gd name="T22" fmla="*/ 97 w 260"/>
              <a:gd name="T23" fmla="*/ 70 h 188"/>
              <a:gd name="T24" fmla="*/ 84 w 260"/>
              <a:gd name="T25" fmla="*/ 49 h 188"/>
              <a:gd name="T26" fmla="*/ 101 w 260"/>
              <a:gd name="T27" fmla="*/ 30 h 188"/>
              <a:gd name="T28" fmla="*/ 123 w 260"/>
              <a:gd name="T29" fmla="*/ 40 h 188"/>
              <a:gd name="T30" fmla="*/ 162 w 260"/>
              <a:gd name="T31" fmla="*/ 53 h 188"/>
              <a:gd name="T32" fmla="*/ 154 w 260"/>
              <a:gd name="T33" fmla="*/ 59 h 188"/>
              <a:gd name="T34" fmla="*/ 147 w 260"/>
              <a:gd name="T35" fmla="*/ 53 h 188"/>
              <a:gd name="T36" fmla="*/ 150 w 260"/>
              <a:gd name="T37" fmla="*/ 44 h 188"/>
              <a:gd name="T38" fmla="*/ 160 w 260"/>
              <a:gd name="T39" fmla="*/ 44 h 188"/>
              <a:gd name="T40" fmla="*/ 212 w 260"/>
              <a:gd name="T41" fmla="*/ 70 h 188"/>
              <a:gd name="T42" fmla="*/ 188 w 260"/>
              <a:gd name="T43" fmla="*/ 64 h 188"/>
              <a:gd name="T44" fmla="*/ 186 w 260"/>
              <a:gd name="T45" fmla="*/ 40 h 188"/>
              <a:gd name="T46" fmla="*/ 209 w 260"/>
              <a:gd name="T47" fmla="*/ 30 h 188"/>
              <a:gd name="T48" fmla="*/ 225 w 260"/>
              <a:gd name="T49" fmla="*/ 49 h 188"/>
              <a:gd name="T50" fmla="*/ 212 w 260"/>
              <a:gd name="T51" fmla="*/ 70 h 188"/>
              <a:gd name="T52" fmla="*/ 171 w 260"/>
              <a:gd name="T53" fmla="*/ 156 h 188"/>
              <a:gd name="T54" fmla="*/ 159 w 260"/>
              <a:gd name="T55" fmla="*/ 165 h 188"/>
              <a:gd name="T56" fmla="*/ 147 w 260"/>
              <a:gd name="T57" fmla="*/ 156 h 188"/>
              <a:gd name="T58" fmla="*/ 150 w 260"/>
              <a:gd name="T59" fmla="*/ 137 h 188"/>
              <a:gd name="T60" fmla="*/ 164 w 260"/>
              <a:gd name="T61" fmla="*/ 134 h 188"/>
              <a:gd name="T62" fmla="*/ 220 w 260"/>
              <a:gd name="T63" fmla="*/ 110 h 188"/>
              <a:gd name="T64" fmla="*/ 141 w 260"/>
              <a:gd name="T65" fmla="*/ 188 h 188"/>
              <a:gd name="T66" fmla="*/ 220 w 260"/>
              <a:gd name="T67" fmla="*/ 110 h 188"/>
              <a:gd name="T68" fmla="*/ 168 w 260"/>
              <a:gd name="T69" fmla="*/ 168 h 188"/>
              <a:gd name="T70" fmla="*/ 143 w 260"/>
              <a:gd name="T71" fmla="*/ 164 h 188"/>
              <a:gd name="T72" fmla="*/ 139 w 260"/>
              <a:gd name="T73" fmla="*/ 141 h 188"/>
              <a:gd name="T74" fmla="*/ 159 w 260"/>
              <a:gd name="T75" fmla="*/ 130 h 188"/>
              <a:gd name="T76" fmla="*/ 179 w 260"/>
              <a:gd name="T77" fmla="*/ 141 h 188"/>
              <a:gd name="T78" fmla="*/ 220 w 260"/>
              <a:gd name="T79" fmla="*/ 168 h 188"/>
              <a:gd name="T80" fmla="*/ 199 w 260"/>
              <a:gd name="T81" fmla="*/ 151 h 188"/>
              <a:gd name="T82" fmla="*/ 186 w 260"/>
              <a:gd name="T83" fmla="*/ 159 h 188"/>
              <a:gd name="T84" fmla="*/ 194 w 260"/>
              <a:gd name="T85" fmla="*/ 139 h 188"/>
              <a:gd name="T86" fmla="*/ 210 w 260"/>
              <a:gd name="T87" fmla="*/ 138 h 188"/>
              <a:gd name="T88" fmla="*/ 216 w 260"/>
              <a:gd name="T89" fmla="*/ 142 h 188"/>
              <a:gd name="T90" fmla="*/ 220 w 260"/>
              <a:gd name="T91" fmla="*/ 1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60" h="188">
                <a:moveTo>
                  <a:pt x="260" y="50"/>
                </a:moveTo>
                <a:cubicBezTo>
                  <a:pt x="260" y="23"/>
                  <a:pt x="237" y="0"/>
                  <a:pt x="209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23" y="0"/>
                  <a:pt x="0" y="23"/>
                  <a:pt x="0" y="50"/>
                </a:cubicBezTo>
                <a:cubicBezTo>
                  <a:pt x="0" y="78"/>
                  <a:pt x="23" y="100"/>
                  <a:pt x="51" y="100"/>
                </a:cubicBezTo>
                <a:cubicBezTo>
                  <a:pt x="209" y="100"/>
                  <a:pt x="209" y="100"/>
                  <a:pt x="209" y="100"/>
                </a:cubicBezTo>
                <a:cubicBezTo>
                  <a:pt x="237" y="100"/>
                  <a:pt x="260" y="78"/>
                  <a:pt x="260" y="50"/>
                </a:cubicBezTo>
                <a:close/>
                <a:moveTo>
                  <a:pt x="13" y="50"/>
                </a:moveTo>
                <a:cubicBezTo>
                  <a:pt x="13" y="30"/>
                  <a:pt x="30" y="14"/>
                  <a:pt x="51" y="14"/>
                </a:cubicBezTo>
                <a:cubicBezTo>
                  <a:pt x="209" y="14"/>
                  <a:pt x="209" y="14"/>
                  <a:pt x="209" y="14"/>
                </a:cubicBezTo>
                <a:cubicBezTo>
                  <a:pt x="230" y="14"/>
                  <a:pt x="247" y="30"/>
                  <a:pt x="247" y="50"/>
                </a:cubicBezTo>
                <a:cubicBezTo>
                  <a:pt x="247" y="70"/>
                  <a:pt x="230" y="87"/>
                  <a:pt x="209" y="87"/>
                </a:cubicBezTo>
                <a:cubicBezTo>
                  <a:pt x="51" y="87"/>
                  <a:pt x="51" y="87"/>
                  <a:pt x="51" y="87"/>
                </a:cubicBezTo>
                <a:cubicBezTo>
                  <a:pt x="30" y="87"/>
                  <a:pt x="13" y="70"/>
                  <a:pt x="13" y="50"/>
                </a:cubicBezTo>
                <a:close/>
                <a:moveTo>
                  <a:pt x="77" y="49"/>
                </a:moveTo>
                <a:cubicBezTo>
                  <a:pt x="64" y="53"/>
                  <a:pt x="64" y="53"/>
                  <a:pt x="64" y="53"/>
                </a:cubicBezTo>
                <a:cubicBezTo>
                  <a:pt x="72" y="64"/>
                  <a:pt x="72" y="64"/>
                  <a:pt x="72" y="64"/>
                </a:cubicBezTo>
                <a:cubicBezTo>
                  <a:pt x="64" y="70"/>
                  <a:pt x="64" y="70"/>
                  <a:pt x="64" y="70"/>
                </a:cubicBezTo>
                <a:cubicBezTo>
                  <a:pt x="56" y="59"/>
                  <a:pt x="56" y="59"/>
                  <a:pt x="56" y="59"/>
                </a:cubicBezTo>
                <a:cubicBezTo>
                  <a:pt x="48" y="70"/>
                  <a:pt x="48" y="70"/>
                  <a:pt x="48" y="70"/>
                </a:cubicBezTo>
                <a:cubicBezTo>
                  <a:pt x="40" y="64"/>
                  <a:pt x="40" y="64"/>
                  <a:pt x="40" y="64"/>
                </a:cubicBezTo>
                <a:cubicBezTo>
                  <a:pt x="48" y="53"/>
                  <a:pt x="48" y="53"/>
                  <a:pt x="48" y="53"/>
                </a:cubicBezTo>
                <a:cubicBezTo>
                  <a:pt x="35" y="49"/>
                  <a:pt x="35" y="49"/>
                  <a:pt x="35" y="49"/>
                </a:cubicBezTo>
                <a:cubicBezTo>
                  <a:pt x="38" y="40"/>
                  <a:pt x="38" y="40"/>
                  <a:pt x="38" y="40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30"/>
                  <a:pt x="51" y="30"/>
                  <a:pt x="51" y="30"/>
                </a:cubicBezTo>
                <a:cubicBezTo>
                  <a:pt x="61" y="30"/>
                  <a:pt x="61" y="30"/>
                  <a:pt x="61" y="30"/>
                </a:cubicBezTo>
                <a:cubicBezTo>
                  <a:pt x="61" y="44"/>
                  <a:pt x="61" y="44"/>
                  <a:pt x="61" y="44"/>
                </a:cubicBezTo>
                <a:cubicBezTo>
                  <a:pt x="74" y="40"/>
                  <a:pt x="74" y="40"/>
                  <a:pt x="74" y="40"/>
                </a:cubicBezTo>
                <a:lnTo>
                  <a:pt x="77" y="49"/>
                </a:lnTo>
                <a:close/>
                <a:moveTo>
                  <a:pt x="126" y="49"/>
                </a:moveTo>
                <a:cubicBezTo>
                  <a:pt x="113" y="53"/>
                  <a:pt x="113" y="53"/>
                  <a:pt x="113" y="53"/>
                </a:cubicBezTo>
                <a:cubicBezTo>
                  <a:pt x="121" y="64"/>
                  <a:pt x="121" y="64"/>
                  <a:pt x="121" y="64"/>
                </a:cubicBezTo>
                <a:cubicBezTo>
                  <a:pt x="113" y="70"/>
                  <a:pt x="113" y="70"/>
                  <a:pt x="113" y="70"/>
                </a:cubicBezTo>
                <a:cubicBezTo>
                  <a:pt x="105" y="59"/>
                  <a:pt x="105" y="59"/>
                  <a:pt x="105" y="59"/>
                </a:cubicBezTo>
                <a:cubicBezTo>
                  <a:pt x="97" y="70"/>
                  <a:pt x="97" y="70"/>
                  <a:pt x="97" y="70"/>
                </a:cubicBezTo>
                <a:cubicBezTo>
                  <a:pt x="89" y="64"/>
                  <a:pt x="89" y="64"/>
                  <a:pt x="89" y="64"/>
                </a:cubicBezTo>
                <a:cubicBezTo>
                  <a:pt x="97" y="53"/>
                  <a:pt x="97" y="53"/>
                  <a:pt x="97" y="53"/>
                </a:cubicBezTo>
                <a:cubicBezTo>
                  <a:pt x="84" y="49"/>
                  <a:pt x="84" y="49"/>
                  <a:pt x="84" y="49"/>
                </a:cubicBezTo>
                <a:cubicBezTo>
                  <a:pt x="87" y="40"/>
                  <a:pt x="87" y="40"/>
                  <a:pt x="87" y="40"/>
                </a:cubicBezTo>
                <a:cubicBezTo>
                  <a:pt x="101" y="44"/>
                  <a:pt x="101" y="44"/>
                  <a:pt x="101" y="44"/>
                </a:cubicBezTo>
                <a:cubicBezTo>
                  <a:pt x="101" y="30"/>
                  <a:pt x="101" y="30"/>
                  <a:pt x="101" y="30"/>
                </a:cubicBezTo>
                <a:cubicBezTo>
                  <a:pt x="110" y="30"/>
                  <a:pt x="110" y="30"/>
                  <a:pt x="110" y="30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23" y="40"/>
                  <a:pt x="123" y="40"/>
                  <a:pt x="123" y="40"/>
                </a:cubicBezTo>
                <a:lnTo>
                  <a:pt x="126" y="49"/>
                </a:lnTo>
                <a:close/>
                <a:moveTo>
                  <a:pt x="176" y="49"/>
                </a:moveTo>
                <a:cubicBezTo>
                  <a:pt x="162" y="53"/>
                  <a:pt x="162" y="53"/>
                  <a:pt x="162" y="53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63" y="70"/>
                  <a:pt x="163" y="70"/>
                  <a:pt x="163" y="70"/>
                </a:cubicBezTo>
                <a:cubicBezTo>
                  <a:pt x="154" y="59"/>
                  <a:pt x="154" y="59"/>
                  <a:pt x="154" y="59"/>
                </a:cubicBezTo>
                <a:cubicBezTo>
                  <a:pt x="146" y="70"/>
                  <a:pt x="146" y="70"/>
                  <a:pt x="146" y="70"/>
                </a:cubicBezTo>
                <a:cubicBezTo>
                  <a:pt x="139" y="64"/>
                  <a:pt x="139" y="64"/>
                  <a:pt x="139" y="64"/>
                </a:cubicBezTo>
                <a:cubicBezTo>
                  <a:pt x="147" y="53"/>
                  <a:pt x="147" y="53"/>
                  <a:pt x="147" y="53"/>
                </a:cubicBezTo>
                <a:cubicBezTo>
                  <a:pt x="134" y="49"/>
                  <a:pt x="134" y="49"/>
                  <a:pt x="134" y="49"/>
                </a:cubicBezTo>
                <a:cubicBezTo>
                  <a:pt x="137" y="40"/>
                  <a:pt x="137" y="40"/>
                  <a:pt x="137" y="40"/>
                </a:cubicBezTo>
                <a:cubicBezTo>
                  <a:pt x="150" y="44"/>
                  <a:pt x="150" y="44"/>
                  <a:pt x="150" y="44"/>
                </a:cubicBezTo>
                <a:cubicBezTo>
                  <a:pt x="150" y="30"/>
                  <a:pt x="150" y="30"/>
                  <a:pt x="150" y="30"/>
                </a:cubicBezTo>
                <a:cubicBezTo>
                  <a:pt x="160" y="30"/>
                  <a:pt x="160" y="30"/>
                  <a:pt x="160" y="30"/>
                </a:cubicBezTo>
                <a:cubicBezTo>
                  <a:pt x="160" y="44"/>
                  <a:pt x="160" y="44"/>
                  <a:pt x="160" y="44"/>
                </a:cubicBezTo>
                <a:cubicBezTo>
                  <a:pt x="173" y="40"/>
                  <a:pt x="173" y="40"/>
                  <a:pt x="173" y="40"/>
                </a:cubicBezTo>
                <a:lnTo>
                  <a:pt x="176" y="49"/>
                </a:lnTo>
                <a:close/>
                <a:moveTo>
                  <a:pt x="212" y="70"/>
                </a:moveTo>
                <a:cubicBezTo>
                  <a:pt x="204" y="59"/>
                  <a:pt x="204" y="59"/>
                  <a:pt x="204" y="59"/>
                </a:cubicBezTo>
                <a:cubicBezTo>
                  <a:pt x="196" y="70"/>
                  <a:pt x="196" y="70"/>
                  <a:pt x="196" y="70"/>
                </a:cubicBezTo>
                <a:cubicBezTo>
                  <a:pt x="188" y="64"/>
                  <a:pt x="188" y="64"/>
                  <a:pt x="188" y="64"/>
                </a:cubicBezTo>
                <a:cubicBezTo>
                  <a:pt x="196" y="53"/>
                  <a:pt x="196" y="53"/>
                  <a:pt x="196" y="53"/>
                </a:cubicBezTo>
                <a:cubicBezTo>
                  <a:pt x="183" y="49"/>
                  <a:pt x="183" y="49"/>
                  <a:pt x="183" y="49"/>
                </a:cubicBezTo>
                <a:cubicBezTo>
                  <a:pt x="186" y="40"/>
                  <a:pt x="186" y="40"/>
                  <a:pt x="186" y="40"/>
                </a:cubicBezTo>
                <a:cubicBezTo>
                  <a:pt x="199" y="44"/>
                  <a:pt x="199" y="44"/>
                  <a:pt x="199" y="44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9" y="44"/>
                  <a:pt x="209" y="44"/>
                  <a:pt x="209" y="44"/>
                </a:cubicBezTo>
                <a:cubicBezTo>
                  <a:pt x="222" y="40"/>
                  <a:pt x="222" y="40"/>
                  <a:pt x="222" y="40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12" y="53"/>
                  <a:pt x="212" y="53"/>
                  <a:pt x="212" y="53"/>
                </a:cubicBezTo>
                <a:cubicBezTo>
                  <a:pt x="220" y="64"/>
                  <a:pt x="220" y="64"/>
                  <a:pt x="220" y="64"/>
                </a:cubicBezTo>
                <a:lnTo>
                  <a:pt x="212" y="70"/>
                </a:lnTo>
                <a:close/>
                <a:moveTo>
                  <a:pt x="171" y="142"/>
                </a:moveTo>
                <a:cubicBezTo>
                  <a:pt x="172" y="144"/>
                  <a:pt x="172" y="147"/>
                  <a:pt x="172" y="149"/>
                </a:cubicBezTo>
                <a:cubicBezTo>
                  <a:pt x="172" y="152"/>
                  <a:pt x="172" y="154"/>
                  <a:pt x="171" y="156"/>
                </a:cubicBezTo>
                <a:cubicBezTo>
                  <a:pt x="170" y="158"/>
                  <a:pt x="169" y="160"/>
                  <a:pt x="168" y="161"/>
                </a:cubicBezTo>
                <a:cubicBezTo>
                  <a:pt x="167" y="163"/>
                  <a:pt x="166" y="164"/>
                  <a:pt x="164" y="164"/>
                </a:cubicBezTo>
                <a:cubicBezTo>
                  <a:pt x="162" y="165"/>
                  <a:pt x="161" y="165"/>
                  <a:pt x="159" y="165"/>
                </a:cubicBezTo>
                <a:cubicBezTo>
                  <a:pt x="157" y="165"/>
                  <a:pt x="155" y="165"/>
                  <a:pt x="154" y="164"/>
                </a:cubicBezTo>
                <a:cubicBezTo>
                  <a:pt x="152" y="164"/>
                  <a:pt x="151" y="163"/>
                  <a:pt x="150" y="161"/>
                </a:cubicBezTo>
                <a:cubicBezTo>
                  <a:pt x="149" y="160"/>
                  <a:pt x="148" y="158"/>
                  <a:pt x="147" y="156"/>
                </a:cubicBezTo>
                <a:cubicBezTo>
                  <a:pt x="146" y="154"/>
                  <a:pt x="146" y="152"/>
                  <a:pt x="146" y="149"/>
                </a:cubicBezTo>
                <a:cubicBezTo>
                  <a:pt x="146" y="147"/>
                  <a:pt x="146" y="144"/>
                  <a:pt x="147" y="142"/>
                </a:cubicBezTo>
                <a:cubicBezTo>
                  <a:pt x="148" y="140"/>
                  <a:pt x="149" y="139"/>
                  <a:pt x="150" y="137"/>
                </a:cubicBezTo>
                <a:cubicBezTo>
                  <a:pt x="151" y="136"/>
                  <a:pt x="152" y="135"/>
                  <a:pt x="154" y="134"/>
                </a:cubicBezTo>
                <a:cubicBezTo>
                  <a:pt x="155" y="134"/>
                  <a:pt x="157" y="133"/>
                  <a:pt x="159" y="133"/>
                </a:cubicBezTo>
                <a:cubicBezTo>
                  <a:pt x="161" y="133"/>
                  <a:pt x="162" y="134"/>
                  <a:pt x="164" y="134"/>
                </a:cubicBezTo>
                <a:cubicBezTo>
                  <a:pt x="166" y="135"/>
                  <a:pt x="167" y="136"/>
                  <a:pt x="168" y="137"/>
                </a:cubicBezTo>
                <a:cubicBezTo>
                  <a:pt x="169" y="139"/>
                  <a:pt x="170" y="140"/>
                  <a:pt x="171" y="142"/>
                </a:cubicBezTo>
                <a:close/>
                <a:moveTo>
                  <a:pt x="220" y="110"/>
                </a:moveTo>
                <a:cubicBezTo>
                  <a:pt x="141" y="110"/>
                  <a:pt x="141" y="110"/>
                  <a:pt x="141" y="110"/>
                </a:cubicBezTo>
                <a:cubicBezTo>
                  <a:pt x="119" y="110"/>
                  <a:pt x="101" y="128"/>
                  <a:pt x="101" y="149"/>
                </a:cubicBezTo>
                <a:cubicBezTo>
                  <a:pt x="101" y="171"/>
                  <a:pt x="119" y="188"/>
                  <a:pt x="141" y="188"/>
                </a:cubicBezTo>
                <a:cubicBezTo>
                  <a:pt x="220" y="188"/>
                  <a:pt x="220" y="188"/>
                  <a:pt x="220" y="188"/>
                </a:cubicBezTo>
                <a:cubicBezTo>
                  <a:pt x="242" y="188"/>
                  <a:pt x="260" y="171"/>
                  <a:pt x="260" y="149"/>
                </a:cubicBezTo>
                <a:cubicBezTo>
                  <a:pt x="260" y="128"/>
                  <a:pt x="242" y="110"/>
                  <a:pt x="220" y="110"/>
                </a:cubicBezTo>
                <a:close/>
                <a:moveTo>
                  <a:pt x="179" y="158"/>
                </a:moveTo>
                <a:cubicBezTo>
                  <a:pt x="178" y="160"/>
                  <a:pt x="176" y="162"/>
                  <a:pt x="174" y="164"/>
                </a:cubicBezTo>
                <a:cubicBezTo>
                  <a:pt x="172" y="166"/>
                  <a:pt x="170" y="167"/>
                  <a:pt x="168" y="168"/>
                </a:cubicBezTo>
                <a:cubicBezTo>
                  <a:pt x="165" y="169"/>
                  <a:pt x="162" y="169"/>
                  <a:pt x="159" y="169"/>
                </a:cubicBezTo>
                <a:cubicBezTo>
                  <a:pt x="156" y="169"/>
                  <a:pt x="153" y="169"/>
                  <a:pt x="150" y="168"/>
                </a:cubicBezTo>
                <a:cubicBezTo>
                  <a:pt x="148" y="167"/>
                  <a:pt x="145" y="166"/>
                  <a:pt x="143" y="164"/>
                </a:cubicBezTo>
                <a:cubicBezTo>
                  <a:pt x="142" y="162"/>
                  <a:pt x="140" y="160"/>
                  <a:pt x="139" y="158"/>
                </a:cubicBezTo>
                <a:cubicBezTo>
                  <a:pt x="138" y="155"/>
                  <a:pt x="138" y="152"/>
                  <a:pt x="138" y="149"/>
                </a:cubicBezTo>
                <a:cubicBezTo>
                  <a:pt x="138" y="146"/>
                  <a:pt x="138" y="143"/>
                  <a:pt x="139" y="141"/>
                </a:cubicBezTo>
                <a:cubicBezTo>
                  <a:pt x="140" y="138"/>
                  <a:pt x="142" y="136"/>
                  <a:pt x="143" y="135"/>
                </a:cubicBezTo>
                <a:cubicBezTo>
                  <a:pt x="145" y="133"/>
                  <a:pt x="148" y="132"/>
                  <a:pt x="150" y="131"/>
                </a:cubicBezTo>
                <a:cubicBezTo>
                  <a:pt x="153" y="130"/>
                  <a:pt x="156" y="130"/>
                  <a:pt x="159" y="130"/>
                </a:cubicBezTo>
                <a:cubicBezTo>
                  <a:pt x="162" y="130"/>
                  <a:pt x="165" y="130"/>
                  <a:pt x="168" y="131"/>
                </a:cubicBezTo>
                <a:cubicBezTo>
                  <a:pt x="170" y="132"/>
                  <a:pt x="172" y="133"/>
                  <a:pt x="174" y="135"/>
                </a:cubicBezTo>
                <a:cubicBezTo>
                  <a:pt x="176" y="136"/>
                  <a:pt x="178" y="138"/>
                  <a:pt x="179" y="141"/>
                </a:cubicBezTo>
                <a:cubicBezTo>
                  <a:pt x="180" y="143"/>
                  <a:pt x="180" y="146"/>
                  <a:pt x="180" y="149"/>
                </a:cubicBezTo>
                <a:cubicBezTo>
                  <a:pt x="180" y="152"/>
                  <a:pt x="180" y="155"/>
                  <a:pt x="179" y="158"/>
                </a:cubicBezTo>
                <a:close/>
                <a:moveTo>
                  <a:pt x="220" y="168"/>
                </a:moveTo>
                <a:cubicBezTo>
                  <a:pt x="218" y="168"/>
                  <a:pt x="213" y="165"/>
                  <a:pt x="210" y="161"/>
                </a:cubicBezTo>
                <a:cubicBezTo>
                  <a:pt x="209" y="159"/>
                  <a:pt x="209" y="159"/>
                  <a:pt x="209" y="159"/>
                </a:cubicBezTo>
                <a:cubicBezTo>
                  <a:pt x="206" y="155"/>
                  <a:pt x="201" y="151"/>
                  <a:pt x="199" y="151"/>
                </a:cubicBezTo>
                <a:cubicBezTo>
                  <a:pt x="196" y="151"/>
                  <a:pt x="194" y="155"/>
                  <a:pt x="194" y="160"/>
                </a:cubicBezTo>
                <a:cubicBezTo>
                  <a:pt x="194" y="164"/>
                  <a:pt x="192" y="168"/>
                  <a:pt x="190" y="168"/>
                </a:cubicBezTo>
                <a:cubicBezTo>
                  <a:pt x="188" y="168"/>
                  <a:pt x="186" y="164"/>
                  <a:pt x="186" y="159"/>
                </a:cubicBezTo>
                <a:cubicBezTo>
                  <a:pt x="186" y="140"/>
                  <a:pt x="186" y="140"/>
                  <a:pt x="186" y="140"/>
                </a:cubicBezTo>
                <a:cubicBezTo>
                  <a:pt x="186" y="135"/>
                  <a:pt x="188" y="131"/>
                  <a:pt x="190" y="131"/>
                </a:cubicBezTo>
                <a:cubicBezTo>
                  <a:pt x="192" y="131"/>
                  <a:pt x="194" y="134"/>
                  <a:pt x="194" y="139"/>
                </a:cubicBezTo>
                <a:cubicBezTo>
                  <a:pt x="194" y="144"/>
                  <a:pt x="196" y="147"/>
                  <a:pt x="199" y="147"/>
                </a:cubicBezTo>
                <a:cubicBezTo>
                  <a:pt x="201" y="147"/>
                  <a:pt x="205" y="144"/>
                  <a:pt x="208" y="140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13" y="134"/>
                  <a:pt x="217" y="131"/>
                  <a:pt x="219" y="131"/>
                </a:cubicBezTo>
                <a:cubicBezTo>
                  <a:pt x="222" y="131"/>
                  <a:pt x="221" y="134"/>
                  <a:pt x="218" y="138"/>
                </a:cubicBezTo>
                <a:cubicBezTo>
                  <a:pt x="216" y="142"/>
                  <a:pt x="216" y="142"/>
                  <a:pt x="216" y="142"/>
                </a:cubicBezTo>
                <a:cubicBezTo>
                  <a:pt x="213" y="146"/>
                  <a:pt x="213" y="152"/>
                  <a:pt x="216" y="156"/>
                </a:cubicBezTo>
                <a:cubicBezTo>
                  <a:pt x="219" y="161"/>
                  <a:pt x="219" y="161"/>
                  <a:pt x="219" y="161"/>
                </a:cubicBezTo>
                <a:cubicBezTo>
                  <a:pt x="222" y="165"/>
                  <a:pt x="222" y="168"/>
                  <a:pt x="220" y="1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AU" sz="2000"/>
          </a:p>
        </p:txBody>
      </p:sp>
      <p:grpSp>
        <p:nvGrpSpPr>
          <p:cNvPr id="3" name="SHAPE GROUP AND TEXT">
            <a:extLst>
              <a:ext uri="{FF2B5EF4-FFF2-40B4-BE49-F238E27FC236}">
                <a16:creationId xmlns:a16="http://schemas.microsoft.com/office/drawing/2014/main" id="{8708A365-7197-49C8-9986-15EECD28C45D}"/>
              </a:ext>
            </a:extLst>
          </p:cNvPr>
          <p:cNvGrpSpPr/>
          <p:nvPr/>
        </p:nvGrpSpPr>
        <p:grpSpPr>
          <a:xfrm>
            <a:off x="2306955" y="3602549"/>
            <a:ext cx="3891354" cy="3687049"/>
            <a:chOff x="2306955" y="3602549"/>
            <a:chExt cx="3891354" cy="368704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C3A8AC1-B4B2-4C66-9415-A95A283C7712}"/>
                </a:ext>
              </a:extLst>
            </p:cNvPr>
            <p:cNvGrpSpPr/>
            <p:nvPr/>
          </p:nvGrpSpPr>
          <p:grpSpPr>
            <a:xfrm>
              <a:off x="2306955" y="3602549"/>
              <a:ext cx="3891354" cy="3687049"/>
              <a:chOff x="2306955" y="3602549"/>
              <a:chExt cx="3891354" cy="3687049"/>
            </a:xfrm>
          </p:grpSpPr>
          <p:sp>
            <p:nvSpPr>
              <p:cNvPr id="4" name="Freeform 5">
                <a:extLst>
                  <a:ext uri="{FF2B5EF4-FFF2-40B4-BE49-F238E27FC236}">
                    <a16:creationId xmlns:a16="http://schemas.microsoft.com/office/drawing/2014/main" id="{DCCB9F55-86EE-47EE-84AA-A1D33B6168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6955" y="3602549"/>
                <a:ext cx="3891354" cy="3687049"/>
              </a:xfrm>
              <a:custGeom>
                <a:avLst/>
                <a:gdLst>
                  <a:gd name="T0" fmla="*/ 47 w 1230"/>
                  <a:gd name="T1" fmla="*/ 984 h 1164"/>
                  <a:gd name="T2" fmla="*/ 615 w 1230"/>
                  <a:gd name="T3" fmla="*/ 0 h 1164"/>
                  <a:gd name="T4" fmla="*/ 1183 w 1230"/>
                  <a:gd name="T5" fmla="*/ 984 h 1164"/>
                  <a:gd name="T6" fmla="*/ 1080 w 1230"/>
                  <a:gd name="T7" fmla="*/ 1164 h 1164"/>
                  <a:gd name="T8" fmla="*/ 151 w 1230"/>
                  <a:gd name="T9" fmla="*/ 1164 h 1164"/>
                  <a:gd name="T10" fmla="*/ 47 w 1230"/>
                  <a:gd name="T11" fmla="*/ 984 h 1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0" h="1164">
                    <a:moveTo>
                      <a:pt x="47" y="984"/>
                    </a:moveTo>
                    <a:cubicBezTo>
                      <a:pt x="615" y="0"/>
                      <a:pt x="615" y="0"/>
                      <a:pt x="615" y="0"/>
                    </a:cubicBezTo>
                    <a:cubicBezTo>
                      <a:pt x="1183" y="984"/>
                      <a:pt x="1183" y="984"/>
                      <a:pt x="1183" y="984"/>
                    </a:cubicBezTo>
                    <a:cubicBezTo>
                      <a:pt x="1230" y="1064"/>
                      <a:pt x="1172" y="1164"/>
                      <a:pt x="1080" y="1164"/>
                    </a:cubicBezTo>
                    <a:cubicBezTo>
                      <a:pt x="151" y="1164"/>
                      <a:pt x="151" y="1164"/>
                      <a:pt x="151" y="1164"/>
                    </a:cubicBezTo>
                    <a:cubicBezTo>
                      <a:pt x="58" y="1164"/>
                      <a:pt x="0" y="1064"/>
                      <a:pt x="47" y="9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 sz="2000"/>
              </a:p>
            </p:txBody>
          </p:sp>
          <p:sp>
            <p:nvSpPr>
              <p:cNvPr id="5" name="Freeform 6">
                <a:extLst>
                  <a:ext uri="{FF2B5EF4-FFF2-40B4-BE49-F238E27FC236}">
                    <a16:creationId xmlns:a16="http://schemas.microsoft.com/office/drawing/2014/main" id="{74107551-28DA-4C0B-805B-CE4382586D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007" y="3602549"/>
                <a:ext cx="2125161" cy="1842570"/>
              </a:xfrm>
              <a:custGeom>
                <a:avLst/>
                <a:gdLst>
                  <a:gd name="T0" fmla="*/ 556 w 1113"/>
                  <a:gd name="T1" fmla="*/ 0 h 965"/>
                  <a:gd name="T2" fmla="*/ 0 w 1113"/>
                  <a:gd name="T3" fmla="*/ 965 h 965"/>
                  <a:gd name="T4" fmla="*/ 1113 w 1113"/>
                  <a:gd name="T5" fmla="*/ 965 h 965"/>
                  <a:gd name="T6" fmla="*/ 556 w 1113"/>
                  <a:gd name="T7" fmla="*/ 0 h 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3" h="965">
                    <a:moveTo>
                      <a:pt x="556" y="0"/>
                    </a:moveTo>
                    <a:lnTo>
                      <a:pt x="0" y="965"/>
                    </a:lnTo>
                    <a:lnTo>
                      <a:pt x="1113" y="965"/>
                    </a:lnTo>
                    <a:lnTo>
                      <a:pt x="5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4FB3C3"/>
                  </a:gs>
                  <a:gs pos="100000">
                    <a:srgbClr val="2193AD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lIns="0" tIns="0" rIns="0" bIns="0"/>
              <a:lstStyle/>
              <a:p>
                <a:endParaRPr lang="en-AU" sz="3600">
                  <a:cs typeface="Calibri" charset="0"/>
                </a:endParaRPr>
              </a:p>
            </p:txBody>
          </p:sp>
        </p:grpSp>
        <p:sp>
          <p:nvSpPr>
            <p:cNvPr id="19" name="CHANGE TEXT HERE">
              <a:extLst>
                <a:ext uri="{FF2B5EF4-FFF2-40B4-BE49-F238E27FC236}">
                  <a16:creationId xmlns:a16="http://schemas.microsoft.com/office/drawing/2014/main" id="{DA82E82D-7E0D-4537-8B75-89A87B9A8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271" y="4472580"/>
              <a:ext cx="70211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4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Ubuntu" panose="020B0504030602030204" pitchFamily="34" charset="0"/>
                </a:rPr>
                <a:t>01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0" name="CHANGE TEXT HERE">
            <a:extLst>
              <a:ext uri="{FF2B5EF4-FFF2-40B4-BE49-F238E27FC236}">
                <a16:creationId xmlns:a16="http://schemas.microsoft.com/office/drawing/2014/main" id="{900AE800-CDAA-486B-941D-9E78C9382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345" y="5691431"/>
            <a:ext cx="197644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gradFill>
                  <a:gsLst>
                    <a:gs pos="0">
                      <a:srgbClr val="4FB3C3"/>
                    </a:gs>
                    <a:gs pos="100000">
                      <a:srgbClr val="2193AD"/>
                    </a:gs>
                  </a:gsLst>
                  <a:lin ang="2700000" scaled="1"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400" b="1" dirty="0">
                <a:gradFill>
                  <a:gsLst>
                    <a:gs pos="0">
                      <a:srgbClr val="4FB3C3"/>
                    </a:gs>
                    <a:gs pos="100000">
                      <a:srgbClr val="2193AD"/>
                    </a:gs>
                  </a:gsLst>
                  <a:lin ang="27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gradFill>
                <a:gsLst>
                  <a:gs pos="0">
                    <a:srgbClr val="4FB3C3"/>
                  </a:gs>
                  <a:gs pos="100000">
                    <a:srgbClr val="2193AD"/>
                  </a:gs>
                </a:gsLst>
                <a:lin ang="2700000" scaled="1"/>
              </a:gra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6" name="SHAPE GROUP AND TEXT">
            <a:extLst>
              <a:ext uri="{FF2B5EF4-FFF2-40B4-BE49-F238E27FC236}">
                <a16:creationId xmlns:a16="http://schemas.microsoft.com/office/drawing/2014/main" id="{A8119B29-B900-4791-9B02-A39414CE438F}"/>
              </a:ext>
            </a:extLst>
          </p:cNvPr>
          <p:cNvGrpSpPr/>
          <p:nvPr/>
        </p:nvGrpSpPr>
        <p:grpSpPr>
          <a:xfrm>
            <a:off x="4642150" y="3598731"/>
            <a:ext cx="3887535" cy="3687049"/>
            <a:chOff x="4642150" y="3598731"/>
            <a:chExt cx="3887535" cy="3687049"/>
          </a:xfrm>
        </p:grpSpPr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1767A8E0-F033-4AAB-9E60-D28CF09E7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2150" y="3598731"/>
              <a:ext cx="3887535" cy="3687049"/>
            </a:xfrm>
            <a:custGeom>
              <a:avLst/>
              <a:gdLst>
                <a:gd name="T0" fmla="*/ 1183 w 1229"/>
                <a:gd name="T1" fmla="*/ 180 h 1164"/>
                <a:gd name="T2" fmla="*/ 614 w 1229"/>
                <a:gd name="T3" fmla="*/ 1164 h 1164"/>
                <a:gd name="T4" fmla="*/ 46 w 1229"/>
                <a:gd name="T5" fmla="*/ 180 h 1164"/>
                <a:gd name="T6" fmla="*/ 150 w 1229"/>
                <a:gd name="T7" fmla="*/ 0 h 1164"/>
                <a:gd name="T8" fmla="*/ 1079 w 1229"/>
                <a:gd name="T9" fmla="*/ 0 h 1164"/>
                <a:gd name="T10" fmla="*/ 1183 w 1229"/>
                <a:gd name="T11" fmla="*/ 18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9" h="1164">
                  <a:moveTo>
                    <a:pt x="1183" y="180"/>
                  </a:moveTo>
                  <a:cubicBezTo>
                    <a:pt x="614" y="1164"/>
                    <a:pt x="614" y="1164"/>
                    <a:pt x="614" y="1164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0" y="100"/>
                    <a:pt x="57" y="0"/>
                    <a:pt x="150" y="0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1171" y="0"/>
                    <a:pt x="1229" y="100"/>
                    <a:pt x="1183" y="1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AU" sz="2000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EDA4DF01-702C-4466-86C7-578CECEF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2382" y="5443209"/>
              <a:ext cx="2125161" cy="1842570"/>
            </a:xfrm>
            <a:custGeom>
              <a:avLst/>
              <a:gdLst>
                <a:gd name="T0" fmla="*/ 556 w 1113"/>
                <a:gd name="T1" fmla="*/ 965 h 965"/>
                <a:gd name="T2" fmla="*/ 1113 w 1113"/>
                <a:gd name="T3" fmla="*/ 0 h 965"/>
                <a:gd name="T4" fmla="*/ 0 w 1113"/>
                <a:gd name="T5" fmla="*/ 0 h 965"/>
                <a:gd name="T6" fmla="*/ 556 w 1113"/>
                <a:gd name="T7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3" h="965">
                  <a:moveTo>
                    <a:pt x="556" y="965"/>
                  </a:moveTo>
                  <a:lnTo>
                    <a:pt x="1113" y="0"/>
                  </a:lnTo>
                  <a:lnTo>
                    <a:pt x="0" y="0"/>
                  </a:lnTo>
                  <a:lnTo>
                    <a:pt x="556" y="965"/>
                  </a:ln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lIns="0" tIns="0" rIns="0" bIns="0"/>
            <a:lstStyle/>
            <a:p>
              <a:endParaRPr lang="en-AU" sz="3600">
                <a:cs typeface="Calibri" charset="0"/>
              </a:endParaRPr>
            </a:p>
          </p:txBody>
        </p:sp>
        <p:sp>
          <p:nvSpPr>
            <p:cNvPr id="21" name="CHANGE TEXT HERE">
              <a:extLst>
                <a:ext uri="{FF2B5EF4-FFF2-40B4-BE49-F238E27FC236}">
                  <a16:creationId xmlns:a16="http://schemas.microsoft.com/office/drawing/2014/main" id="{0E7B139C-E2E0-403C-ADA1-F29E207DC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2876" y="5615055"/>
              <a:ext cx="70211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4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Ubuntu" panose="020B0504030602030204" pitchFamily="34" charset="0"/>
                </a:rPr>
                <a:t>02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" name="CHANGE TEXT HERE">
            <a:extLst>
              <a:ext uri="{FF2B5EF4-FFF2-40B4-BE49-F238E27FC236}">
                <a16:creationId xmlns:a16="http://schemas.microsoft.com/office/drawing/2014/main" id="{285B07FB-632E-4517-9138-46EB094BD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5716" y="3810673"/>
            <a:ext cx="197644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gradFill>
                  <a:gsLst>
                    <a:gs pos="0">
                      <a:srgbClr val="00B0F0"/>
                    </a:gs>
                    <a:gs pos="100000">
                      <a:srgbClr val="0070C0"/>
                    </a:gs>
                  </a:gsLst>
                  <a:lin ang="2700000" scaled="1"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400" b="1" dirty="0">
                <a:gradFill>
                  <a:gsLst>
                    <a:gs pos="0">
                      <a:srgbClr val="00B0F0"/>
                    </a:gs>
                    <a:gs pos="100000">
                      <a:srgbClr val="0070C0"/>
                    </a:gs>
                  </a:gsLst>
                  <a:lin ang="27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gradFill>
                <a:gsLst>
                  <a:gs pos="0">
                    <a:srgbClr val="00B0F0"/>
                  </a:gs>
                  <a:gs pos="100000">
                    <a:srgbClr val="0070C0"/>
                  </a:gs>
                </a:gsLst>
                <a:lin ang="2700000" scaled="1"/>
              </a:gra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CHANGE TEXT HERE">
            <a:extLst>
              <a:ext uri="{FF2B5EF4-FFF2-40B4-BE49-F238E27FC236}">
                <a16:creationId xmlns:a16="http://schemas.microsoft.com/office/drawing/2014/main" id="{D5E6BC7F-D313-4129-B5B3-CD130E651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6466" y="7576007"/>
            <a:ext cx="234750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Lorem ipsum dolor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amet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Ubuntu Light" panose="020B0604030602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bg1"/>
                </a:solidFill>
                <a:latin typeface="Ubuntu Light" panose="020B0604030602030204" pitchFamily="34" charset="0"/>
              </a:rPr>
              <a:t>consectetur</a:t>
            </a:r>
            <a:r>
              <a:rPr lang="en-US" altLang="en-US" dirty="0">
                <a:solidFill>
                  <a:schemeClr val="bg1"/>
                </a:solidFill>
                <a:latin typeface="Ubuntu Light" panose="020B0604030602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Ubuntu Light" panose="020B0604030602030204" pitchFamily="34" charset="0"/>
              </a:rPr>
              <a:t>adipiscing</a:t>
            </a:r>
            <a:endParaRPr lang="en-US" alt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bg1"/>
                </a:solidFill>
                <a:latin typeface="Ubuntu Light" panose="020B0604030602030204" pitchFamily="34" charset="0"/>
              </a:rPr>
              <a:t>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sed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eiusmod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tempor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Ubuntu Light" panose="020B0604030602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7" name="SHAPE GROUP AND TEXT">
            <a:extLst>
              <a:ext uri="{FF2B5EF4-FFF2-40B4-BE49-F238E27FC236}">
                <a16:creationId xmlns:a16="http://schemas.microsoft.com/office/drawing/2014/main" id="{1D0F47BB-379D-4DCF-AFCE-6F484501B3C5}"/>
              </a:ext>
            </a:extLst>
          </p:cNvPr>
          <p:cNvGrpSpPr/>
          <p:nvPr/>
        </p:nvGrpSpPr>
        <p:grpSpPr>
          <a:xfrm>
            <a:off x="6969706" y="3602549"/>
            <a:ext cx="3891354" cy="3687049"/>
            <a:chOff x="6969706" y="3602549"/>
            <a:chExt cx="3891354" cy="3687049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E4934519-448C-40E5-83B2-35720954C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706" y="3602549"/>
              <a:ext cx="3891354" cy="3687049"/>
            </a:xfrm>
            <a:custGeom>
              <a:avLst/>
              <a:gdLst>
                <a:gd name="T0" fmla="*/ 47 w 1230"/>
                <a:gd name="T1" fmla="*/ 984 h 1164"/>
                <a:gd name="T2" fmla="*/ 615 w 1230"/>
                <a:gd name="T3" fmla="*/ 0 h 1164"/>
                <a:gd name="T4" fmla="*/ 1183 w 1230"/>
                <a:gd name="T5" fmla="*/ 984 h 1164"/>
                <a:gd name="T6" fmla="*/ 1079 w 1230"/>
                <a:gd name="T7" fmla="*/ 1164 h 1164"/>
                <a:gd name="T8" fmla="*/ 151 w 1230"/>
                <a:gd name="T9" fmla="*/ 1164 h 1164"/>
                <a:gd name="T10" fmla="*/ 47 w 1230"/>
                <a:gd name="T11" fmla="*/ 984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1164">
                  <a:moveTo>
                    <a:pt x="47" y="984"/>
                  </a:moveTo>
                  <a:cubicBezTo>
                    <a:pt x="615" y="0"/>
                    <a:pt x="615" y="0"/>
                    <a:pt x="615" y="0"/>
                  </a:cubicBezTo>
                  <a:cubicBezTo>
                    <a:pt x="1183" y="984"/>
                    <a:pt x="1183" y="984"/>
                    <a:pt x="1183" y="984"/>
                  </a:cubicBezTo>
                  <a:cubicBezTo>
                    <a:pt x="1230" y="1064"/>
                    <a:pt x="1172" y="1164"/>
                    <a:pt x="1079" y="1164"/>
                  </a:cubicBezTo>
                  <a:cubicBezTo>
                    <a:pt x="151" y="1164"/>
                    <a:pt x="151" y="1164"/>
                    <a:pt x="151" y="1164"/>
                  </a:cubicBezTo>
                  <a:cubicBezTo>
                    <a:pt x="58" y="1164"/>
                    <a:pt x="0" y="1064"/>
                    <a:pt x="47" y="9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AU" sz="2000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61E10964-88FA-430E-9B61-B9F65B2A8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3758" y="3602549"/>
              <a:ext cx="2125161" cy="1842570"/>
            </a:xfrm>
            <a:custGeom>
              <a:avLst/>
              <a:gdLst>
                <a:gd name="T0" fmla="*/ 556 w 1113"/>
                <a:gd name="T1" fmla="*/ 0 h 965"/>
                <a:gd name="T2" fmla="*/ 0 w 1113"/>
                <a:gd name="T3" fmla="*/ 965 h 965"/>
                <a:gd name="T4" fmla="*/ 1113 w 1113"/>
                <a:gd name="T5" fmla="*/ 965 h 965"/>
                <a:gd name="T6" fmla="*/ 556 w 1113"/>
                <a:gd name="T7" fmla="*/ 0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3" h="965">
                  <a:moveTo>
                    <a:pt x="556" y="0"/>
                  </a:moveTo>
                  <a:lnTo>
                    <a:pt x="0" y="965"/>
                  </a:lnTo>
                  <a:lnTo>
                    <a:pt x="1113" y="965"/>
                  </a:lnTo>
                  <a:lnTo>
                    <a:pt x="556" y="0"/>
                  </a:lnTo>
                  <a:close/>
                </a:path>
              </a:pathLst>
            </a:custGeom>
            <a:gradFill>
              <a:gsLst>
                <a:gs pos="0">
                  <a:srgbClr val="FBB215"/>
                </a:gs>
                <a:gs pos="100000">
                  <a:srgbClr val="E66B2F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lIns="0" tIns="0" rIns="0" bIns="0"/>
            <a:lstStyle/>
            <a:p>
              <a:endParaRPr lang="en-AU" sz="3600">
                <a:cs typeface="Calibri" charset="0"/>
              </a:endParaRPr>
            </a:p>
          </p:txBody>
        </p:sp>
        <p:sp>
          <p:nvSpPr>
            <p:cNvPr id="24" name="CHANGE TEXT HERE">
              <a:extLst>
                <a:ext uri="{FF2B5EF4-FFF2-40B4-BE49-F238E27FC236}">
                  <a16:creationId xmlns:a16="http://schemas.microsoft.com/office/drawing/2014/main" id="{7C957D37-34DC-420A-ADA3-ACD0831F9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7271" y="4375855"/>
              <a:ext cx="70211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4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Ubuntu" panose="020B0504030602030204" pitchFamily="34" charset="0"/>
                </a:rPr>
                <a:t>03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5" name="CHANGE TEXT HERE">
            <a:extLst>
              <a:ext uri="{FF2B5EF4-FFF2-40B4-BE49-F238E27FC236}">
                <a16:creationId xmlns:a16="http://schemas.microsoft.com/office/drawing/2014/main" id="{D0FEF4FF-EDF0-40F2-AF95-65169F3AF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356" y="5691431"/>
            <a:ext cx="1976438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gradFill>
                  <a:gsLst>
                    <a:gs pos="0">
                      <a:srgbClr val="FBB215"/>
                    </a:gs>
                    <a:gs pos="100000">
                      <a:srgbClr val="E66B2F"/>
                    </a:gs>
                  </a:gsLst>
                  <a:lin ang="2700000" scaled="1"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400" b="1" dirty="0">
                <a:gradFill>
                  <a:gsLst>
                    <a:gs pos="0">
                      <a:srgbClr val="FBB215"/>
                    </a:gs>
                    <a:gs pos="100000">
                      <a:srgbClr val="E66B2F"/>
                    </a:gs>
                  </a:gsLst>
                  <a:lin ang="27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gradFill>
                <a:gsLst>
                  <a:gs pos="0">
                    <a:srgbClr val="FBB215"/>
                  </a:gs>
                  <a:gs pos="100000">
                    <a:srgbClr val="E66B2F"/>
                  </a:gs>
                </a:gsLst>
                <a:lin ang="2700000" scaled="1"/>
              </a:gra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8" name="SHAPE GROUP AND TEXT">
            <a:extLst>
              <a:ext uri="{FF2B5EF4-FFF2-40B4-BE49-F238E27FC236}">
                <a16:creationId xmlns:a16="http://schemas.microsoft.com/office/drawing/2014/main" id="{7A91492B-A87A-4F75-B9E9-5E66E5894096}"/>
              </a:ext>
            </a:extLst>
          </p:cNvPr>
          <p:cNvGrpSpPr/>
          <p:nvPr/>
        </p:nvGrpSpPr>
        <p:grpSpPr>
          <a:xfrm>
            <a:off x="9304901" y="3598731"/>
            <a:ext cx="3887535" cy="3687049"/>
            <a:chOff x="9304901" y="3598731"/>
            <a:chExt cx="3887535" cy="3687049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3B8C25EC-88B0-4B0D-9432-86F157DB8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4901" y="3598731"/>
              <a:ext cx="3887535" cy="3687049"/>
            </a:xfrm>
            <a:custGeom>
              <a:avLst/>
              <a:gdLst>
                <a:gd name="T0" fmla="*/ 1183 w 1229"/>
                <a:gd name="T1" fmla="*/ 180 h 1164"/>
                <a:gd name="T2" fmla="*/ 614 w 1229"/>
                <a:gd name="T3" fmla="*/ 1164 h 1164"/>
                <a:gd name="T4" fmla="*/ 46 w 1229"/>
                <a:gd name="T5" fmla="*/ 180 h 1164"/>
                <a:gd name="T6" fmla="*/ 150 w 1229"/>
                <a:gd name="T7" fmla="*/ 0 h 1164"/>
                <a:gd name="T8" fmla="*/ 1079 w 1229"/>
                <a:gd name="T9" fmla="*/ 0 h 1164"/>
                <a:gd name="T10" fmla="*/ 1183 w 1229"/>
                <a:gd name="T11" fmla="*/ 18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9" h="1164">
                  <a:moveTo>
                    <a:pt x="1183" y="180"/>
                  </a:moveTo>
                  <a:cubicBezTo>
                    <a:pt x="614" y="1164"/>
                    <a:pt x="614" y="1164"/>
                    <a:pt x="614" y="1164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0" y="100"/>
                    <a:pt x="57" y="0"/>
                    <a:pt x="150" y="0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1171" y="0"/>
                    <a:pt x="1229" y="100"/>
                    <a:pt x="1183" y="1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AU" sz="2000"/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C9706866-DC39-4321-80A1-BFC087313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5133" y="5443209"/>
              <a:ext cx="2125161" cy="1842570"/>
            </a:xfrm>
            <a:custGeom>
              <a:avLst/>
              <a:gdLst>
                <a:gd name="T0" fmla="*/ 556 w 1113"/>
                <a:gd name="T1" fmla="*/ 965 h 965"/>
                <a:gd name="T2" fmla="*/ 1113 w 1113"/>
                <a:gd name="T3" fmla="*/ 0 h 965"/>
                <a:gd name="T4" fmla="*/ 0 w 1113"/>
                <a:gd name="T5" fmla="*/ 0 h 965"/>
                <a:gd name="T6" fmla="*/ 556 w 1113"/>
                <a:gd name="T7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3" h="965">
                  <a:moveTo>
                    <a:pt x="556" y="965"/>
                  </a:moveTo>
                  <a:lnTo>
                    <a:pt x="1113" y="0"/>
                  </a:lnTo>
                  <a:lnTo>
                    <a:pt x="0" y="0"/>
                  </a:lnTo>
                  <a:lnTo>
                    <a:pt x="556" y="965"/>
                  </a:lnTo>
                  <a:close/>
                </a:path>
              </a:pathLst>
            </a:custGeom>
            <a:gradFill>
              <a:gsLst>
                <a:gs pos="0">
                  <a:srgbClr val="DE394A"/>
                </a:gs>
                <a:gs pos="100000">
                  <a:srgbClr val="7030A0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lIns="0" tIns="0" rIns="0" bIns="0"/>
            <a:lstStyle/>
            <a:p>
              <a:endParaRPr lang="en-AU" sz="3600">
                <a:cs typeface="Calibri" charset="0"/>
              </a:endParaRPr>
            </a:p>
          </p:txBody>
        </p:sp>
        <p:sp>
          <p:nvSpPr>
            <p:cNvPr id="26" name="CHANGE TEXT HERE">
              <a:extLst>
                <a:ext uri="{FF2B5EF4-FFF2-40B4-BE49-F238E27FC236}">
                  <a16:creationId xmlns:a16="http://schemas.microsoft.com/office/drawing/2014/main" id="{D171E360-E5F4-4D02-9570-9E82081AB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2471" y="5615055"/>
              <a:ext cx="70211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4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Ubuntu" panose="020B0504030602030204" pitchFamily="34" charset="0"/>
                </a:rPr>
                <a:t>04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7" name="CHANGE TEXT HERE">
            <a:extLst>
              <a:ext uri="{FF2B5EF4-FFF2-40B4-BE49-F238E27FC236}">
                <a16:creationId xmlns:a16="http://schemas.microsoft.com/office/drawing/2014/main" id="{F146CAFD-1BC3-4EE8-BE40-F51149B79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7409" y="3810673"/>
            <a:ext cx="1976438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lang="en-US" altLang="en-US" sz="4400" b="1" dirty="0">
                <a:gradFill>
                  <a:gsLst>
                    <a:gs pos="0">
                      <a:srgbClr val="DE394A"/>
                    </a:gs>
                    <a:gs pos="100000">
                      <a:srgbClr val="7030A0"/>
                    </a:gs>
                  </a:gsLst>
                  <a:lin ang="27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</a:p>
          <a:p>
            <a:pPr lvl="0" algn="ctr" defTabSz="914400"/>
            <a:r>
              <a:rPr lang="en-US" altLang="en-US" sz="4400" b="1" dirty="0">
                <a:gradFill>
                  <a:gsLst>
                    <a:gs pos="0">
                      <a:srgbClr val="DE394A"/>
                    </a:gs>
                    <a:gs pos="100000">
                      <a:srgbClr val="7030A0"/>
                    </a:gs>
                  </a:gsLst>
                  <a:lin ang="27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</a:p>
        </p:txBody>
      </p:sp>
      <p:grpSp>
        <p:nvGrpSpPr>
          <p:cNvPr id="41" name="SHAPE GROUP AND TEXT">
            <a:extLst>
              <a:ext uri="{FF2B5EF4-FFF2-40B4-BE49-F238E27FC236}">
                <a16:creationId xmlns:a16="http://schemas.microsoft.com/office/drawing/2014/main" id="{7BF5D8CE-9BD9-4B50-B72A-252C764B9501}"/>
              </a:ext>
            </a:extLst>
          </p:cNvPr>
          <p:cNvGrpSpPr/>
          <p:nvPr/>
        </p:nvGrpSpPr>
        <p:grpSpPr>
          <a:xfrm>
            <a:off x="11632457" y="3598731"/>
            <a:ext cx="3891354" cy="3687049"/>
            <a:chOff x="11632457" y="3598731"/>
            <a:chExt cx="3891354" cy="3687049"/>
          </a:xfrm>
        </p:grpSpPr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C2287244-017F-46CA-8785-C5BA27139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2457" y="3598731"/>
              <a:ext cx="3891354" cy="3687049"/>
            </a:xfrm>
            <a:custGeom>
              <a:avLst/>
              <a:gdLst>
                <a:gd name="T0" fmla="*/ 47 w 1230"/>
                <a:gd name="T1" fmla="*/ 984 h 1164"/>
                <a:gd name="T2" fmla="*/ 615 w 1230"/>
                <a:gd name="T3" fmla="*/ 0 h 1164"/>
                <a:gd name="T4" fmla="*/ 1183 w 1230"/>
                <a:gd name="T5" fmla="*/ 984 h 1164"/>
                <a:gd name="T6" fmla="*/ 1079 w 1230"/>
                <a:gd name="T7" fmla="*/ 1164 h 1164"/>
                <a:gd name="T8" fmla="*/ 150 w 1230"/>
                <a:gd name="T9" fmla="*/ 1164 h 1164"/>
                <a:gd name="T10" fmla="*/ 47 w 1230"/>
                <a:gd name="T11" fmla="*/ 984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1164">
                  <a:moveTo>
                    <a:pt x="47" y="984"/>
                  </a:moveTo>
                  <a:cubicBezTo>
                    <a:pt x="615" y="0"/>
                    <a:pt x="615" y="0"/>
                    <a:pt x="615" y="0"/>
                  </a:cubicBezTo>
                  <a:cubicBezTo>
                    <a:pt x="1183" y="984"/>
                    <a:pt x="1183" y="984"/>
                    <a:pt x="1183" y="984"/>
                  </a:cubicBezTo>
                  <a:cubicBezTo>
                    <a:pt x="1230" y="1064"/>
                    <a:pt x="1172" y="1164"/>
                    <a:pt x="1079" y="1164"/>
                  </a:cubicBezTo>
                  <a:cubicBezTo>
                    <a:pt x="150" y="1164"/>
                    <a:pt x="150" y="1164"/>
                    <a:pt x="150" y="1164"/>
                  </a:cubicBezTo>
                  <a:cubicBezTo>
                    <a:pt x="58" y="1164"/>
                    <a:pt x="0" y="1064"/>
                    <a:pt x="47" y="9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AU" sz="2000"/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AA36FDEE-EE09-4939-9A41-F102A72B5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16509" y="3598731"/>
              <a:ext cx="2125161" cy="1844479"/>
            </a:xfrm>
            <a:custGeom>
              <a:avLst/>
              <a:gdLst>
                <a:gd name="T0" fmla="*/ 556 w 1113"/>
                <a:gd name="T1" fmla="*/ 0 h 966"/>
                <a:gd name="T2" fmla="*/ 0 w 1113"/>
                <a:gd name="T3" fmla="*/ 966 h 966"/>
                <a:gd name="T4" fmla="*/ 1113 w 1113"/>
                <a:gd name="T5" fmla="*/ 966 h 966"/>
                <a:gd name="T6" fmla="*/ 556 w 1113"/>
                <a:gd name="T7" fmla="*/ 0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3" h="966">
                  <a:moveTo>
                    <a:pt x="556" y="0"/>
                  </a:moveTo>
                  <a:lnTo>
                    <a:pt x="0" y="966"/>
                  </a:lnTo>
                  <a:lnTo>
                    <a:pt x="1113" y="966"/>
                  </a:lnTo>
                  <a:lnTo>
                    <a:pt x="556" y="0"/>
                  </a:lnTo>
                  <a:close/>
                </a:path>
              </a:pathLst>
            </a:custGeom>
            <a:gradFill>
              <a:gsLst>
                <a:gs pos="0">
                  <a:srgbClr val="9A0000"/>
                </a:gs>
                <a:gs pos="100000">
                  <a:srgbClr val="DE394A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" name="CHANGE TEXT HERE">
              <a:extLst>
                <a:ext uri="{FF2B5EF4-FFF2-40B4-BE49-F238E27FC236}">
                  <a16:creationId xmlns:a16="http://schemas.microsoft.com/office/drawing/2014/main" id="{A2754959-0A25-41F9-B5EC-170452427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9123" y="4375855"/>
              <a:ext cx="70211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4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Ubuntu" panose="020B0504030602030204" pitchFamily="34" charset="0"/>
                </a:rPr>
                <a:t>05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9" name="CHANGE TEXT HERE">
            <a:extLst>
              <a:ext uri="{FF2B5EF4-FFF2-40B4-BE49-F238E27FC236}">
                <a16:creationId xmlns:a16="http://schemas.microsoft.com/office/drawing/2014/main" id="{E93DCED1-475F-4530-95E4-7136CDDCE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2576" y="5689521"/>
            <a:ext cx="197644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lang="en-US" altLang="en-US" sz="4400" b="1" dirty="0">
                <a:gradFill>
                  <a:gsLst>
                    <a:gs pos="0">
                      <a:srgbClr val="9A0000"/>
                    </a:gs>
                    <a:gs pos="100000">
                      <a:srgbClr val="DE394A"/>
                    </a:gs>
                  </a:gsLst>
                  <a:lin ang="27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</a:p>
          <a:p>
            <a:pPr lvl="0" algn="ctr" defTabSz="914400"/>
            <a:r>
              <a:rPr lang="en-US" altLang="en-US" sz="4400" b="1" dirty="0">
                <a:gradFill>
                  <a:gsLst>
                    <a:gs pos="0">
                      <a:srgbClr val="9A0000"/>
                    </a:gs>
                    <a:gs pos="100000">
                      <a:srgbClr val="DE394A"/>
                    </a:gs>
                  </a:gsLst>
                  <a:lin ang="27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</a:p>
        </p:txBody>
      </p:sp>
      <p:sp>
        <p:nvSpPr>
          <p:cNvPr id="30" name="CHANGE TEXT HERE">
            <a:extLst>
              <a:ext uri="{FF2B5EF4-FFF2-40B4-BE49-F238E27FC236}">
                <a16:creationId xmlns:a16="http://schemas.microsoft.com/office/drawing/2014/main" id="{6BCE34A5-E3E4-4491-ADBF-3F38FE798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580" y="7574098"/>
            <a:ext cx="234750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Lorem ipsum dolor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amet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Ubuntu Light" panose="020B0604030602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bg1"/>
                </a:solidFill>
                <a:latin typeface="Ubuntu Light" panose="020B0604030602030204" pitchFamily="34" charset="0"/>
              </a:rPr>
              <a:t>consectetur</a:t>
            </a:r>
            <a:r>
              <a:rPr lang="en-US" altLang="en-US" dirty="0">
                <a:solidFill>
                  <a:schemeClr val="bg1"/>
                </a:solidFill>
                <a:latin typeface="Ubuntu Light" panose="020B0604030602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Ubuntu Light" panose="020B0604030602030204" pitchFamily="34" charset="0"/>
              </a:rPr>
              <a:t>adipiscing</a:t>
            </a:r>
            <a:endParaRPr lang="en-US" alt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bg1"/>
                </a:solidFill>
                <a:latin typeface="Ubuntu Light" panose="020B0604030602030204" pitchFamily="34" charset="0"/>
              </a:rPr>
              <a:t>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sed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eiusmod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tempor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Ubuntu Light" panose="020B0604030602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CHANGE TEXT HERE">
            <a:extLst>
              <a:ext uri="{FF2B5EF4-FFF2-40B4-BE49-F238E27FC236}">
                <a16:creationId xmlns:a16="http://schemas.microsoft.com/office/drawing/2014/main" id="{408FA7CF-51D4-4FE4-AA28-5A7B35E88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2694" y="7574098"/>
            <a:ext cx="234750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Lorem ipsum dolor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amet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Ubuntu Light" panose="020B0604030602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bg1"/>
                </a:solidFill>
                <a:latin typeface="Ubuntu Light" panose="020B0604030602030204" pitchFamily="34" charset="0"/>
              </a:rPr>
              <a:t>consectetur</a:t>
            </a:r>
            <a:r>
              <a:rPr lang="en-US" altLang="en-US" dirty="0">
                <a:solidFill>
                  <a:schemeClr val="bg1"/>
                </a:solidFill>
                <a:latin typeface="Ubuntu Light" panose="020B0604030602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Ubuntu Light" panose="020B0604030602030204" pitchFamily="34" charset="0"/>
              </a:rPr>
              <a:t>adipiscing</a:t>
            </a:r>
            <a:endParaRPr lang="en-US" alt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bg1"/>
                </a:solidFill>
                <a:latin typeface="Ubuntu Light" panose="020B0604030602030204" pitchFamily="34" charset="0"/>
              </a:rPr>
              <a:t>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sed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eiusmod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tempor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Ubuntu Light" panose="020B0604030602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CHANGE TEXT HERE">
            <a:extLst>
              <a:ext uri="{FF2B5EF4-FFF2-40B4-BE49-F238E27FC236}">
                <a16:creationId xmlns:a16="http://schemas.microsoft.com/office/drawing/2014/main" id="{47C01AD6-8B4F-4C84-8BA0-AEB3E96EE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34" y="2539886"/>
            <a:ext cx="234750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Lorem ipsum dolor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amet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Ubuntu Light" panose="020B0604030602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bg1"/>
                </a:solidFill>
                <a:latin typeface="Ubuntu Light" panose="020B0604030602030204" pitchFamily="34" charset="0"/>
              </a:rPr>
              <a:t>consectetur</a:t>
            </a:r>
            <a:r>
              <a:rPr lang="en-US" altLang="en-US" dirty="0">
                <a:solidFill>
                  <a:schemeClr val="bg1"/>
                </a:solidFill>
                <a:latin typeface="Ubuntu Light" panose="020B0604030602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Ubuntu Light" panose="020B0604030602030204" pitchFamily="34" charset="0"/>
              </a:rPr>
              <a:t>adipiscing</a:t>
            </a:r>
            <a:endParaRPr lang="en-US" alt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bg1"/>
                </a:solidFill>
                <a:latin typeface="Ubuntu Light" panose="020B0604030602030204" pitchFamily="34" charset="0"/>
              </a:rPr>
              <a:t>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sed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eiusmod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tempor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Ubuntu Light" panose="020B0604030602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CHANGE TEXT HERE">
            <a:extLst>
              <a:ext uri="{FF2B5EF4-FFF2-40B4-BE49-F238E27FC236}">
                <a16:creationId xmlns:a16="http://schemas.microsoft.com/office/drawing/2014/main" id="{12682856-F758-4C41-BFD7-48486FC88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5311" y="2539886"/>
            <a:ext cx="234750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Lorem ipsum dolor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amet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Ubuntu Light" panose="020B0604030602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bg1"/>
                </a:solidFill>
                <a:latin typeface="Ubuntu Light" panose="020B0604030602030204" pitchFamily="34" charset="0"/>
              </a:rPr>
              <a:t>consectetur</a:t>
            </a:r>
            <a:r>
              <a:rPr lang="en-US" altLang="en-US" dirty="0">
                <a:solidFill>
                  <a:schemeClr val="bg1"/>
                </a:solidFill>
                <a:latin typeface="Ubuntu Light" panose="020B0604030602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Ubuntu Light" panose="020B0604030602030204" pitchFamily="34" charset="0"/>
              </a:rPr>
              <a:t>adipiscing</a:t>
            </a:r>
            <a:endParaRPr lang="en-US" altLang="en-US" dirty="0">
              <a:solidFill>
                <a:schemeClr val="bg1"/>
              </a:solidFill>
              <a:latin typeface="Ubuntu Light" panose="020B0604030602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bg1"/>
                </a:solidFill>
                <a:latin typeface="Ubuntu Light" panose="020B0604030602030204" pitchFamily="34" charset="0"/>
              </a:rPr>
              <a:t>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sed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eiusmod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 Light" panose="020B0604030602030204" pitchFamily="34" charset="0"/>
              </a:rPr>
              <a:t>tempor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Ubuntu Light" panose="020B0604030602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FREEFORM">
            <a:extLst>
              <a:ext uri="{FF2B5EF4-FFF2-40B4-BE49-F238E27FC236}">
                <a16:creationId xmlns:a16="http://schemas.microsoft.com/office/drawing/2014/main" id="{9DE38D63-3EFB-4487-BFF1-76215CA01E91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0" y="-1"/>
            <a:ext cx="4855985" cy="3399692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">
            <a:extLst>
              <a:ext uri="{FF2B5EF4-FFF2-40B4-BE49-F238E27FC236}">
                <a16:creationId xmlns:a16="http://schemas.microsoft.com/office/drawing/2014/main" id="{FC48DF0D-4374-4AE6-87E8-907F49138FAA}"/>
              </a:ext>
            </a:extLst>
          </p:cNvPr>
          <p:cNvSpPr>
            <a:spLocks/>
          </p:cNvSpPr>
          <p:nvPr/>
        </p:nvSpPr>
        <p:spPr bwMode="auto">
          <a:xfrm>
            <a:off x="12166035" y="7693433"/>
            <a:ext cx="6151023" cy="2593568"/>
          </a:xfrm>
          <a:custGeom>
            <a:avLst/>
            <a:gdLst>
              <a:gd name="T0" fmla="*/ 0 w 11228"/>
              <a:gd name="T1" fmla="*/ 6433 h 6433"/>
              <a:gd name="T2" fmla="*/ 57 w 11228"/>
              <a:gd name="T3" fmla="*/ 6327 h 6433"/>
              <a:gd name="T4" fmla="*/ 6266 w 11228"/>
              <a:gd name="T5" fmla="*/ 1317 h 6433"/>
              <a:gd name="T6" fmla="*/ 11228 w 11228"/>
              <a:gd name="T7" fmla="*/ 2168 h 6433"/>
              <a:gd name="T8" fmla="*/ 11228 w 11228"/>
              <a:gd name="T9" fmla="*/ 6433 h 6433"/>
              <a:gd name="T10" fmla="*/ 0 w 11228"/>
              <a:gd name="T11" fmla="*/ 6433 h 6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28" h="6433">
                <a:moveTo>
                  <a:pt x="0" y="6433"/>
                </a:moveTo>
                <a:cubicBezTo>
                  <a:pt x="20" y="6398"/>
                  <a:pt x="39" y="6363"/>
                  <a:pt x="57" y="6327"/>
                </a:cubicBezTo>
                <a:cubicBezTo>
                  <a:pt x="1562" y="3316"/>
                  <a:pt x="2503" y="0"/>
                  <a:pt x="6266" y="1317"/>
                </a:cubicBezTo>
                <a:cubicBezTo>
                  <a:pt x="8569" y="2123"/>
                  <a:pt x="10246" y="2454"/>
                  <a:pt x="11228" y="2168"/>
                </a:cubicBezTo>
                <a:lnTo>
                  <a:pt x="11228" y="6433"/>
                </a:lnTo>
                <a:lnTo>
                  <a:pt x="0" y="6433"/>
                </a:ln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IMER">
            <a:extLst>
              <a:ext uri="{FF2B5EF4-FFF2-40B4-BE49-F238E27FC236}">
                <a16:creationId xmlns:a16="http://schemas.microsoft.com/office/drawing/2014/main" id="{6BE48DA4-BA4C-4E51-8E36-8D1D4B40BE22}"/>
              </a:ext>
            </a:extLst>
          </p:cNvPr>
          <p:cNvSpPr/>
          <p:nvPr/>
        </p:nvSpPr>
        <p:spPr>
          <a:xfrm>
            <a:off x="7721430" y="-1236808"/>
            <a:ext cx="328246" cy="32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" name="TRANSITIONS">
            <a:extLst>
              <a:ext uri="{FF2B5EF4-FFF2-40B4-BE49-F238E27FC236}">
                <a16:creationId xmlns:a16="http://schemas.microsoft.com/office/drawing/2014/main" id="{34132C7B-D153-4D2E-B43D-AE799D9F63D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8442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9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4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0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24" dur="4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8" presetClass="emph" presetSubtype="0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Rot by="-780000">
                                      <p:cBhvr>
                                        <p:cTn id="26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2" presetClass="exit" presetSubtype="4" ac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4" dur="200" fill="hold"/>
                                        <p:tgtEl>
                                          <p:spTgt spid="14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decel="10000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36" dur="800" fill="hold"/>
                                        <p:tgtEl>
                                          <p:spTgt spid="14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3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38" dur="300" fill="hold"/>
                                        <p:tgtEl>
                                          <p:spTgt spid="14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decel="100000" fill="hold" grpId="4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40" dur="300" fill="hold"/>
                                        <p:tgtEl>
                                          <p:spTgt spid="1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decel="100000" fill="hold" grpId="5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2" dur="400" fill="hold"/>
                                        <p:tgtEl>
                                          <p:spTgt spid="1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fill="hold" grpId="6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600000">
                                      <p:cBhvr>
                                        <p:cTn id="4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6" presetClass="emph" presetSubtype="0" fill="hold" grpId="7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46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8" nodeType="withEffect">
                                  <p:stCondLst>
                                    <p:cond delay="3150"/>
                                  </p:stCondLst>
                                  <p:childTnLst>
                                    <p:animRot by="-600000">
                                      <p:cBhvr>
                                        <p:cTn id="4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6" presetClass="emph" presetSubtype="0" decel="100000" fill="hold" grpId="9" nodeType="withEffect">
                                  <p:stCondLst>
                                    <p:cond delay="3350"/>
                                  </p:stCondLst>
                                  <p:childTnLst>
                                    <p:animScale>
                                      <p:cBhvr>
                                        <p:cTn id="50" dur="2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" presetClass="exit" presetSubtype="4" accel="100000" fill="hold" grpId="10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2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2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6" presetClass="emph" presetSubtype="0" decel="100000" fill="hold" grpId="1" nodeType="withEffect">
                                  <p:stCondLst>
                                    <p:cond delay="2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0" dur="20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3" presetClass="exit" presetSubtype="32" fill="hold" grpId="2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anim calcmode="lin" valueType="num">
                                      <p:cBhvr>
                                        <p:cTn id="62" dur="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xit" presetSubtype="4" accel="100000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4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4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8" dur="100" fill="hold"/>
                                        <p:tgtEl>
                                          <p:spTgt spid="36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0" dur="400" fill="hold"/>
                                        <p:tgtEl>
                                          <p:spTgt spid="36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de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82" dur="400" fill="hold"/>
                                        <p:tgtEl>
                                          <p:spTgt spid="3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Rot by="-780000">
                                      <p:cBhvr>
                                        <p:cTn id="84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2" presetClass="exit" presetSubtype="1" ac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4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4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2" dur="200" fill="hold"/>
                                        <p:tgtEl>
                                          <p:spTgt spid="16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decel="10000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94" dur="800" fill="hold"/>
                                        <p:tgtEl>
                                          <p:spTgt spid="16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96" dur="300" fill="hold"/>
                                        <p:tgtEl>
                                          <p:spTgt spid="16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6" presetClass="emph" presetSubtype="0" decel="100000" fill="hold" grpId="4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98" dur="300" fill="hold"/>
                                        <p:tgtEl>
                                          <p:spTgt spid="1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decel="100000" fill="hold" grpId="5" nodeType="withEffect">
                                  <p:stCondLst>
                                    <p:cond delay="2950"/>
                                  </p:stCondLst>
                                  <p:childTnLst>
                                    <p:animScale>
                                      <p:cBhvr>
                                        <p:cTn id="100" dur="4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8" presetClass="emph" presetSubtype="0" decel="100000" fill="hold" grpId="6" nodeType="withEffect">
                                  <p:stCondLst>
                                    <p:cond delay="2950"/>
                                  </p:stCondLst>
                                  <p:childTnLst>
                                    <p:animRot by="600000">
                                      <p:cBhvr>
                                        <p:cTn id="10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6" presetClass="emph" presetSubtype="0" fill="hold" grpId="7" nodeType="withEffect">
                                  <p:stCondLst>
                                    <p:cond delay="3300"/>
                                  </p:stCondLst>
                                  <p:childTnLst>
                                    <p:animScale>
                                      <p:cBhvr>
                                        <p:cTn id="104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8" presetClass="emph" presetSubtype="0" fill="hold" grpId="8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-600000">
                                      <p:cBhvr>
                                        <p:cTn id="10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6" presetClass="emph" presetSubtype="0" decel="100000" fill="hold" grpId="9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108" dur="200" fill="hold"/>
                                        <p:tgtEl>
                                          <p:spTgt spid="1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" presetClass="exit" presetSubtype="4" accel="100000" fill="hold" grpId="10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4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4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2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2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6" presetClass="emph" presetSubtype="0" decel="100000" fill="hold" grpId="1" nodeType="withEffect">
                                  <p:stCondLst>
                                    <p:cond delay="2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18" dur="2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3" presetClass="exit" presetSubtype="32" fill="hold" grpId="2" nodeType="withEffect">
                                  <p:stCondLst>
                                    <p:cond delay="320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anim calcmode="lin" valueType="num">
                                      <p:cBhvr>
                                        <p:cTn id="120" dur="2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ntr" presetSubtype="1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xit" presetSubtype="1" accel="10000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4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4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6" dur="100" fill="hold"/>
                                        <p:tgtEl>
                                          <p:spTgt spid="37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38" dur="400" fill="hold"/>
                                        <p:tgtEl>
                                          <p:spTgt spid="37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de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140" dur="40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8" presetClass="emph" presetSubtype="0" de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Rot by="-780000">
                                      <p:cBhvr>
                                        <p:cTn id="142" dur="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2" presetClass="exit" presetSubtype="4" ac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4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4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3" presetClass="entr" presetSubtype="16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22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2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6" presetClass="emph" presetSubtype="0" decel="100000" fill="hold" grpId="1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52" dur="20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3" presetClass="exit" presetSubtype="32" fill="hold" grpId="2" nodeType="withEffect">
                                  <p:stCondLst>
                                    <p:cond delay="340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anim calcmode="lin" valueType="num">
                                      <p:cBhvr>
                                        <p:cTn id="154" dur="2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60" dur="200" fill="hold"/>
                                        <p:tgtEl>
                                          <p:spTgt spid="18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6" presetClass="emph" presetSubtype="0" decel="10000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62" dur="800" fill="hold"/>
                                        <p:tgtEl>
                                          <p:spTgt spid="18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6" presetClass="emph" presetSubtype="0" fill="hold" grpId="3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164" dur="300" fill="hold"/>
                                        <p:tgtEl>
                                          <p:spTgt spid="18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6" presetClass="emph" presetSubtype="0" decel="10000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66" dur="300" fill="hold"/>
                                        <p:tgtEl>
                                          <p:spTgt spid="1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6" presetClass="emph" presetSubtype="0" decel="100000" fill="hold" grpId="5" nodeType="withEffect">
                                  <p:stCondLst>
                                    <p:cond delay="3150"/>
                                  </p:stCondLst>
                                  <p:childTnLst>
                                    <p:animScale>
                                      <p:cBhvr>
                                        <p:cTn id="168" dur="40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8" presetClass="emph" presetSubtype="0" decel="100000" fill="hold" grpId="6" nodeType="withEffect">
                                  <p:stCondLst>
                                    <p:cond delay="3150"/>
                                  </p:stCondLst>
                                  <p:childTnLst>
                                    <p:animRot by="600000">
                                      <p:cBhvr>
                                        <p:cTn id="17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1" presetID="6" presetClass="emph" presetSubtype="0" fill="hold" grpId="7" nodeType="withEffect">
                                  <p:stCondLst>
                                    <p:cond delay="3500"/>
                                  </p:stCondLst>
                                  <p:childTnLst>
                                    <p:animScale>
                                      <p:cBhvr>
                                        <p:cTn id="172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8" presetClass="emph" presetSubtype="0" fill="hold" grpId="8" nodeType="withEffect">
                                  <p:stCondLst>
                                    <p:cond delay="3550"/>
                                  </p:stCondLst>
                                  <p:childTnLst>
                                    <p:animRot by="-600000">
                                      <p:cBhvr>
                                        <p:cTn id="17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5" presetID="6" presetClass="emph" presetSubtype="0" decel="100000" fill="hold" grpId="9" nodeType="withEffect">
                                  <p:stCondLst>
                                    <p:cond delay="3750"/>
                                  </p:stCondLst>
                                  <p:childTnLst>
                                    <p:animScale>
                                      <p:cBhvr>
                                        <p:cTn id="176" dur="200" fill="hold"/>
                                        <p:tgtEl>
                                          <p:spTgt spid="1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2" presetClass="exit" presetSubtype="4" accel="100000" fill="hold" grpId="10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8" dur="4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4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xit" presetSubtype="4" accel="10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6" dur="4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4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" presetClass="entr" presetSubtype="1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94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96" dur="400" fill="hold"/>
                                        <p:tgtEl>
                                          <p:spTgt spid="38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6" presetClass="emph" presetSubtype="0" de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198" dur="4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8" presetClass="emph" presetSubtype="0" de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Rot by="-780000">
                                      <p:cBhvr>
                                        <p:cTn id="200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1" presetID="2" presetClass="exit" presetSubtype="1" accel="10000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2" dur="4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4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3" presetClass="entr" presetSubtype="16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22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22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6" presetClass="emph" presetSubtype="0" decel="100000" fill="hold" grpId="1" nodeType="withEffect">
                                  <p:stCondLst>
                                    <p:cond delay="3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10" dur="20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1" presetID="23" presetClass="exit" presetSubtype="32" fill="hold" grpId="2" nodeType="withEffect">
                                  <p:stCondLst>
                                    <p:cond delay="360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anim calcmode="lin" valueType="num">
                                      <p:cBhvr>
                                        <p:cTn id="212" dur="2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2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6" presetClass="emph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218" dur="200" fill="hold"/>
                                        <p:tgtEl>
                                          <p:spTgt spid="15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6" presetClass="emph" presetSubtype="0" decel="10000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220" dur="800" fill="hold"/>
                                        <p:tgtEl>
                                          <p:spTgt spid="15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6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222" dur="300" fill="hold"/>
                                        <p:tgtEl>
                                          <p:spTgt spid="15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223" presetID="6" presetClass="emph" presetSubtype="0" decel="100000" fill="hold" grpId="4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224" dur="300" fill="hold"/>
                                        <p:tgtEl>
                                          <p:spTgt spid="1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25" presetID="6" presetClass="emph" presetSubtype="0" decel="100000" fill="hold" grpId="5" nodeType="withEffect">
                                  <p:stCondLst>
                                    <p:cond delay="3350"/>
                                  </p:stCondLst>
                                  <p:childTnLst>
                                    <p:animScale>
                                      <p:cBhvr>
                                        <p:cTn id="226" dur="40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7" presetID="8" presetClass="emph" presetSubtype="0" decel="100000" fill="hold" grpId="6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600000">
                                      <p:cBhvr>
                                        <p:cTn id="22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9" presetID="6" presetClass="emph" presetSubtype="0" fill="hold" grpId="7" nodeType="withEffect">
                                  <p:stCondLst>
                                    <p:cond delay="3700"/>
                                  </p:stCondLst>
                                  <p:childTnLst>
                                    <p:animScale>
                                      <p:cBhvr>
                                        <p:cTn id="230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8" presetClass="emph" presetSubtype="0" fill="hold" grpId="8" nodeType="withEffect">
                                  <p:stCondLst>
                                    <p:cond delay="3750"/>
                                  </p:stCondLst>
                                  <p:childTnLst>
                                    <p:animRot by="-600000">
                                      <p:cBhvr>
                                        <p:cTn id="23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3" presetID="6" presetClass="emph" presetSubtype="0" decel="100000" fill="hold" grpId="9" nodeType="withEffect">
                                  <p:stCondLst>
                                    <p:cond delay="3950"/>
                                  </p:stCondLst>
                                  <p:childTnLst>
                                    <p:animScale>
                                      <p:cBhvr>
                                        <p:cTn id="234" dur="200" fill="hold"/>
                                        <p:tgtEl>
                                          <p:spTgt spid="1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" presetClass="exit" presetSubtype="4" accel="100000" fill="hold" grpId="10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6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xit" presetSubtype="1" accel="10000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4" dur="4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4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6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4" dur="100" fill="hold"/>
                                        <p:tgtEl>
                                          <p:spTgt spid="41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6" presetClass="emp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56" dur="400" fill="hold"/>
                                        <p:tgtEl>
                                          <p:spTgt spid="41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6" presetClass="emph" presetSubtype="0" decel="10000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Scale>
                                      <p:cBhvr>
                                        <p:cTn id="258" dur="400" fill="hold"/>
                                        <p:tgtEl>
                                          <p:spTgt spid="4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59" presetID="8" presetClass="emph" presetSubtype="0" decel="10000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Rot by="-780000">
                                      <p:cBhvr>
                                        <p:cTn id="260" dur="6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1" presetID="2" presetClass="exit" presetSubtype="4" accel="10000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2" dur="4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4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23" presetClass="entr" presetSubtype="16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22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22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6" presetClass="emph" presetSubtype="0" decel="100000" fill="hold" grpId="1" nodeType="withEffect">
                                  <p:stCondLst>
                                    <p:cond delay="3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70" dur="20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71" presetID="23" presetClass="exit" presetSubtype="32" fill="hold" grpId="2" nodeType="withEffect">
                                  <p:stCondLst>
                                    <p:cond delay="380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anim calcmode="lin" valueType="num">
                                      <p:cBhvr>
                                        <p:cTn id="272" dur="2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2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6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278" dur="200" fill="hold"/>
                                        <p:tgtEl>
                                          <p:spTgt spid="17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79" presetID="6" presetClass="emph" presetSubtype="0" decel="10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80" dur="800" fill="hold"/>
                                        <p:tgtEl>
                                          <p:spTgt spid="17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6" presetClass="emph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282" dur="300" fill="hold"/>
                                        <p:tgtEl>
                                          <p:spTgt spid="17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283" presetID="6" presetClass="emph" presetSubtype="0" decel="100000" fill="hold" grpId="4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284" dur="300" fill="hold"/>
                                        <p:tgtEl>
                                          <p:spTgt spid="1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85" presetID="6" presetClass="emph" presetSubtype="0" decel="100000" fill="hold" grpId="5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286" dur="4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87" presetID="8" presetClass="emph" presetSubtype="0" decel="100000" fill="hold" grpId="6" nodeType="withEffect">
                                  <p:stCondLst>
                                    <p:cond delay="3550"/>
                                  </p:stCondLst>
                                  <p:childTnLst>
                                    <p:animRot by="600000">
                                      <p:cBhvr>
                                        <p:cTn id="28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9" presetID="6" presetClass="emph" presetSubtype="0" fill="hold" grpId="7" nodeType="withEffect">
                                  <p:stCondLst>
                                    <p:cond delay="3900"/>
                                  </p:stCondLst>
                                  <p:childTnLst>
                                    <p:animScale>
                                      <p:cBhvr>
                                        <p:cTn id="290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8" presetClass="emph" presetSubtype="0" fill="hold" grpId="8" nodeType="withEffect">
                                  <p:stCondLst>
                                    <p:cond delay="3950"/>
                                  </p:stCondLst>
                                  <p:childTnLst>
                                    <p:animRot by="-600000">
                                      <p:cBhvr>
                                        <p:cTn id="29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3" presetID="6" presetClass="emph" presetSubtype="0" decel="100000" fill="hold" grpId="9" nodeType="withEffect">
                                  <p:stCondLst>
                                    <p:cond delay="4150"/>
                                  </p:stCondLst>
                                  <p:childTnLst>
                                    <p:animScale>
                                      <p:cBhvr>
                                        <p:cTn id="294" dur="200" fill="hold"/>
                                        <p:tgtEl>
                                          <p:spTgt spid="1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5" presetID="2" presetClass="exit" presetSubtype="4" accel="100000" fill="hold" grpId="10" nodeType="withEffect">
                                  <p:stCondLst>
                                    <p:cond delay="4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6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2" presetClass="entr" presetSubtype="4" decel="100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" presetClass="exit" presetSubtype="4" accel="10000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4" dur="4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4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08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8" presetClass="entr" presetSubtype="12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2" dur="3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4" grpId="8" animBg="1"/>
      <p:bldP spid="14" grpId="9" animBg="1"/>
      <p:bldP spid="14" grpId="10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5" grpId="6" animBg="1"/>
      <p:bldP spid="15" grpId="7" animBg="1"/>
      <p:bldP spid="15" grpId="8" animBg="1"/>
      <p:bldP spid="15" grpId="9" animBg="1"/>
      <p:bldP spid="15" grpId="10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7" grpId="6" animBg="1"/>
      <p:bldP spid="17" grpId="7" animBg="1"/>
      <p:bldP spid="17" grpId="8" animBg="1"/>
      <p:bldP spid="17" grpId="9" animBg="1"/>
      <p:bldP spid="17" grpId="10" animBg="1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8" grpId="7" animBg="1"/>
      <p:bldP spid="18" grpId="8" animBg="1"/>
      <p:bldP spid="18" grpId="9" animBg="1"/>
      <p:bldP spid="18" grpId="10" animBg="1"/>
      <p:bldP spid="20" grpId="0"/>
      <p:bldP spid="20" grpId="1"/>
      <p:bldP spid="20" grpId="2"/>
      <p:bldP spid="22" grpId="0"/>
      <p:bldP spid="22" grpId="1"/>
      <p:bldP spid="22" grpId="2"/>
      <p:bldP spid="23" grpId="0"/>
      <p:bldP spid="23" grpId="1"/>
      <p:bldP spid="25" grpId="0"/>
      <p:bldP spid="25" grpId="1"/>
      <p:bldP spid="25" grpId="2"/>
      <p:bldP spid="27" grpId="0"/>
      <p:bldP spid="27" grpId="1"/>
      <p:bldP spid="27" grpId="2"/>
      <p:bldP spid="29" grpId="0"/>
      <p:bldP spid="29" grpId="1"/>
      <p:bldP spid="29" grpId="2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9" grpId="0" animBg="1"/>
      <p:bldP spid="39" grpId="1" animBg="1"/>
      <p:bldP spid="39" grpId="2" animBg="1"/>
      <p:bldP spid="50" grpId="0" animBg="1"/>
      <p:bldP spid="51" grpId="0" animBg="1"/>
      <p:bldP spid="5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GROUP">
            <a:extLst>
              <a:ext uri="{FF2B5EF4-FFF2-40B4-BE49-F238E27FC236}">
                <a16:creationId xmlns:a16="http://schemas.microsoft.com/office/drawing/2014/main" id="{43DD8ED7-82F0-4929-AF17-1478C08F5CCF}"/>
              </a:ext>
            </a:extLst>
          </p:cNvPr>
          <p:cNvGrpSpPr/>
          <p:nvPr/>
        </p:nvGrpSpPr>
        <p:grpSpPr>
          <a:xfrm>
            <a:off x="7753032" y="2059623"/>
            <a:ext cx="2405063" cy="1892300"/>
            <a:chOff x="7753032" y="2059623"/>
            <a:chExt cx="2405063" cy="1892300"/>
          </a:xfrm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DCB5DC0C-B28B-4EE0-AB7A-A0915CE52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3032" y="2059623"/>
              <a:ext cx="2405063" cy="1892300"/>
            </a:xfrm>
            <a:custGeom>
              <a:avLst/>
              <a:gdLst>
                <a:gd name="T0" fmla="*/ 970 w 1066"/>
                <a:gd name="T1" fmla="*/ 839 h 839"/>
                <a:gd name="T2" fmla="*/ 794 w 1066"/>
                <a:gd name="T3" fmla="*/ 716 h 839"/>
                <a:gd name="T4" fmla="*/ 852 w 1066"/>
                <a:gd name="T5" fmla="*/ 533 h 839"/>
                <a:gd name="T6" fmla="*/ 533 w 1066"/>
                <a:gd name="T7" fmla="*/ 215 h 839"/>
                <a:gd name="T8" fmla="*/ 215 w 1066"/>
                <a:gd name="T9" fmla="*/ 533 h 839"/>
                <a:gd name="T10" fmla="*/ 269 w 1066"/>
                <a:gd name="T11" fmla="*/ 711 h 839"/>
                <a:gd name="T12" fmla="*/ 92 w 1066"/>
                <a:gd name="T13" fmla="*/ 832 h 839"/>
                <a:gd name="T14" fmla="*/ 0 w 1066"/>
                <a:gd name="T15" fmla="*/ 533 h 839"/>
                <a:gd name="T16" fmla="*/ 533 w 1066"/>
                <a:gd name="T17" fmla="*/ 0 h 839"/>
                <a:gd name="T18" fmla="*/ 1066 w 1066"/>
                <a:gd name="T19" fmla="*/ 533 h 839"/>
                <a:gd name="T20" fmla="*/ 970 w 1066"/>
                <a:gd name="T21" fmla="*/ 839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6" h="839">
                  <a:moveTo>
                    <a:pt x="970" y="839"/>
                  </a:moveTo>
                  <a:cubicBezTo>
                    <a:pt x="794" y="716"/>
                    <a:pt x="794" y="716"/>
                    <a:pt x="794" y="716"/>
                  </a:cubicBezTo>
                  <a:cubicBezTo>
                    <a:pt x="832" y="662"/>
                    <a:pt x="852" y="599"/>
                    <a:pt x="852" y="533"/>
                  </a:cubicBezTo>
                  <a:cubicBezTo>
                    <a:pt x="852" y="357"/>
                    <a:pt x="709" y="215"/>
                    <a:pt x="533" y="215"/>
                  </a:cubicBezTo>
                  <a:cubicBezTo>
                    <a:pt x="358" y="215"/>
                    <a:pt x="215" y="357"/>
                    <a:pt x="215" y="533"/>
                  </a:cubicBezTo>
                  <a:cubicBezTo>
                    <a:pt x="215" y="597"/>
                    <a:pt x="234" y="658"/>
                    <a:pt x="269" y="711"/>
                  </a:cubicBezTo>
                  <a:cubicBezTo>
                    <a:pt x="92" y="832"/>
                    <a:pt x="92" y="832"/>
                    <a:pt x="92" y="832"/>
                  </a:cubicBezTo>
                  <a:cubicBezTo>
                    <a:pt x="32" y="743"/>
                    <a:pt x="0" y="640"/>
                    <a:pt x="0" y="533"/>
                  </a:cubicBezTo>
                  <a:cubicBezTo>
                    <a:pt x="0" y="239"/>
                    <a:pt x="239" y="0"/>
                    <a:pt x="533" y="0"/>
                  </a:cubicBezTo>
                  <a:cubicBezTo>
                    <a:pt x="827" y="0"/>
                    <a:pt x="1066" y="239"/>
                    <a:pt x="1066" y="533"/>
                  </a:cubicBezTo>
                  <a:cubicBezTo>
                    <a:pt x="1066" y="643"/>
                    <a:pt x="1033" y="749"/>
                    <a:pt x="970" y="839"/>
                  </a:cubicBezTo>
                  <a:close/>
                </a:path>
              </a:pathLst>
            </a:custGeom>
            <a:gradFill>
              <a:gsLst>
                <a:gs pos="0">
                  <a:srgbClr val="4FB3C3"/>
                </a:gs>
                <a:gs pos="100000">
                  <a:srgbClr val="2193AD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lIns="0" tIns="0" rIns="0" bIns="0" anchor="ctr"/>
            <a:lstStyle/>
            <a:p>
              <a:endParaRPr lang="en-AU" sz="240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Gill Sans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E9808F7A-84EE-4F74-92B7-49DE2D206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5920" y="2300923"/>
              <a:ext cx="1920875" cy="1511300"/>
            </a:xfrm>
            <a:custGeom>
              <a:avLst/>
              <a:gdLst>
                <a:gd name="T0" fmla="*/ 425 w 851"/>
                <a:gd name="T1" fmla="*/ 0 h 670"/>
                <a:gd name="T2" fmla="*/ 0 w 851"/>
                <a:gd name="T3" fmla="*/ 426 h 670"/>
                <a:gd name="T4" fmla="*/ 73 w 851"/>
                <a:gd name="T5" fmla="*/ 664 h 670"/>
                <a:gd name="T6" fmla="*/ 161 w 851"/>
                <a:gd name="T7" fmla="*/ 604 h 670"/>
                <a:gd name="T8" fmla="*/ 107 w 851"/>
                <a:gd name="T9" fmla="*/ 426 h 670"/>
                <a:gd name="T10" fmla="*/ 425 w 851"/>
                <a:gd name="T11" fmla="*/ 108 h 670"/>
                <a:gd name="T12" fmla="*/ 744 w 851"/>
                <a:gd name="T13" fmla="*/ 426 h 670"/>
                <a:gd name="T14" fmla="*/ 686 w 851"/>
                <a:gd name="T15" fmla="*/ 609 h 670"/>
                <a:gd name="T16" fmla="*/ 774 w 851"/>
                <a:gd name="T17" fmla="*/ 670 h 670"/>
                <a:gd name="T18" fmla="*/ 851 w 851"/>
                <a:gd name="T19" fmla="*/ 426 h 670"/>
                <a:gd name="T20" fmla="*/ 425 w 851"/>
                <a:gd name="T21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1" h="670">
                  <a:moveTo>
                    <a:pt x="425" y="0"/>
                  </a:moveTo>
                  <a:cubicBezTo>
                    <a:pt x="190" y="0"/>
                    <a:pt x="0" y="191"/>
                    <a:pt x="0" y="426"/>
                  </a:cubicBezTo>
                  <a:cubicBezTo>
                    <a:pt x="0" y="514"/>
                    <a:pt x="26" y="596"/>
                    <a:pt x="73" y="664"/>
                  </a:cubicBezTo>
                  <a:cubicBezTo>
                    <a:pt x="161" y="604"/>
                    <a:pt x="161" y="604"/>
                    <a:pt x="161" y="604"/>
                  </a:cubicBezTo>
                  <a:cubicBezTo>
                    <a:pt x="126" y="551"/>
                    <a:pt x="107" y="490"/>
                    <a:pt x="107" y="426"/>
                  </a:cubicBezTo>
                  <a:cubicBezTo>
                    <a:pt x="107" y="250"/>
                    <a:pt x="250" y="108"/>
                    <a:pt x="425" y="108"/>
                  </a:cubicBezTo>
                  <a:cubicBezTo>
                    <a:pt x="601" y="108"/>
                    <a:pt x="744" y="250"/>
                    <a:pt x="744" y="426"/>
                  </a:cubicBezTo>
                  <a:cubicBezTo>
                    <a:pt x="744" y="492"/>
                    <a:pt x="724" y="555"/>
                    <a:pt x="686" y="609"/>
                  </a:cubicBezTo>
                  <a:cubicBezTo>
                    <a:pt x="774" y="670"/>
                    <a:pt x="774" y="670"/>
                    <a:pt x="774" y="670"/>
                  </a:cubicBezTo>
                  <a:cubicBezTo>
                    <a:pt x="822" y="601"/>
                    <a:pt x="851" y="517"/>
                    <a:pt x="851" y="426"/>
                  </a:cubicBezTo>
                  <a:cubicBezTo>
                    <a:pt x="851" y="191"/>
                    <a:pt x="660" y="0"/>
                    <a:pt x="425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2" name="SHAPE GROUP">
            <a:extLst>
              <a:ext uri="{FF2B5EF4-FFF2-40B4-BE49-F238E27FC236}">
                <a16:creationId xmlns:a16="http://schemas.microsoft.com/office/drawing/2014/main" id="{0133BF30-FBF1-480A-BBB0-71F1CE2BFDF6}"/>
              </a:ext>
            </a:extLst>
          </p:cNvPr>
          <p:cNvGrpSpPr/>
          <p:nvPr/>
        </p:nvGrpSpPr>
        <p:grpSpPr>
          <a:xfrm>
            <a:off x="9045257" y="6107748"/>
            <a:ext cx="2566988" cy="2333625"/>
            <a:chOff x="9045257" y="6107748"/>
            <a:chExt cx="2566988" cy="2333625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3645BCF-A728-4C2E-806D-2D3EF1D48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5257" y="6107748"/>
              <a:ext cx="2566988" cy="2333625"/>
            </a:xfrm>
            <a:custGeom>
              <a:avLst/>
              <a:gdLst>
                <a:gd name="T0" fmla="*/ 533 w 1137"/>
                <a:gd name="T1" fmla="*/ 1034 h 1034"/>
                <a:gd name="T2" fmla="*/ 101 w 1137"/>
                <a:gd name="T3" fmla="*/ 814 h 1034"/>
                <a:gd name="T4" fmla="*/ 0 w 1137"/>
                <a:gd name="T5" fmla="*/ 510 h 1034"/>
                <a:gd name="T6" fmla="*/ 214 w 1137"/>
                <a:gd name="T7" fmla="*/ 506 h 1034"/>
                <a:gd name="T8" fmla="*/ 275 w 1137"/>
                <a:gd name="T9" fmla="*/ 688 h 1034"/>
                <a:gd name="T10" fmla="*/ 720 w 1137"/>
                <a:gd name="T11" fmla="*/ 758 h 1034"/>
                <a:gd name="T12" fmla="*/ 790 w 1137"/>
                <a:gd name="T13" fmla="*/ 314 h 1034"/>
                <a:gd name="T14" fmla="*/ 641 w 1137"/>
                <a:gd name="T15" fmla="*/ 202 h 1034"/>
                <a:gd name="T16" fmla="*/ 714 w 1137"/>
                <a:gd name="T17" fmla="*/ 0 h 1034"/>
                <a:gd name="T18" fmla="*/ 964 w 1137"/>
                <a:gd name="T19" fmla="*/ 187 h 1034"/>
                <a:gd name="T20" fmla="*/ 846 w 1137"/>
                <a:gd name="T21" fmla="*/ 932 h 1034"/>
                <a:gd name="T22" fmla="*/ 533 w 1137"/>
                <a:gd name="T23" fmla="*/ 1034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7" h="1034">
                  <a:moveTo>
                    <a:pt x="533" y="1034"/>
                  </a:moveTo>
                  <a:cubicBezTo>
                    <a:pt x="368" y="1034"/>
                    <a:pt x="206" y="958"/>
                    <a:pt x="101" y="814"/>
                  </a:cubicBezTo>
                  <a:cubicBezTo>
                    <a:pt x="37" y="725"/>
                    <a:pt x="1" y="620"/>
                    <a:pt x="0" y="510"/>
                  </a:cubicBezTo>
                  <a:cubicBezTo>
                    <a:pt x="214" y="506"/>
                    <a:pt x="214" y="506"/>
                    <a:pt x="214" y="506"/>
                  </a:cubicBezTo>
                  <a:cubicBezTo>
                    <a:pt x="215" y="572"/>
                    <a:pt x="236" y="635"/>
                    <a:pt x="275" y="688"/>
                  </a:cubicBezTo>
                  <a:cubicBezTo>
                    <a:pt x="378" y="830"/>
                    <a:pt x="578" y="862"/>
                    <a:pt x="720" y="758"/>
                  </a:cubicBezTo>
                  <a:cubicBezTo>
                    <a:pt x="862" y="655"/>
                    <a:pt x="893" y="456"/>
                    <a:pt x="790" y="314"/>
                  </a:cubicBezTo>
                  <a:cubicBezTo>
                    <a:pt x="753" y="262"/>
                    <a:pt x="701" y="223"/>
                    <a:pt x="641" y="202"/>
                  </a:cubicBezTo>
                  <a:cubicBezTo>
                    <a:pt x="714" y="0"/>
                    <a:pt x="714" y="0"/>
                    <a:pt x="714" y="0"/>
                  </a:cubicBezTo>
                  <a:cubicBezTo>
                    <a:pt x="815" y="36"/>
                    <a:pt x="901" y="101"/>
                    <a:pt x="964" y="187"/>
                  </a:cubicBezTo>
                  <a:cubicBezTo>
                    <a:pt x="1137" y="425"/>
                    <a:pt x="1084" y="759"/>
                    <a:pt x="846" y="932"/>
                  </a:cubicBezTo>
                  <a:cubicBezTo>
                    <a:pt x="752" y="1001"/>
                    <a:pt x="642" y="1034"/>
                    <a:pt x="533" y="1034"/>
                  </a:cubicBezTo>
                  <a:close/>
                </a:path>
              </a:pathLst>
            </a:custGeom>
            <a:gradFill>
              <a:gsLst>
                <a:gs pos="0">
                  <a:srgbClr val="E6692F"/>
                </a:gs>
                <a:gs pos="100000">
                  <a:srgbClr val="DE394A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933A1881-48FD-4E2F-A9EF-D5D17C52E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557" y="6336348"/>
              <a:ext cx="2049463" cy="1990725"/>
            </a:xfrm>
            <a:custGeom>
              <a:avLst/>
              <a:gdLst>
                <a:gd name="T0" fmla="*/ 676 w 908"/>
                <a:gd name="T1" fmla="*/ 744 h 882"/>
                <a:gd name="T2" fmla="*/ 770 w 908"/>
                <a:gd name="T3" fmla="*/ 150 h 882"/>
                <a:gd name="T4" fmla="*/ 571 w 908"/>
                <a:gd name="T5" fmla="*/ 0 h 882"/>
                <a:gd name="T6" fmla="*/ 534 w 908"/>
                <a:gd name="T7" fmla="*/ 101 h 882"/>
                <a:gd name="T8" fmla="*/ 683 w 908"/>
                <a:gd name="T9" fmla="*/ 213 h 882"/>
                <a:gd name="T10" fmla="*/ 613 w 908"/>
                <a:gd name="T11" fmla="*/ 657 h 882"/>
                <a:gd name="T12" fmla="*/ 168 w 908"/>
                <a:gd name="T13" fmla="*/ 587 h 882"/>
                <a:gd name="T14" fmla="*/ 107 w 908"/>
                <a:gd name="T15" fmla="*/ 405 h 882"/>
                <a:gd name="T16" fmla="*/ 0 w 908"/>
                <a:gd name="T17" fmla="*/ 407 h 882"/>
                <a:gd name="T18" fmla="*/ 81 w 908"/>
                <a:gd name="T19" fmla="*/ 650 h 882"/>
                <a:gd name="T20" fmla="*/ 676 w 908"/>
                <a:gd name="T21" fmla="*/ 744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8" h="882">
                  <a:moveTo>
                    <a:pt x="676" y="744"/>
                  </a:moveTo>
                  <a:cubicBezTo>
                    <a:pt x="866" y="606"/>
                    <a:pt x="908" y="340"/>
                    <a:pt x="770" y="150"/>
                  </a:cubicBezTo>
                  <a:cubicBezTo>
                    <a:pt x="718" y="78"/>
                    <a:pt x="648" y="28"/>
                    <a:pt x="571" y="0"/>
                  </a:cubicBezTo>
                  <a:cubicBezTo>
                    <a:pt x="534" y="101"/>
                    <a:pt x="534" y="101"/>
                    <a:pt x="534" y="101"/>
                  </a:cubicBezTo>
                  <a:cubicBezTo>
                    <a:pt x="594" y="122"/>
                    <a:pt x="646" y="161"/>
                    <a:pt x="683" y="213"/>
                  </a:cubicBezTo>
                  <a:cubicBezTo>
                    <a:pt x="786" y="355"/>
                    <a:pt x="755" y="554"/>
                    <a:pt x="613" y="657"/>
                  </a:cubicBezTo>
                  <a:cubicBezTo>
                    <a:pt x="471" y="761"/>
                    <a:pt x="271" y="729"/>
                    <a:pt x="168" y="587"/>
                  </a:cubicBezTo>
                  <a:cubicBezTo>
                    <a:pt x="129" y="534"/>
                    <a:pt x="108" y="471"/>
                    <a:pt x="107" y="405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1" y="491"/>
                    <a:pt x="28" y="576"/>
                    <a:pt x="81" y="650"/>
                  </a:cubicBezTo>
                  <a:cubicBezTo>
                    <a:pt x="220" y="840"/>
                    <a:pt x="486" y="882"/>
                    <a:pt x="676" y="744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" name="SHAPE GROUP">
            <a:extLst>
              <a:ext uri="{FF2B5EF4-FFF2-40B4-BE49-F238E27FC236}">
                <a16:creationId xmlns:a16="http://schemas.microsoft.com/office/drawing/2014/main" id="{FF08F198-194A-4901-8B86-86D4D38F2273}"/>
              </a:ext>
            </a:extLst>
          </p:cNvPr>
          <p:cNvGrpSpPr/>
          <p:nvPr/>
        </p:nvGrpSpPr>
        <p:grpSpPr>
          <a:xfrm>
            <a:off x="6425882" y="6101398"/>
            <a:ext cx="2441575" cy="2339975"/>
            <a:chOff x="6425882" y="6101398"/>
            <a:chExt cx="2441575" cy="2339975"/>
          </a:xfrm>
        </p:grpSpPr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24CE715D-1A95-4DE6-95EB-BE1E87C5E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5882" y="6101398"/>
              <a:ext cx="2441575" cy="2339975"/>
            </a:xfrm>
            <a:custGeom>
              <a:avLst/>
              <a:gdLst>
                <a:gd name="T0" fmla="*/ 548 w 1082"/>
                <a:gd name="T1" fmla="*/ 1037 h 1037"/>
                <a:gd name="T2" fmla="*/ 235 w 1082"/>
                <a:gd name="T3" fmla="*/ 935 h 1037"/>
                <a:gd name="T4" fmla="*/ 22 w 1082"/>
                <a:gd name="T5" fmla="*/ 587 h 1037"/>
                <a:gd name="T6" fmla="*/ 117 w 1082"/>
                <a:gd name="T7" fmla="*/ 190 h 1037"/>
                <a:gd name="T8" fmla="*/ 376 w 1082"/>
                <a:gd name="T9" fmla="*/ 0 h 1037"/>
                <a:gd name="T10" fmla="*/ 445 w 1082"/>
                <a:gd name="T11" fmla="*/ 203 h 1037"/>
                <a:gd name="T12" fmla="*/ 291 w 1082"/>
                <a:gd name="T13" fmla="*/ 317 h 1037"/>
                <a:gd name="T14" fmla="*/ 234 w 1082"/>
                <a:gd name="T15" fmla="*/ 554 h 1037"/>
                <a:gd name="T16" fmla="*/ 362 w 1082"/>
                <a:gd name="T17" fmla="*/ 761 h 1037"/>
                <a:gd name="T18" fmla="*/ 548 w 1082"/>
                <a:gd name="T19" fmla="*/ 822 h 1037"/>
                <a:gd name="T20" fmla="*/ 806 w 1082"/>
                <a:gd name="T21" fmla="*/ 691 h 1037"/>
                <a:gd name="T22" fmla="*/ 867 w 1082"/>
                <a:gd name="T23" fmla="*/ 515 h 1037"/>
                <a:gd name="T24" fmla="*/ 1082 w 1082"/>
                <a:gd name="T25" fmla="*/ 522 h 1037"/>
                <a:gd name="T26" fmla="*/ 980 w 1082"/>
                <a:gd name="T27" fmla="*/ 817 h 1037"/>
                <a:gd name="T28" fmla="*/ 548 w 1082"/>
                <a:gd name="T29" fmla="*/ 1037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037">
                  <a:moveTo>
                    <a:pt x="548" y="1037"/>
                  </a:moveTo>
                  <a:cubicBezTo>
                    <a:pt x="439" y="1037"/>
                    <a:pt x="330" y="1004"/>
                    <a:pt x="235" y="935"/>
                  </a:cubicBezTo>
                  <a:cubicBezTo>
                    <a:pt x="120" y="851"/>
                    <a:pt x="44" y="728"/>
                    <a:pt x="22" y="587"/>
                  </a:cubicBezTo>
                  <a:cubicBezTo>
                    <a:pt x="0" y="447"/>
                    <a:pt x="34" y="306"/>
                    <a:pt x="117" y="190"/>
                  </a:cubicBezTo>
                  <a:cubicBezTo>
                    <a:pt x="182" y="101"/>
                    <a:pt x="272" y="35"/>
                    <a:pt x="376" y="0"/>
                  </a:cubicBezTo>
                  <a:cubicBezTo>
                    <a:pt x="445" y="203"/>
                    <a:pt x="445" y="203"/>
                    <a:pt x="445" y="203"/>
                  </a:cubicBezTo>
                  <a:cubicBezTo>
                    <a:pt x="383" y="224"/>
                    <a:pt x="330" y="263"/>
                    <a:pt x="291" y="317"/>
                  </a:cubicBezTo>
                  <a:cubicBezTo>
                    <a:pt x="241" y="386"/>
                    <a:pt x="221" y="470"/>
                    <a:pt x="234" y="554"/>
                  </a:cubicBezTo>
                  <a:cubicBezTo>
                    <a:pt x="248" y="638"/>
                    <a:pt x="293" y="711"/>
                    <a:pt x="362" y="761"/>
                  </a:cubicBezTo>
                  <a:cubicBezTo>
                    <a:pt x="418" y="802"/>
                    <a:pt x="483" y="822"/>
                    <a:pt x="548" y="822"/>
                  </a:cubicBezTo>
                  <a:cubicBezTo>
                    <a:pt x="647" y="822"/>
                    <a:pt x="744" y="777"/>
                    <a:pt x="806" y="691"/>
                  </a:cubicBezTo>
                  <a:cubicBezTo>
                    <a:pt x="844" y="639"/>
                    <a:pt x="865" y="578"/>
                    <a:pt x="867" y="515"/>
                  </a:cubicBezTo>
                  <a:cubicBezTo>
                    <a:pt x="1082" y="522"/>
                    <a:pt x="1082" y="522"/>
                    <a:pt x="1082" y="522"/>
                  </a:cubicBezTo>
                  <a:cubicBezTo>
                    <a:pt x="1078" y="628"/>
                    <a:pt x="1043" y="731"/>
                    <a:pt x="980" y="817"/>
                  </a:cubicBezTo>
                  <a:cubicBezTo>
                    <a:pt x="876" y="961"/>
                    <a:pt x="713" y="1037"/>
                    <a:pt x="548" y="1037"/>
                  </a:cubicBezTo>
                  <a:close/>
                </a:path>
              </a:pathLst>
            </a:custGeom>
            <a:gradFill>
              <a:gsLst>
                <a:gs pos="0">
                  <a:srgbClr val="F9B315"/>
                </a:gs>
                <a:gs pos="100000">
                  <a:srgbClr val="E66B2F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61" tIns="34280" rIns="68561" bIns="3428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b="1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02B5174-EA2A-44BE-81CC-197F1254B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5107" y="6328410"/>
              <a:ext cx="2049463" cy="1998663"/>
            </a:xfrm>
            <a:custGeom>
              <a:avLst/>
              <a:gdLst>
                <a:gd name="T0" fmla="*/ 233 w 908"/>
                <a:gd name="T1" fmla="*/ 747 h 885"/>
                <a:gd name="T2" fmla="*/ 827 w 908"/>
                <a:gd name="T3" fmla="*/ 653 h 885"/>
                <a:gd name="T4" fmla="*/ 908 w 908"/>
                <a:gd name="T5" fmla="*/ 417 h 885"/>
                <a:gd name="T6" fmla="*/ 801 w 908"/>
                <a:gd name="T7" fmla="*/ 414 h 885"/>
                <a:gd name="T8" fmla="*/ 740 w 908"/>
                <a:gd name="T9" fmla="*/ 590 h 885"/>
                <a:gd name="T10" fmla="*/ 296 w 908"/>
                <a:gd name="T11" fmla="*/ 660 h 885"/>
                <a:gd name="T12" fmla="*/ 225 w 908"/>
                <a:gd name="T13" fmla="*/ 216 h 885"/>
                <a:gd name="T14" fmla="*/ 379 w 908"/>
                <a:gd name="T15" fmla="*/ 102 h 885"/>
                <a:gd name="T16" fmla="*/ 344 w 908"/>
                <a:gd name="T17" fmla="*/ 0 h 885"/>
                <a:gd name="T18" fmla="*/ 138 w 908"/>
                <a:gd name="T19" fmla="*/ 153 h 885"/>
                <a:gd name="T20" fmla="*/ 233 w 908"/>
                <a:gd name="T21" fmla="*/ 747 h 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8" h="885">
                  <a:moveTo>
                    <a:pt x="233" y="747"/>
                  </a:moveTo>
                  <a:cubicBezTo>
                    <a:pt x="423" y="885"/>
                    <a:pt x="689" y="843"/>
                    <a:pt x="827" y="653"/>
                  </a:cubicBezTo>
                  <a:cubicBezTo>
                    <a:pt x="879" y="582"/>
                    <a:pt x="906" y="499"/>
                    <a:pt x="908" y="417"/>
                  </a:cubicBezTo>
                  <a:cubicBezTo>
                    <a:pt x="801" y="414"/>
                    <a:pt x="801" y="414"/>
                    <a:pt x="801" y="414"/>
                  </a:cubicBezTo>
                  <a:cubicBezTo>
                    <a:pt x="799" y="477"/>
                    <a:pt x="778" y="538"/>
                    <a:pt x="740" y="590"/>
                  </a:cubicBezTo>
                  <a:cubicBezTo>
                    <a:pt x="637" y="732"/>
                    <a:pt x="438" y="764"/>
                    <a:pt x="296" y="660"/>
                  </a:cubicBezTo>
                  <a:cubicBezTo>
                    <a:pt x="154" y="557"/>
                    <a:pt x="122" y="358"/>
                    <a:pt x="225" y="216"/>
                  </a:cubicBezTo>
                  <a:cubicBezTo>
                    <a:pt x="264" y="162"/>
                    <a:pt x="317" y="123"/>
                    <a:pt x="379" y="102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264" y="28"/>
                    <a:pt x="192" y="79"/>
                    <a:pt x="138" y="153"/>
                  </a:cubicBezTo>
                  <a:cubicBezTo>
                    <a:pt x="0" y="343"/>
                    <a:pt x="42" y="609"/>
                    <a:pt x="233" y="747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6" name="SHAPE GROUP">
            <a:extLst>
              <a:ext uri="{FF2B5EF4-FFF2-40B4-BE49-F238E27FC236}">
                <a16:creationId xmlns:a16="http://schemas.microsoft.com/office/drawing/2014/main" id="{2F5FAA3F-4AA7-4053-8C29-718D3EFFE61D}"/>
              </a:ext>
            </a:extLst>
          </p:cNvPr>
          <p:cNvGrpSpPr/>
          <p:nvPr/>
        </p:nvGrpSpPr>
        <p:grpSpPr>
          <a:xfrm>
            <a:off x="10097770" y="3537585"/>
            <a:ext cx="2193925" cy="2446338"/>
            <a:chOff x="10097770" y="3537585"/>
            <a:chExt cx="2193925" cy="2446338"/>
          </a:xfrm>
        </p:grpSpPr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98171C19-CC07-436A-AB3A-35BF8905C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7770" y="3537585"/>
              <a:ext cx="2193925" cy="2446338"/>
            </a:xfrm>
            <a:custGeom>
              <a:avLst/>
              <a:gdLst>
                <a:gd name="T0" fmla="*/ 420 w 972"/>
                <a:gd name="T1" fmla="*/ 1084 h 1084"/>
                <a:gd name="T2" fmla="*/ 264 w 972"/>
                <a:gd name="T3" fmla="*/ 1061 h 1084"/>
                <a:gd name="T4" fmla="*/ 327 w 972"/>
                <a:gd name="T5" fmla="*/ 855 h 1084"/>
                <a:gd name="T6" fmla="*/ 519 w 972"/>
                <a:gd name="T7" fmla="*/ 854 h 1084"/>
                <a:gd name="T8" fmla="*/ 704 w 972"/>
                <a:gd name="T9" fmla="*/ 695 h 1084"/>
                <a:gd name="T10" fmla="*/ 723 w 972"/>
                <a:gd name="T11" fmla="*/ 453 h 1084"/>
                <a:gd name="T12" fmla="*/ 565 w 972"/>
                <a:gd name="T13" fmla="*/ 267 h 1084"/>
                <a:gd name="T14" fmla="*/ 322 w 972"/>
                <a:gd name="T15" fmla="*/ 248 h 1084"/>
                <a:gd name="T16" fmla="*/ 170 w 972"/>
                <a:gd name="T17" fmla="*/ 355 h 1084"/>
                <a:gd name="T18" fmla="*/ 0 w 972"/>
                <a:gd name="T19" fmla="*/ 223 h 1084"/>
                <a:gd name="T20" fmla="*/ 256 w 972"/>
                <a:gd name="T21" fmla="*/ 44 h 1084"/>
                <a:gd name="T22" fmla="*/ 663 w 972"/>
                <a:gd name="T23" fmla="*/ 76 h 1084"/>
                <a:gd name="T24" fmla="*/ 928 w 972"/>
                <a:gd name="T25" fmla="*/ 386 h 1084"/>
                <a:gd name="T26" fmla="*/ 896 w 972"/>
                <a:gd name="T27" fmla="*/ 793 h 1084"/>
                <a:gd name="T28" fmla="*/ 585 w 972"/>
                <a:gd name="T29" fmla="*/ 1058 h 1084"/>
                <a:gd name="T30" fmla="*/ 420 w 972"/>
                <a:gd name="T31" fmla="*/ 1084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2" h="1084">
                  <a:moveTo>
                    <a:pt x="420" y="1084"/>
                  </a:moveTo>
                  <a:cubicBezTo>
                    <a:pt x="368" y="1084"/>
                    <a:pt x="315" y="1076"/>
                    <a:pt x="264" y="1061"/>
                  </a:cubicBezTo>
                  <a:cubicBezTo>
                    <a:pt x="327" y="855"/>
                    <a:pt x="327" y="855"/>
                    <a:pt x="327" y="855"/>
                  </a:cubicBezTo>
                  <a:cubicBezTo>
                    <a:pt x="390" y="875"/>
                    <a:pt x="456" y="874"/>
                    <a:pt x="519" y="854"/>
                  </a:cubicBezTo>
                  <a:cubicBezTo>
                    <a:pt x="600" y="827"/>
                    <a:pt x="666" y="771"/>
                    <a:pt x="704" y="695"/>
                  </a:cubicBezTo>
                  <a:cubicBezTo>
                    <a:pt x="743" y="620"/>
                    <a:pt x="750" y="533"/>
                    <a:pt x="723" y="453"/>
                  </a:cubicBezTo>
                  <a:cubicBezTo>
                    <a:pt x="697" y="372"/>
                    <a:pt x="641" y="306"/>
                    <a:pt x="565" y="267"/>
                  </a:cubicBezTo>
                  <a:cubicBezTo>
                    <a:pt x="489" y="229"/>
                    <a:pt x="403" y="222"/>
                    <a:pt x="322" y="248"/>
                  </a:cubicBezTo>
                  <a:cubicBezTo>
                    <a:pt x="261" y="268"/>
                    <a:pt x="209" y="305"/>
                    <a:pt x="170" y="355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5" y="139"/>
                    <a:pt x="154" y="77"/>
                    <a:pt x="256" y="44"/>
                  </a:cubicBezTo>
                  <a:cubicBezTo>
                    <a:pt x="391" y="0"/>
                    <a:pt x="536" y="11"/>
                    <a:pt x="663" y="76"/>
                  </a:cubicBezTo>
                  <a:cubicBezTo>
                    <a:pt x="790" y="140"/>
                    <a:pt x="884" y="251"/>
                    <a:pt x="928" y="386"/>
                  </a:cubicBezTo>
                  <a:cubicBezTo>
                    <a:pt x="972" y="522"/>
                    <a:pt x="960" y="666"/>
                    <a:pt x="896" y="793"/>
                  </a:cubicBezTo>
                  <a:cubicBezTo>
                    <a:pt x="831" y="920"/>
                    <a:pt x="721" y="1014"/>
                    <a:pt x="585" y="1058"/>
                  </a:cubicBezTo>
                  <a:cubicBezTo>
                    <a:pt x="531" y="1075"/>
                    <a:pt x="476" y="1084"/>
                    <a:pt x="420" y="1084"/>
                  </a:cubicBezTo>
                  <a:close/>
                </a:path>
              </a:pathLst>
            </a:custGeom>
            <a:gradFill>
              <a:gsLst>
                <a:gs pos="0">
                  <a:srgbClr val="DE394A"/>
                </a:gs>
                <a:gs pos="100000">
                  <a:srgbClr val="7030A0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DE42B9CC-1EF1-4AD1-899B-A384EF3E1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857" y="3702685"/>
              <a:ext cx="1833563" cy="2055813"/>
            </a:xfrm>
            <a:custGeom>
              <a:avLst/>
              <a:gdLst>
                <a:gd name="T0" fmla="*/ 740 w 813"/>
                <a:gd name="T1" fmla="*/ 346 h 911"/>
                <a:gd name="T2" fmla="*/ 204 w 813"/>
                <a:gd name="T3" fmla="*/ 73 h 911"/>
                <a:gd name="T4" fmla="*/ 0 w 813"/>
                <a:gd name="T5" fmla="*/ 216 h 911"/>
                <a:gd name="T6" fmla="*/ 85 w 813"/>
                <a:gd name="T7" fmla="*/ 282 h 911"/>
                <a:gd name="T8" fmla="*/ 237 w 813"/>
                <a:gd name="T9" fmla="*/ 175 h 911"/>
                <a:gd name="T10" fmla="*/ 638 w 813"/>
                <a:gd name="T11" fmla="*/ 380 h 911"/>
                <a:gd name="T12" fmla="*/ 434 w 813"/>
                <a:gd name="T13" fmla="*/ 781 h 911"/>
                <a:gd name="T14" fmla="*/ 242 w 813"/>
                <a:gd name="T15" fmla="*/ 782 h 911"/>
                <a:gd name="T16" fmla="*/ 211 w 813"/>
                <a:gd name="T17" fmla="*/ 885 h 911"/>
                <a:gd name="T18" fmla="*/ 467 w 813"/>
                <a:gd name="T19" fmla="*/ 883 h 911"/>
                <a:gd name="T20" fmla="*/ 740 w 813"/>
                <a:gd name="T21" fmla="*/ 34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3" h="911">
                  <a:moveTo>
                    <a:pt x="740" y="346"/>
                  </a:moveTo>
                  <a:cubicBezTo>
                    <a:pt x="668" y="123"/>
                    <a:pt x="428" y="0"/>
                    <a:pt x="204" y="73"/>
                  </a:cubicBezTo>
                  <a:cubicBezTo>
                    <a:pt x="120" y="100"/>
                    <a:pt x="50" y="151"/>
                    <a:pt x="0" y="216"/>
                  </a:cubicBezTo>
                  <a:cubicBezTo>
                    <a:pt x="85" y="282"/>
                    <a:pt x="85" y="282"/>
                    <a:pt x="85" y="282"/>
                  </a:cubicBezTo>
                  <a:cubicBezTo>
                    <a:pt x="124" y="232"/>
                    <a:pt x="176" y="195"/>
                    <a:pt x="237" y="175"/>
                  </a:cubicBezTo>
                  <a:cubicBezTo>
                    <a:pt x="404" y="121"/>
                    <a:pt x="584" y="213"/>
                    <a:pt x="638" y="380"/>
                  </a:cubicBezTo>
                  <a:cubicBezTo>
                    <a:pt x="693" y="546"/>
                    <a:pt x="601" y="726"/>
                    <a:pt x="434" y="781"/>
                  </a:cubicBezTo>
                  <a:cubicBezTo>
                    <a:pt x="371" y="801"/>
                    <a:pt x="305" y="802"/>
                    <a:pt x="242" y="782"/>
                  </a:cubicBezTo>
                  <a:cubicBezTo>
                    <a:pt x="211" y="885"/>
                    <a:pt x="211" y="885"/>
                    <a:pt x="211" y="885"/>
                  </a:cubicBezTo>
                  <a:cubicBezTo>
                    <a:pt x="292" y="910"/>
                    <a:pt x="381" y="911"/>
                    <a:pt x="467" y="883"/>
                  </a:cubicBezTo>
                  <a:cubicBezTo>
                    <a:pt x="691" y="810"/>
                    <a:pt x="813" y="570"/>
                    <a:pt x="740" y="346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grpSp>
        <p:nvGrpSpPr>
          <p:cNvPr id="4" name="SHAPE GROUP">
            <a:extLst>
              <a:ext uri="{FF2B5EF4-FFF2-40B4-BE49-F238E27FC236}">
                <a16:creationId xmlns:a16="http://schemas.microsoft.com/office/drawing/2014/main" id="{F313B5D3-1F83-4C5F-9E98-07331F70E4ED}"/>
              </a:ext>
            </a:extLst>
          </p:cNvPr>
          <p:cNvGrpSpPr/>
          <p:nvPr/>
        </p:nvGrpSpPr>
        <p:grpSpPr>
          <a:xfrm>
            <a:off x="5516245" y="3431223"/>
            <a:ext cx="2311400" cy="2552700"/>
            <a:chOff x="5516245" y="3431223"/>
            <a:chExt cx="2311400" cy="2552700"/>
          </a:xfrm>
        </p:grpSpPr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06DCC1DC-D9F0-44E0-990A-B8365EBA5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245" y="3431223"/>
              <a:ext cx="2311400" cy="2552700"/>
            </a:xfrm>
            <a:custGeom>
              <a:avLst/>
              <a:gdLst>
                <a:gd name="T0" fmla="*/ 598 w 1024"/>
                <a:gd name="T1" fmla="*/ 1131 h 1131"/>
                <a:gd name="T2" fmla="*/ 433 w 1024"/>
                <a:gd name="T3" fmla="*/ 1105 h 1131"/>
                <a:gd name="T4" fmla="*/ 91 w 1024"/>
                <a:gd name="T5" fmla="*/ 433 h 1131"/>
                <a:gd name="T6" fmla="*/ 763 w 1024"/>
                <a:gd name="T7" fmla="*/ 91 h 1131"/>
                <a:gd name="T8" fmla="*/ 1024 w 1024"/>
                <a:gd name="T9" fmla="*/ 277 h 1131"/>
                <a:gd name="T10" fmla="*/ 852 w 1024"/>
                <a:gd name="T11" fmla="*/ 406 h 1131"/>
                <a:gd name="T12" fmla="*/ 696 w 1024"/>
                <a:gd name="T13" fmla="*/ 295 h 1131"/>
                <a:gd name="T14" fmla="*/ 295 w 1024"/>
                <a:gd name="T15" fmla="*/ 500 h 1131"/>
                <a:gd name="T16" fmla="*/ 314 w 1024"/>
                <a:gd name="T17" fmla="*/ 742 h 1131"/>
                <a:gd name="T18" fmla="*/ 500 w 1024"/>
                <a:gd name="T19" fmla="*/ 901 h 1131"/>
                <a:gd name="T20" fmla="*/ 686 w 1024"/>
                <a:gd name="T21" fmla="*/ 904 h 1131"/>
                <a:gd name="T22" fmla="*/ 746 w 1024"/>
                <a:gd name="T23" fmla="*/ 1110 h 1131"/>
                <a:gd name="T24" fmla="*/ 598 w 1024"/>
                <a:gd name="T25" fmla="*/ 1131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4" h="1131">
                  <a:moveTo>
                    <a:pt x="598" y="1131"/>
                  </a:moveTo>
                  <a:cubicBezTo>
                    <a:pt x="543" y="1131"/>
                    <a:pt x="487" y="1122"/>
                    <a:pt x="433" y="1105"/>
                  </a:cubicBezTo>
                  <a:cubicBezTo>
                    <a:pt x="154" y="1014"/>
                    <a:pt x="0" y="713"/>
                    <a:pt x="91" y="433"/>
                  </a:cubicBezTo>
                  <a:cubicBezTo>
                    <a:pt x="182" y="154"/>
                    <a:pt x="483" y="0"/>
                    <a:pt x="763" y="91"/>
                  </a:cubicBezTo>
                  <a:cubicBezTo>
                    <a:pt x="868" y="125"/>
                    <a:pt x="958" y="189"/>
                    <a:pt x="1024" y="277"/>
                  </a:cubicBezTo>
                  <a:cubicBezTo>
                    <a:pt x="852" y="406"/>
                    <a:pt x="852" y="406"/>
                    <a:pt x="852" y="406"/>
                  </a:cubicBezTo>
                  <a:cubicBezTo>
                    <a:pt x="813" y="354"/>
                    <a:pt x="759" y="316"/>
                    <a:pt x="696" y="295"/>
                  </a:cubicBezTo>
                  <a:cubicBezTo>
                    <a:pt x="529" y="241"/>
                    <a:pt x="349" y="333"/>
                    <a:pt x="295" y="500"/>
                  </a:cubicBezTo>
                  <a:cubicBezTo>
                    <a:pt x="269" y="580"/>
                    <a:pt x="276" y="667"/>
                    <a:pt x="314" y="742"/>
                  </a:cubicBezTo>
                  <a:cubicBezTo>
                    <a:pt x="353" y="818"/>
                    <a:pt x="419" y="874"/>
                    <a:pt x="500" y="901"/>
                  </a:cubicBezTo>
                  <a:cubicBezTo>
                    <a:pt x="560" y="920"/>
                    <a:pt x="625" y="922"/>
                    <a:pt x="686" y="904"/>
                  </a:cubicBezTo>
                  <a:cubicBezTo>
                    <a:pt x="746" y="1110"/>
                    <a:pt x="746" y="1110"/>
                    <a:pt x="746" y="1110"/>
                  </a:cubicBezTo>
                  <a:cubicBezTo>
                    <a:pt x="697" y="1124"/>
                    <a:pt x="648" y="1131"/>
                    <a:pt x="598" y="1131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61" tIns="34280" rIns="68561" bIns="34280" numCol="1" anchor="t" anchorCtr="0" compatLnSpc="1">
              <a:prstTxWarp prst="textNoShape">
                <a:avLst/>
              </a:prstTxWarp>
            </a:bodyPr>
            <a:lstStyle/>
            <a:p>
              <a:endParaRPr lang="en-AU" sz="1050" b="1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D8AAA34F-DF90-4B57-A895-ECB2BDB0D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7707" y="3702685"/>
              <a:ext cx="1844675" cy="2052638"/>
            </a:xfrm>
            <a:custGeom>
              <a:avLst/>
              <a:gdLst>
                <a:gd name="T0" fmla="*/ 73 w 818"/>
                <a:gd name="T1" fmla="*/ 346 h 910"/>
                <a:gd name="T2" fmla="*/ 346 w 818"/>
                <a:gd name="T3" fmla="*/ 883 h 910"/>
                <a:gd name="T4" fmla="*/ 596 w 818"/>
                <a:gd name="T5" fmla="*/ 887 h 910"/>
                <a:gd name="T6" fmla="*/ 566 w 818"/>
                <a:gd name="T7" fmla="*/ 784 h 910"/>
                <a:gd name="T8" fmla="*/ 380 w 818"/>
                <a:gd name="T9" fmla="*/ 781 h 910"/>
                <a:gd name="T10" fmla="*/ 175 w 818"/>
                <a:gd name="T11" fmla="*/ 380 h 910"/>
                <a:gd name="T12" fmla="*/ 576 w 818"/>
                <a:gd name="T13" fmla="*/ 175 h 910"/>
                <a:gd name="T14" fmla="*/ 732 w 818"/>
                <a:gd name="T15" fmla="*/ 286 h 910"/>
                <a:gd name="T16" fmla="*/ 818 w 818"/>
                <a:gd name="T17" fmla="*/ 222 h 910"/>
                <a:gd name="T18" fmla="*/ 610 w 818"/>
                <a:gd name="T19" fmla="*/ 73 h 910"/>
                <a:gd name="T20" fmla="*/ 73 w 818"/>
                <a:gd name="T21" fmla="*/ 34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910">
                  <a:moveTo>
                    <a:pt x="73" y="346"/>
                  </a:moveTo>
                  <a:cubicBezTo>
                    <a:pt x="0" y="570"/>
                    <a:pt x="123" y="810"/>
                    <a:pt x="346" y="883"/>
                  </a:cubicBezTo>
                  <a:cubicBezTo>
                    <a:pt x="430" y="910"/>
                    <a:pt x="517" y="910"/>
                    <a:pt x="596" y="887"/>
                  </a:cubicBezTo>
                  <a:cubicBezTo>
                    <a:pt x="566" y="784"/>
                    <a:pt x="566" y="784"/>
                    <a:pt x="566" y="784"/>
                  </a:cubicBezTo>
                  <a:cubicBezTo>
                    <a:pt x="505" y="802"/>
                    <a:pt x="440" y="800"/>
                    <a:pt x="380" y="781"/>
                  </a:cubicBezTo>
                  <a:cubicBezTo>
                    <a:pt x="213" y="726"/>
                    <a:pt x="121" y="546"/>
                    <a:pt x="175" y="380"/>
                  </a:cubicBezTo>
                  <a:cubicBezTo>
                    <a:pt x="229" y="213"/>
                    <a:pt x="409" y="121"/>
                    <a:pt x="576" y="175"/>
                  </a:cubicBezTo>
                  <a:cubicBezTo>
                    <a:pt x="639" y="196"/>
                    <a:pt x="693" y="234"/>
                    <a:pt x="732" y="286"/>
                  </a:cubicBezTo>
                  <a:cubicBezTo>
                    <a:pt x="818" y="222"/>
                    <a:pt x="818" y="222"/>
                    <a:pt x="818" y="222"/>
                  </a:cubicBezTo>
                  <a:cubicBezTo>
                    <a:pt x="767" y="154"/>
                    <a:pt x="696" y="101"/>
                    <a:pt x="610" y="73"/>
                  </a:cubicBezTo>
                  <a:cubicBezTo>
                    <a:pt x="386" y="0"/>
                    <a:pt x="146" y="123"/>
                    <a:pt x="73" y="346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8" name="FREEFORM">
            <a:extLst>
              <a:ext uri="{FF2B5EF4-FFF2-40B4-BE49-F238E27FC236}">
                <a16:creationId xmlns:a16="http://schemas.microsoft.com/office/drawing/2014/main" id="{1C60F360-EC28-426F-9389-FB6289D2FCE4}"/>
              </a:ext>
            </a:extLst>
          </p:cNvPr>
          <p:cNvSpPr>
            <a:spLocks/>
          </p:cNvSpPr>
          <p:nvPr/>
        </p:nvSpPr>
        <p:spPr bwMode="auto">
          <a:xfrm>
            <a:off x="9380220" y="3640773"/>
            <a:ext cx="1116013" cy="912813"/>
          </a:xfrm>
          <a:custGeom>
            <a:avLst/>
            <a:gdLst>
              <a:gd name="T0" fmla="*/ 289 w 495"/>
              <a:gd name="T1" fmla="*/ 404 h 404"/>
              <a:gd name="T2" fmla="*/ 139 w 495"/>
              <a:gd name="T3" fmla="*/ 356 h 404"/>
              <a:gd name="T4" fmla="*/ 83 w 495"/>
              <a:gd name="T5" fmla="*/ 0 h 404"/>
              <a:gd name="T6" fmla="*/ 257 w 495"/>
              <a:gd name="T7" fmla="*/ 126 h 404"/>
              <a:gd name="T8" fmla="*/ 266 w 495"/>
              <a:gd name="T9" fmla="*/ 182 h 404"/>
              <a:gd name="T10" fmla="*/ 321 w 495"/>
              <a:gd name="T11" fmla="*/ 173 h 404"/>
              <a:gd name="T12" fmla="*/ 495 w 495"/>
              <a:gd name="T13" fmla="*/ 299 h 404"/>
              <a:gd name="T14" fmla="*/ 289 w 495"/>
              <a:gd name="T15" fmla="*/ 404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5" h="404">
                <a:moveTo>
                  <a:pt x="289" y="404"/>
                </a:moveTo>
                <a:cubicBezTo>
                  <a:pt x="237" y="404"/>
                  <a:pt x="185" y="388"/>
                  <a:pt x="139" y="356"/>
                </a:cubicBezTo>
                <a:cubicBezTo>
                  <a:pt x="26" y="273"/>
                  <a:pt x="0" y="113"/>
                  <a:pt x="83" y="0"/>
                </a:cubicBezTo>
                <a:cubicBezTo>
                  <a:pt x="257" y="126"/>
                  <a:pt x="257" y="126"/>
                  <a:pt x="257" y="126"/>
                </a:cubicBezTo>
                <a:cubicBezTo>
                  <a:pt x="244" y="144"/>
                  <a:pt x="248" y="169"/>
                  <a:pt x="266" y="182"/>
                </a:cubicBezTo>
                <a:cubicBezTo>
                  <a:pt x="283" y="195"/>
                  <a:pt x="309" y="191"/>
                  <a:pt x="321" y="173"/>
                </a:cubicBezTo>
                <a:cubicBezTo>
                  <a:pt x="495" y="299"/>
                  <a:pt x="495" y="299"/>
                  <a:pt x="495" y="299"/>
                </a:cubicBezTo>
                <a:cubicBezTo>
                  <a:pt x="445" y="368"/>
                  <a:pt x="368" y="404"/>
                  <a:pt x="289" y="4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0" tIns="0" rIns="0" bIns="0" anchor="ctr"/>
          <a:lstStyle/>
          <a:p>
            <a:endParaRPr lang="en-AU" sz="2400">
              <a:effectLst>
                <a:outerShdw blurRad="38100" dist="38100" dir="2700000" algn="tl">
                  <a:srgbClr val="000000"/>
                </a:outerShdw>
              </a:effectLst>
              <a:latin typeface="+mj-lt"/>
              <a:cs typeface="Gill Sans" charset="0"/>
            </a:endParaRPr>
          </a:p>
        </p:txBody>
      </p:sp>
      <p:sp>
        <p:nvSpPr>
          <p:cNvPr id="19" name="FREEFORM">
            <a:extLst>
              <a:ext uri="{FF2B5EF4-FFF2-40B4-BE49-F238E27FC236}">
                <a16:creationId xmlns:a16="http://schemas.microsoft.com/office/drawing/2014/main" id="{67B39679-9C46-444B-AF4B-277416719221}"/>
              </a:ext>
            </a:extLst>
          </p:cNvPr>
          <p:cNvSpPr>
            <a:spLocks/>
          </p:cNvSpPr>
          <p:nvPr/>
        </p:nvSpPr>
        <p:spPr bwMode="auto">
          <a:xfrm>
            <a:off x="10051732" y="5431473"/>
            <a:ext cx="823913" cy="1141413"/>
          </a:xfrm>
          <a:custGeom>
            <a:avLst/>
            <a:gdLst>
              <a:gd name="T0" fmla="*/ 207 w 365"/>
              <a:gd name="T1" fmla="*/ 506 h 506"/>
              <a:gd name="T2" fmla="*/ 44 w 365"/>
              <a:gd name="T3" fmla="*/ 185 h 506"/>
              <a:gd name="T4" fmla="*/ 170 w 365"/>
              <a:gd name="T5" fmla="*/ 37 h 506"/>
              <a:gd name="T6" fmla="*/ 365 w 365"/>
              <a:gd name="T7" fmla="*/ 21 h 506"/>
              <a:gd name="T8" fmla="*/ 298 w 365"/>
              <a:gd name="T9" fmla="*/ 226 h 506"/>
              <a:gd name="T10" fmla="*/ 268 w 365"/>
              <a:gd name="T11" fmla="*/ 228 h 506"/>
              <a:gd name="T12" fmla="*/ 248 w 365"/>
              <a:gd name="T13" fmla="*/ 251 h 506"/>
              <a:gd name="T14" fmla="*/ 274 w 365"/>
              <a:gd name="T15" fmla="*/ 302 h 506"/>
              <a:gd name="T16" fmla="*/ 207 w 365"/>
              <a:gd name="T1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5" h="506">
                <a:moveTo>
                  <a:pt x="207" y="506"/>
                </a:moveTo>
                <a:cubicBezTo>
                  <a:pt x="74" y="462"/>
                  <a:pt x="0" y="318"/>
                  <a:pt x="44" y="185"/>
                </a:cubicBezTo>
                <a:cubicBezTo>
                  <a:pt x="65" y="120"/>
                  <a:pt x="110" y="67"/>
                  <a:pt x="170" y="37"/>
                </a:cubicBezTo>
                <a:cubicBezTo>
                  <a:pt x="231" y="6"/>
                  <a:pt x="300" y="0"/>
                  <a:pt x="365" y="21"/>
                </a:cubicBezTo>
                <a:cubicBezTo>
                  <a:pt x="298" y="226"/>
                  <a:pt x="298" y="226"/>
                  <a:pt x="298" y="226"/>
                </a:cubicBezTo>
                <a:cubicBezTo>
                  <a:pt x="285" y="221"/>
                  <a:pt x="273" y="225"/>
                  <a:pt x="268" y="228"/>
                </a:cubicBezTo>
                <a:cubicBezTo>
                  <a:pt x="262" y="231"/>
                  <a:pt x="252" y="238"/>
                  <a:pt x="248" y="251"/>
                </a:cubicBezTo>
                <a:cubicBezTo>
                  <a:pt x="241" y="272"/>
                  <a:pt x="253" y="295"/>
                  <a:pt x="274" y="302"/>
                </a:cubicBezTo>
                <a:lnTo>
                  <a:pt x="207" y="50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0" tIns="0" rIns="0" bIns="0" anchor="ctr"/>
          <a:lstStyle/>
          <a:p>
            <a:endParaRPr lang="en-AU" sz="2400">
              <a:effectLst>
                <a:outerShdw blurRad="38100" dist="38100" dir="2700000" algn="tl">
                  <a:srgbClr val="000000"/>
                </a:outerShdw>
              </a:effectLst>
              <a:latin typeface="+mj-lt"/>
              <a:cs typeface="Gill Sans" charset="0"/>
            </a:endParaRPr>
          </a:p>
        </p:txBody>
      </p:sp>
      <p:sp>
        <p:nvSpPr>
          <p:cNvPr id="20" name="FREEFORM">
            <a:extLst>
              <a:ext uri="{FF2B5EF4-FFF2-40B4-BE49-F238E27FC236}">
                <a16:creationId xmlns:a16="http://schemas.microsoft.com/office/drawing/2014/main" id="{3BB58A6A-E687-4B5F-BC1F-F1F04FF75EEE}"/>
              </a:ext>
            </a:extLst>
          </p:cNvPr>
          <p:cNvSpPr>
            <a:spLocks/>
          </p:cNvSpPr>
          <p:nvPr/>
        </p:nvSpPr>
        <p:spPr bwMode="auto">
          <a:xfrm>
            <a:off x="8380095" y="6715760"/>
            <a:ext cx="1150938" cy="574675"/>
          </a:xfrm>
          <a:custGeom>
            <a:avLst/>
            <a:gdLst>
              <a:gd name="T0" fmla="*/ 510 w 510"/>
              <a:gd name="T1" fmla="*/ 255 h 255"/>
              <a:gd name="T2" fmla="*/ 295 w 510"/>
              <a:gd name="T3" fmla="*/ 255 h 255"/>
              <a:gd name="T4" fmla="*/ 255 w 510"/>
              <a:gd name="T5" fmla="*/ 215 h 255"/>
              <a:gd name="T6" fmla="*/ 215 w 510"/>
              <a:gd name="T7" fmla="*/ 255 h 255"/>
              <a:gd name="T8" fmla="*/ 0 w 510"/>
              <a:gd name="T9" fmla="*/ 255 h 255"/>
              <a:gd name="T10" fmla="*/ 255 w 510"/>
              <a:gd name="T11" fmla="*/ 0 h 255"/>
              <a:gd name="T12" fmla="*/ 510 w 510"/>
              <a:gd name="T13" fmla="*/ 255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0" h="255">
                <a:moveTo>
                  <a:pt x="510" y="255"/>
                </a:moveTo>
                <a:cubicBezTo>
                  <a:pt x="295" y="255"/>
                  <a:pt x="295" y="255"/>
                  <a:pt x="295" y="255"/>
                </a:cubicBezTo>
                <a:cubicBezTo>
                  <a:pt x="295" y="233"/>
                  <a:pt x="277" y="215"/>
                  <a:pt x="255" y="215"/>
                </a:cubicBezTo>
                <a:cubicBezTo>
                  <a:pt x="233" y="215"/>
                  <a:pt x="215" y="233"/>
                  <a:pt x="215" y="255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115"/>
                  <a:pt x="115" y="0"/>
                  <a:pt x="255" y="0"/>
                </a:cubicBezTo>
                <a:cubicBezTo>
                  <a:pt x="396" y="0"/>
                  <a:pt x="510" y="115"/>
                  <a:pt x="510" y="25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0" tIns="0" rIns="0" bIns="0" anchor="ctr"/>
          <a:lstStyle/>
          <a:p>
            <a:endParaRPr lang="en-AU" sz="2400">
              <a:effectLst>
                <a:outerShdw blurRad="38100" dist="38100" dir="2700000" algn="tl">
                  <a:srgbClr val="000000"/>
                </a:outerShdw>
              </a:effectLst>
              <a:latin typeface="+mj-lt"/>
              <a:cs typeface="Gill Sans" charset="0"/>
            </a:endParaRPr>
          </a:p>
        </p:txBody>
      </p:sp>
      <p:sp>
        <p:nvSpPr>
          <p:cNvPr id="21" name="FREEFORM">
            <a:extLst>
              <a:ext uri="{FF2B5EF4-FFF2-40B4-BE49-F238E27FC236}">
                <a16:creationId xmlns:a16="http://schemas.microsoft.com/office/drawing/2014/main" id="{18C99784-28B7-47AA-8962-812844D2179C}"/>
              </a:ext>
            </a:extLst>
          </p:cNvPr>
          <p:cNvSpPr>
            <a:spLocks/>
          </p:cNvSpPr>
          <p:nvPr/>
        </p:nvSpPr>
        <p:spPr bwMode="auto">
          <a:xfrm>
            <a:off x="7037070" y="5380673"/>
            <a:ext cx="822325" cy="1192213"/>
          </a:xfrm>
          <a:custGeom>
            <a:avLst/>
            <a:gdLst>
              <a:gd name="T0" fmla="*/ 157 w 364"/>
              <a:gd name="T1" fmla="*/ 528 h 528"/>
              <a:gd name="T2" fmla="*/ 91 w 364"/>
              <a:gd name="T3" fmla="*/ 324 h 528"/>
              <a:gd name="T4" fmla="*/ 117 w 364"/>
              <a:gd name="T5" fmla="*/ 273 h 528"/>
              <a:gd name="T6" fmla="*/ 66 w 364"/>
              <a:gd name="T7" fmla="*/ 248 h 528"/>
              <a:gd name="T8" fmla="*/ 0 w 364"/>
              <a:gd name="T9" fmla="*/ 43 h 528"/>
              <a:gd name="T10" fmla="*/ 321 w 364"/>
              <a:gd name="T11" fmla="*/ 207 h 528"/>
              <a:gd name="T12" fmla="*/ 157 w 364"/>
              <a:gd name="T13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4" h="528">
                <a:moveTo>
                  <a:pt x="157" y="528"/>
                </a:moveTo>
                <a:cubicBezTo>
                  <a:pt x="91" y="324"/>
                  <a:pt x="91" y="324"/>
                  <a:pt x="91" y="324"/>
                </a:cubicBezTo>
                <a:cubicBezTo>
                  <a:pt x="112" y="317"/>
                  <a:pt x="123" y="294"/>
                  <a:pt x="117" y="273"/>
                </a:cubicBezTo>
                <a:cubicBezTo>
                  <a:pt x="110" y="252"/>
                  <a:pt x="87" y="241"/>
                  <a:pt x="66" y="248"/>
                </a:cubicBezTo>
                <a:cubicBezTo>
                  <a:pt x="0" y="43"/>
                  <a:pt x="0" y="43"/>
                  <a:pt x="0" y="43"/>
                </a:cubicBezTo>
                <a:cubicBezTo>
                  <a:pt x="134" y="0"/>
                  <a:pt x="278" y="73"/>
                  <a:pt x="321" y="207"/>
                </a:cubicBezTo>
                <a:cubicBezTo>
                  <a:pt x="364" y="340"/>
                  <a:pt x="291" y="484"/>
                  <a:pt x="157" y="52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0" tIns="0" rIns="0" bIns="0" anchor="ctr"/>
          <a:lstStyle/>
          <a:p>
            <a:endParaRPr lang="en-AU" sz="2400">
              <a:effectLst>
                <a:outerShdw blurRad="38100" dist="38100" dir="2700000" algn="tl">
                  <a:srgbClr val="000000"/>
                </a:outerShdw>
              </a:effectLst>
              <a:latin typeface="+mj-lt"/>
              <a:cs typeface="Gill Sans" charset="0"/>
            </a:endParaRPr>
          </a:p>
        </p:txBody>
      </p:sp>
      <p:sp>
        <p:nvSpPr>
          <p:cNvPr id="22" name="FREEFORM">
            <a:extLst>
              <a:ext uri="{FF2B5EF4-FFF2-40B4-BE49-F238E27FC236}">
                <a16:creationId xmlns:a16="http://schemas.microsoft.com/office/drawing/2014/main" id="{CD3192E7-FA9B-4FA3-A2CC-103E8E4C7F03}"/>
              </a:ext>
            </a:extLst>
          </p:cNvPr>
          <p:cNvSpPr>
            <a:spLocks/>
          </p:cNvSpPr>
          <p:nvPr/>
        </p:nvSpPr>
        <p:spPr bwMode="auto">
          <a:xfrm>
            <a:off x="7414895" y="3640773"/>
            <a:ext cx="1116013" cy="912813"/>
          </a:xfrm>
          <a:custGeom>
            <a:avLst/>
            <a:gdLst>
              <a:gd name="T0" fmla="*/ 207 w 495"/>
              <a:gd name="T1" fmla="*/ 404 h 404"/>
              <a:gd name="T2" fmla="*/ 167 w 495"/>
              <a:gd name="T3" fmla="*/ 401 h 404"/>
              <a:gd name="T4" fmla="*/ 0 w 495"/>
              <a:gd name="T5" fmla="*/ 299 h 404"/>
              <a:gd name="T6" fmla="*/ 174 w 495"/>
              <a:gd name="T7" fmla="*/ 173 h 404"/>
              <a:gd name="T8" fmla="*/ 200 w 495"/>
              <a:gd name="T9" fmla="*/ 189 h 404"/>
              <a:gd name="T10" fmla="*/ 230 w 495"/>
              <a:gd name="T11" fmla="*/ 182 h 404"/>
              <a:gd name="T12" fmla="*/ 239 w 495"/>
              <a:gd name="T13" fmla="*/ 126 h 404"/>
              <a:gd name="T14" fmla="*/ 413 w 495"/>
              <a:gd name="T15" fmla="*/ 0 h 404"/>
              <a:gd name="T16" fmla="*/ 356 w 495"/>
              <a:gd name="T17" fmla="*/ 356 h 404"/>
              <a:gd name="T18" fmla="*/ 207 w 495"/>
              <a:gd name="T19" fmla="*/ 404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5" h="404">
                <a:moveTo>
                  <a:pt x="207" y="404"/>
                </a:moveTo>
                <a:cubicBezTo>
                  <a:pt x="194" y="404"/>
                  <a:pt x="180" y="403"/>
                  <a:pt x="167" y="401"/>
                </a:cubicBezTo>
                <a:cubicBezTo>
                  <a:pt x="99" y="390"/>
                  <a:pt x="40" y="354"/>
                  <a:pt x="0" y="299"/>
                </a:cubicBezTo>
                <a:cubicBezTo>
                  <a:pt x="174" y="173"/>
                  <a:pt x="174" y="173"/>
                  <a:pt x="174" y="173"/>
                </a:cubicBezTo>
                <a:cubicBezTo>
                  <a:pt x="183" y="185"/>
                  <a:pt x="194" y="188"/>
                  <a:pt x="200" y="189"/>
                </a:cubicBezTo>
                <a:cubicBezTo>
                  <a:pt x="206" y="190"/>
                  <a:pt x="218" y="190"/>
                  <a:pt x="230" y="182"/>
                </a:cubicBezTo>
                <a:cubicBezTo>
                  <a:pt x="248" y="169"/>
                  <a:pt x="252" y="144"/>
                  <a:pt x="239" y="126"/>
                </a:cubicBezTo>
                <a:cubicBezTo>
                  <a:pt x="413" y="0"/>
                  <a:pt x="413" y="0"/>
                  <a:pt x="413" y="0"/>
                </a:cubicBezTo>
                <a:cubicBezTo>
                  <a:pt x="495" y="113"/>
                  <a:pt x="470" y="273"/>
                  <a:pt x="356" y="356"/>
                </a:cubicBezTo>
                <a:cubicBezTo>
                  <a:pt x="312" y="388"/>
                  <a:pt x="260" y="404"/>
                  <a:pt x="207" y="4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0" tIns="0" rIns="0" bIns="0" anchor="ctr"/>
          <a:lstStyle/>
          <a:p>
            <a:endParaRPr lang="en-AU" sz="2400">
              <a:effectLst>
                <a:outerShdw blurRad="38100" dist="38100" dir="2700000" algn="tl">
                  <a:srgbClr val="000000"/>
                </a:outerShdw>
              </a:effectLst>
              <a:latin typeface="+mj-lt"/>
              <a:cs typeface="Gill Sans" charset="0"/>
            </a:endParaRPr>
          </a:p>
        </p:txBody>
      </p:sp>
      <p:sp>
        <p:nvSpPr>
          <p:cNvPr id="24" name="CHANGE TEXT HERE">
            <a:extLst>
              <a:ext uri="{FF2B5EF4-FFF2-40B4-BE49-F238E27FC236}">
                <a16:creationId xmlns:a16="http://schemas.microsoft.com/office/drawing/2014/main" id="{7D049FE5-1F64-4ED0-991C-01F8B153C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640" y="4542473"/>
            <a:ext cx="1118961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1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1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CHANGE TEXT HERE">
            <a:extLst>
              <a:ext uri="{FF2B5EF4-FFF2-40B4-BE49-F238E27FC236}">
                <a16:creationId xmlns:a16="http://schemas.microsoft.com/office/drawing/2014/main" id="{84EF5CC5-8EA6-4210-B608-F700DA842AE1}"/>
              </a:ext>
            </a:extLst>
          </p:cNvPr>
          <p:cNvSpPr/>
          <p:nvPr/>
        </p:nvSpPr>
        <p:spPr>
          <a:xfrm>
            <a:off x="7603672" y="859137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42" name="CHANGE TEXT HERE">
            <a:extLst>
              <a:ext uri="{FF2B5EF4-FFF2-40B4-BE49-F238E27FC236}">
                <a16:creationId xmlns:a16="http://schemas.microsoft.com/office/drawing/2014/main" id="{3047FE29-8E64-4584-B565-DD9D33241195}"/>
              </a:ext>
            </a:extLst>
          </p:cNvPr>
          <p:cNvSpPr/>
          <p:nvPr/>
        </p:nvSpPr>
        <p:spPr>
          <a:xfrm>
            <a:off x="7274183" y="1258927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ctr"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45" name="CHANGE TEXT HERE">
            <a:extLst>
              <a:ext uri="{FF2B5EF4-FFF2-40B4-BE49-F238E27FC236}">
                <a16:creationId xmlns:a16="http://schemas.microsoft.com/office/drawing/2014/main" id="{297BBBC7-ABB1-47F4-85EF-77A193364247}"/>
              </a:ext>
            </a:extLst>
          </p:cNvPr>
          <p:cNvSpPr/>
          <p:nvPr/>
        </p:nvSpPr>
        <p:spPr>
          <a:xfrm>
            <a:off x="2664142" y="4275242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46" name="CHANGE TEXT HERE">
            <a:extLst>
              <a:ext uri="{FF2B5EF4-FFF2-40B4-BE49-F238E27FC236}">
                <a16:creationId xmlns:a16="http://schemas.microsoft.com/office/drawing/2014/main" id="{169E9C00-E55D-46B6-8647-499A5EE973C2}"/>
              </a:ext>
            </a:extLst>
          </p:cNvPr>
          <p:cNvSpPr/>
          <p:nvPr/>
        </p:nvSpPr>
        <p:spPr>
          <a:xfrm>
            <a:off x="2005164" y="4675032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r"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47" name="CHANGE TEXT HERE">
            <a:extLst>
              <a:ext uri="{FF2B5EF4-FFF2-40B4-BE49-F238E27FC236}">
                <a16:creationId xmlns:a16="http://schemas.microsoft.com/office/drawing/2014/main" id="{505D5622-3B63-4596-A8E6-05177C33EB0C}"/>
              </a:ext>
            </a:extLst>
          </p:cNvPr>
          <p:cNvSpPr/>
          <p:nvPr/>
        </p:nvSpPr>
        <p:spPr>
          <a:xfrm>
            <a:off x="5350327" y="8510568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48" name="CHANGE TEXT HERE">
            <a:extLst>
              <a:ext uri="{FF2B5EF4-FFF2-40B4-BE49-F238E27FC236}">
                <a16:creationId xmlns:a16="http://schemas.microsoft.com/office/drawing/2014/main" id="{BEB521BE-EA10-4EED-BFBA-FE03FE393E81}"/>
              </a:ext>
            </a:extLst>
          </p:cNvPr>
          <p:cNvSpPr/>
          <p:nvPr/>
        </p:nvSpPr>
        <p:spPr>
          <a:xfrm>
            <a:off x="4691349" y="8910358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r"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49" name="CHANGE TEXT HERE">
            <a:extLst>
              <a:ext uri="{FF2B5EF4-FFF2-40B4-BE49-F238E27FC236}">
                <a16:creationId xmlns:a16="http://schemas.microsoft.com/office/drawing/2014/main" id="{74652485-D078-4867-8233-A1F2AC75E107}"/>
              </a:ext>
            </a:extLst>
          </p:cNvPr>
          <p:cNvSpPr/>
          <p:nvPr/>
        </p:nvSpPr>
        <p:spPr>
          <a:xfrm>
            <a:off x="12484358" y="4275242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50" name="CHANGE TEXT HERE">
            <a:extLst>
              <a:ext uri="{FF2B5EF4-FFF2-40B4-BE49-F238E27FC236}">
                <a16:creationId xmlns:a16="http://schemas.microsoft.com/office/drawing/2014/main" id="{20B435B5-D5EF-4D7E-A06D-3AF5784B2789}"/>
              </a:ext>
            </a:extLst>
          </p:cNvPr>
          <p:cNvSpPr/>
          <p:nvPr/>
        </p:nvSpPr>
        <p:spPr>
          <a:xfrm>
            <a:off x="12484358" y="4675032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51" name="CHANGE TEXT HERE">
            <a:extLst>
              <a:ext uri="{FF2B5EF4-FFF2-40B4-BE49-F238E27FC236}">
                <a16:creationId xmlns:a16="http://schemas.microsoft.com/office/drawing/2014/main" id="{936032A7-3599-4820-8FFC-8A4042CA213D}"/>
              </a:ext>
            </a:extLst>
          </p:cNvPr>
          <p:cNvSpPr/>
          <p:nvPr/>
        </p:nvSpPr>
        <p:spPr>
          <a:xfrm>
            <a:off x="10619346" y="8539461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52" name="CHANGE TEXT HERE">
            <a:extLst>
              <a:ext uri="{FF2B5EF4-FFF2-40B4-BE49-F238E27FC236}">
                <a16:creationId xmlns:a16="http://schemas.microsoft.com/office/drawing/2014/main" id="{E0BF2240-3695-4F03-931B-B148C6047E5F}"/>
              </a:ext>
            </a:extLst>
          </p:cNvPr>
          <p:cNvSpPr/>
          <p:nvPr/>
        </p:nvSpPr>
        <p:spPr>
          <a:xfrm>
            <a:off x="10619346" y="8910358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53" name="ICON">
            <a:extLst>
              <a:ext uri="{FF2B5EF4-FFF2-40B4-BE49-F238E27FC236}">
                <a16:creationId xmlns:a16="http://schemas.microsoft.com/office/drawing/2014/main" id="{07CF11D8-2DCF-495C-8044-9313DAD2B286}"/>
              </a:ext>
            </a:extLst>
          </p:cNvPr>
          <p:cNvSpPr>
            <a:spLocks noEditPoints="1"/>
          </p:cNvSpPr>
          <p:nvPr/>
        </p:nvSpPr>
        <p:spPr bwMode="auto">
          <a:xfrm>
            <a:off x="9890123" y="7031049"/>
            <a:ext cx="729223" cy="563221"/>
          </a:xfrm>
          <a:custGeom>
            <a:avLst/>
            <a:gdLst>
              <a:gd name="T0" fmla="*/ 82 w 160"/>
              <a:gd name="T1" fmla="*/ 76 h 121"/>
              <a:gd name="T2" fmla="*/ 78 w 160"/>
              <a:gd name="T3" fmla="*/ 85 h 121"/>
              <a:gd name="T4" fmla="*/ 84 w 160"/>
              <a:gd name="T5" fmla="*/ 79 h 121"/>
              <a:gd name="T6" fmla="*/ 68 w 160"/>
              <a:gd name="T7" fmla="*/ 61 h 121"/>
              <a:gd name="T8" fmla="*/ 68 w 160"/>
              <a:gd name="T9" fmla="*/ 65 h 121"/>
              <a:gd name="T10" fmla="*/ 71 w 160"/>
              <a:gd name="T11" fmla="*/ 67 h 121"/>
              <a:gd name="T12" fmla="*/ 72 w 160"/>
              <a:gd name="T13" fmla="*/ 59 h 121"/>
              <a:gd name="T14" fmla="*/ 81 w 160"/>
              <a:gd name="T15" fmla="*/ 27 h 121"/>
              <a:gd name="T16" fmla="*/ 72 w 160"/>
              <a:gd name="T17" fmla="*/ 7 h 121"/>
              <a:gd name="T18" fmla="*/ 66 w 160"/>
              <a:gd name="T19" fmla="*/ 28 h 121"/>
              <a:gd name="T20" fmla="*/ 81 w 160"/>
              <a:gd name="T21" fmla="*/ 27 h 121"/>
              <a:gd name="T22" fmla="*/ 86 w 160"/>
              <a:gd name="T23" fmla="*/ 87 h 121"/>
              <a:gd name="T24" fmla="*/ 78 w 160"/>
              <a:gd name="T25" fmla="*/ 93 h 121"/>
              <a:gd name="T26" fmla="*/ 74 w 160"/>
              <a:gd name="T27" fmla="*/ 95 h 121"/>
              <a:gd name="T28" fmla="*/ 72 w 160"/>
              <a:gd name="T29" fmla="*/ 90 h 121"/>
              <a:gd name="T30" fmla="*/ 64 w 160"/>
              <a:gd name="T31" fmla="*/ 85 h 121"/>
              <a:gd name="T32" fmla="*/ 62 w 160"/>
              <a:gd name="T33" fmla="*/ 81 h 121"/>
              <a:gd name="T34" fmla="*/ 62 w 160"/>
              <a:gd name="T35" fmla="*/ 79 h 121"/>
              <a:gd name="T36" fmla="*/ 67 w 160"/>
              <a:gd name="T37" fmla="*/ 79 h 121"/>
              <a:gd name="T38" fmla="*/ 68 w 160"/>
              <a:gd name="T39" fmla="*/ 81 h 121"/>
              <a:gd name="T40" fmla="*/ 72 w 160"/>
              <a:gd name="T41" fmla="*/ 84 h 121"/>
              <a:gd name="T42" fmla="*/ 65 w 160"/>
              <a:gd name="T43" fmla="*/ 70 h 121"/>
              <a:gd name="T44" fmla="*/ 62 w 160"/>
              <a:gd name="T45" fmla="*/ 63 h 121"/>
              <a:gd name="T46" fmla="*/ 65 w 160"/>
              <a:gd name="T47" fmla="*/ 56 h 121"/>
              <a:gd name="T48" fmla="*/ 72 w 160"/>
              <a:gd name="T49" fmla="*/ 50 h 121"/>
              <a:gd name="T50" fmla="*/ 76 w 160"/>
              <a:gd name="T51" fmla="*/ 48 h 121"/>
              <a:gd name="T52" fmla="*/ 78 w 160"/>
              <a:gd name="T53" fmla="*/ 53 h 121"/>
              <a:gd name="T54" fmla="*/ 86 w 160"/>
              <a:gd name="T55" fmla="*/ 57 h 121"/>
              <a:gd name="T56" fmla="*/ 89 w 160"/>
              <a:gd name="T57" fmla="*/ 61 h 121"/>
              <a:gd name="T58" fmla="*/ 89 w 160"/>
              <a:gd name="T59" fmla="*/ 63 h 121"/>
              <a:gd name="T60" fmla="*/ 84 w 160"/>
              <a:gd name="T61" fmla="*/ 63 h 121"/>
              <a:gd name="T62" fmla="*/ 83 w 160"/>
              <a:gd name="T63" fmla="*/ 61 h 121"/>
              <a:gd name="T64" fmla="*/ 78 w 160"/>
              <a:gd name="T65" fmla="*/ 59 h 121"/>
              <a:gd name="T66" fmla="*/ 82 w 160"/>
              <a:gd name="T67" fmla="*/ 70 h 121"/>
              <a:gd name="T68" fmla="*/ 88 w 160"/>
              <a:gd name="T69" fmla="*/ 75 h 121"/>
              <a:gd name="T70" fmla="*/ 89 w 160"/>
              <a:gd name="T71" fmla="*/ 8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0" h="121">
                <a:moveTo>
                  <a:pt x="83" y="77"/>
                </a:moveTo>
                <a:cubicBezTo>
                  <a:pt x="83" y="77"/>
                  <a:pt x="82" y="76"/>
                  <a:pt x="82" y="76"/>
                </a:cubicBezTo>
                <a:cubicBezTo>
                  <a:pt x="80" y="75"/>
                  <a:pt x="79" y="75"/>
                  <a:pt x="78" y="75"/>
                </a:cubicBezTo>
                <a:cubicBezTo>
                  <a:pt x="78" y="85"/>
                  <a:pt x="78" y="85"/>
                  <a:pt x="78" y="85"/>
                </a:cubicBezTo>
                <a:cubicBezTo>
                  <a:pt x="80" y="84"/>
                  <a:pt x="82" y="84"/>
                  <a:pt x="83" y="82"/>
                </a:cubicBezTo>
                <a:cubicBezTo>
                  <a:pt x="84" y="81"/>
                  <a:pt x="84" y="80"/>
                  <a:pt x="84" y="79"/>
                </a:cubicBezTo>
                <a:cubicBezTo>
                  <a:pt x="84" y="78"/>
                  <a:pt x="83" y="77"/>
                  <a:pt x="83" y="77"/>
                </a:cubicBezTo>
                <a:close/>
                <a:moveTo>
                  <a:pt x="68" y="61"/>
                </a:moveTo>
                <a:cubicBezTo>
                  <a:pt x="68" y="62"/>
                  <a:pt x="67" y="62"/>
                  <a:pt x="67" y="63"/>
                </a:cubicBezTo>
                <a:cubicBezTo>
                  <a:pt x="67" y="64"/>
                  <a:pt x="67" y="64"/>
                  <a:pt x="68" y="65"/>
                </a:cubicBezTo>
                <a:cubicBezTo>
                  <a:pt x="68" y="65"/>
                  <a:pt x="68" y="66"/>
                  <a:pt x="69" y="66"/>
                </a:cubicBezTo>
                <a:cubicBezTo>
                  <a:pt x="69" y="67"/>
                  <a:pt x="70" y="67"/>
                  <a:pt x="71" y="67"/>
                </a:cubicBezTo>
                <a:cubicBezTo>
                  <a:pt x="71" y="67"/>
                  <a:pt x="72" y="68"/>
                  <a:pt x="72" y="68"/>
                </a:cubicBezTo>
                <a:cubicBezTo>
                  <a:pt x="72" y="59"/>
                  <a:pt x="72" y="59"/>
                  <a:pt x="72" y="59"/>
                </a:cubicBezTo>
                <a:cubicBezTo>
                  <a:pt x="71" y="59"/>
                  <a:pt x="69" y="60"/>
                  <a:pt x="68" y="61"/>
                </a:cubicBezTo>
                <a:close/>
                <a:moveTo>
                  <a:pt x="81" y="27"/>
                </a:moveTo>
                <a:cubicBezTo>
                  <a:pt x="90" y="20"/>
                  <a:pt x="95" y="4"/>
                  <a:pt x="92" y="4"/>
                </a:cubicBezTo>
                <a:cubicBezTo>
                  <a:pt x="87" y="3"/>
                  <a:pt x="77" y="7"/>
                  <a:pt x="72" y="7"/>
                </a:cubicBezTo>
                <a:cubicBezTo>
                  <a:pt x="66" y="8"/>
                  <a:pt x="58" y="0"/>
                  <a:pt x="54" y="5"/>
                </a:cubicBezTo>
                <a:cubicBezTo>
                  <a:pt x="50" y="8"/>
                  <a:pt x="56" y="22"/>
                  <a:pt x="66" y="28"/>
                </a:cubicBezTo>
                <a:cubicBezTo>
                  <a:pt x="38" y="41"/>
                  <a:pt x="0" y="109"/>
                  <a:pt x="67" y="114"/>
                </a:cubicBezTo>
                <a:cubicBezTo>
                  <a:pt x="160" y="121"/>
                  <a:pt x="113" y="41"/>
                  <a:pt x="81" y="27"/>
                </a:cubicBezTo>
                <a:close/>
                <a:moveTo>
                  <a:pt x="89" y="81"/>
                </a:moveTo>
                <a:cubicBezTo>
                  <a:pt x="89" y="83"/>
                  <a:pt x="88" y="86"/>
                  <a:pt x="86" y="87"/>
                </a:cubicBezTo>
                <a:cubicBezTo>
                  <a:pt x="83" y="89"/>
                  <a:pt x="81" y="90"/>
                  <a:pt x="78" y="90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4"/>
                  <a:pt x="77" y="95"/>
                  <a:pt x="77" y="95"/>
                </a:cubicBezTo>
                <a:cubicBezTo>
                  <a:pt x="76" y="96"/>
                  <a:pt x="75" y="96"/>
                  <a:pt x="74" y="95"/>
                </a:cubicBezTo>
                <a:cubicBezTo>
                  <a:pt x="73" y="95"/>
                  <a:pt x="72" y="94"/>
                  <a:pt x="72" y="9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0"/>
                  <a:pt x="71" y="90"/>
                  <a:pt x="71" y="89"/>
                </a:cubicBezTo>
                <a:cubicBezTo>
                  <a:pt x="68" y="89"/>
                  <a:pt x="66" y="87"/>
                  <a:pt x="64" y="85"/>
                </a:cubicBezTo>
                <a:cubicBezTo>
                  <a:pt x="63" y="84"/>
                  <a:pt x="63" y="83"/>
                  <a:pt x="62" y="82"/>
                </a:cubicBezTo>
                <a:cubicBezTo>
                  <a:pt x="62" y="82"/>
                  <a:pt x="62" y="81"/>
                  <a:pt x="62" y="81"/>
                </a:cubicBezTo>
                <a:cubicBezTo>
                  <a:pt x="62" y="81"/>
                  <a:pt x="62" y="80"/>
                  <a:pt x="62" y="80"/>
                </a:cubicBezTo>
                <a:cubicBezTo>
                  <a:pt x="62" y="80"/>
                  <a:pt x="62" y="79"/>
                  <a:pt x="62" y="79"/>
                </a:cubicBezTo>
                <a:cubicBezTo>
                  <a:pt x="62" y="78"/>
                  <a:pt x="64" y="77"/>
                  <a:pt x="65" y="77"/>
                </a:cubicBezTo>
                <a:cubicBezTo>
                  <a:pt x="66" y="77"/>
                  <a:pt x="67" y="78"/>
                  <a:pt x="67" y="79"/>
                </a:cubicBezTo>
                <a:cubicBezTo>
                  <a:pt x="67" y="79"/>
                  <a:pt x="67" y="80"/>
                  <a:pt x="67" y="80"/>
                </a:cubicBezTo>
                <a:cubicBezTo>
                  <a:pt x="67" y="80"/>
                  <a:pt x="67" y="80"/>
                  <a:pt x="68" y="81"/>
                </a:cubicBezTo>
                <a:cubicBezTo>
                  <a:pt x="68" y="81"/>
                  <a:pt x="68" y="82"/>
                  <a:pt x="69" y="82"/>
                </a:cubicBezTo>
                <a:cubicBezTo>
                  <a:pt x="70" y="83"/>
                  <a:pt x="71" y="84"/>
                  <a:pt x="72" y="84"/>
                </a:cubicBezTo>
                <a:cubicBezTo>
                  <a:pt x="72" y="73"/>
                  <a:pt x="72" y="73"/>
                  <a:pt x="72" y="73"/>
                </a:cubicBezTo>
                <a:cubicBezTo>
                  <a:pt x="70" y="73"/>
                  <a:pt x="67" y="72"/>
                  <a:pt x="65" y="70"/>
                </a:cubicBezTo>
                <a:cubicBezTo>
                  <a:pt x="64" y="70"/>
                  <a:pt x="63" y="69"/>
                  <a:pt x="63" y="67"/>
                </a:cubicBezTo>
                <a:cubicBezTo>
                  <a:pt x="62" y="66"/>
                  <a:pt x="62" y="65"/>
                  <a:pt x="62" y="63"/>
                </a:cubicBezTo>
                <a:cubicBezTo>
                  <a:pt x="62" y="62"/>
                  <a:pt x="62" y="61"/>
                  <a:pt x="63" y="60"/>
                </a:cubicBezTo>
                <a:cubicBezTo>
                  <a:pt x="63" y="58"/>
                  <a:pt x="64" y="57"/>
                  <a:pt x="65" y="56"/>
                </a:cubicBezTo>
                <a:cubicBezTo>
                  <a:pt x="67" y="55"/>
                  <a:pt x="70" y="54"/>
                  <a:pt x="72" y="53"/>
                </a:cubicBezTo>
                <a:cubicBezTo>
                  <a:pt x="72" y="50"/>
                  <a:pt x="72" y="50"/>
                  <a:pt x="72" y="50"/>
                </a:cubicBezTo>
                <a:cubicBezTo>
                  <a:pt x="72" y="49"/>
                  <a:pt x="73" y="49"/>
                  <a:pt x="73" y="48"/>
                </a:cubicBezTo>
                <a:cubicBezTo>
                  <a:pt x="74" y="47"/>
                  <a:pt x="75" y="47"/>
                  <a:pt x="76" y="48"/>
                </a:cubicBezTo>
                <a:cubicBezTo>
                  <a:pt x="77" y="48"/>
                  <a:pt x="78" y="49"/>
                  <a:pt x="78" y="50"/>
                </a:cubicBezTo>
                <a:cubicBezTo>
                  <a:pt x="78" y="53"/>
                  <a:pt x="78" y="53"/>
                  <a:pt x="78" y="53"/>
                </a:cubicBezTo>
                <a:cubicBezTo>
                  <a:pt x="78" y="53"/>
                  <a:pt x="79" y="53"/>
                  <a:pt x="79" y="53"/>
                </a:cubicBezTo>
                <a:cubicBezTo>
                  <a:pt x="82" y="54"/>
                  <a:pt x="84" y="55"/>
                  <a:pt x="86" y="57"/>
                </a:cubicBezTo>
                <a:cubicBezTo>
                  <a:pt x="87" y="58"/>
                  <a:pt x="88" y="59"/>
                  <a:pt x="88" y="60"/>
                </a:cubicBezTo>
                <a:cubicBezTo>
                  <a:pt x="88" y="60"/>
                  <a:pt x="88" y="61"/>
                  <a:pt x="89" y="61"/>
                </a:cubicBezTo>
                <a:cubicBezTo>
                  <a:pt x="89" y="61"/>
                  <a:pt x="89" y="62"/>
                  <a:pt x="89" y="62"/>
                </a:cubicBezTo>
                <a:cubicBezTo>
                  <a:pt x="89" y="62"/>
                  <a:pt x="89" y="63"/>
                  <a:pt x="89" y="63"/>
                </a:cubicBezTo>
                <a:cubicBezTo>
                  <a:pt x="88" y="64"/>
                  <a:pt x="87" y="65"/>
                  <a:pt x="86" y="65"/>
                </a:cubicBezTo>
                <a:cubicBezTo>
                  <a:pt x="85" y="65"/>
                  <a:pt x="84" y="64"/>
                  <a:pt x="84" y="63"/>
                </a:cubicBezTo>
                <a:cubicBezTo>
                  <a:pt x="83" y="63"/>
                  <a:pt x="83" y="63"/>
                  <a:pt x="83" y="62"/>
                </a:cubicBezTo>
                <a:cubicBezTo>
                  <a:pt x="83" y="62"/>
                  <a:pt x="83" y="62"/>
                  <a:pt x="83" y="61"/>
                </a:cubicBezTo>
                <a:cubicBezTo>
                  <a:pt x="83" y="61"/>
                  <a:pt x="82" y="61"/>
                  <a:pt x="82" y="60"/>
                </a:cubicBezTo>
                <a:cubicBezTo>
                  <a:pt x="80" y="59"/>
                  <a:pt x="79" y="59"/>
                  <a:pt x="78" y="59"/>
                </a:cubicBezTo>
                <a:cubicBezTo>
                  <a:pt x="78" y="69"/>
                  <a:pt x="78" y="69"/>
                  <a:pt x="78" y="69"/>
                </a:cubicBezTo>
                <a:cubicBezTo>
                  <a:pt x="79" y="69"/>
                  <a:pt x="81" y="70"/>
                  <a:pt x="82" y="70"/>
                </a:cubicBezTo>
                <a:cubicBezTo>
                  <a:pt x="85" y="71"/>
                  <a:pt x="87" y="73"/>
                  <a:pt x="88" y="75"/>
                </a:cubicBezTo>
                <a:cubicBezTo>
                  <a:pt x="88" y="75"/>
                  <a:pt x="88" y="74"/>
                  <a:pt x="88" y="75"/>
                </a:cubicBezTo>
                <a:cubicBezTo>
                  <a:pt x="89" y="76"/>
                  <a:pt x="88" y="75"/>
                  <a:pt x="88" y="75"/>
                </a:cubicBezTo>
                <a:cubicBezTo>
                  <a:pt x="89" y="77"/>
                  <a:pt x="90" y="79"/>
                  <a:pt x="89" y="81"/>
                </a:cubicBezTo>
                <a:close/>
              </a:path>
            </a:pathLst>
          </a:custGeom>
          <a:gradFill>
            <a:gsLst>
              <a:gs pos="0">
                <a:srgbClr val="E6692F"/>
              </a:gs>
              <a:gs pos="100000">
                <a:srgbClr val="DE394A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ICON">
            <a:extLst>
              <a:ext uri="{FF2B5EF4-FFF2-40B4-BE49-F238E27FC236}">
                <a16:creationId xmlns:a16="http://schemas.microsoft.com/office/drawing/2014/main" id="{17FEE5FC-72A8-4E8F-A515-CFBA312D585A}"/>
              </a:ext>
            </a:extLst>
          </p:cNvPr>
          <p:cNvSpPr>
            <a:spLocks noEditPoints="1"/>
          </p:cNvSpPr>
          <p:nvPr/>
        </p:nvSpPr>
        <p:spPr bwMode="auto">
          <a:xfrm>
            <a:off x="6503143" y="4544336"/>
            <a:ext cx="465398" cy="469845"/>
          </a:xfrm>
          <a:custGeom>
            <a:avLst/>
            <a:gdLst>
              <a:gd name="T0" fmla="*/ 4 w 102"/>
              <a:gd name="T1" fmla="*/ 85 h 101"/>
              <a:gd name="T2" fmla="*/ 4 w 102"/>
              <a:gd name="T3" fmla="*/ 99 h 101"/>
              <a:gd name="T4" fmla="*/ 10 w 102"/>
              <a:gd name="T5" fmla="*/ 101 h 101"/>
              <a:gd name="T6" fmla="*/ 17 w 102"/>
              <a:gd name="T7" fmla="*/ 99 h 101"/>
              <a:gd name="T8" fmla="*/ 48 w 102"/>
              <a:gd name="T9" fmla="*/ 68 h 101"/>
              <a:gd name="T10" fmla="*/ 35 w 102"/>
              <a:gd name="T11" fmla="*/ 54 h 101"/>
              <a:gd name="T12" fmla="*/ 4 w 102"/>
              <a:gd name="T13" fmla="*/ 85 h 101"/>
              <a:gd name="T14" fmla="*/ 81 w 102"/>
              <a:gd name="T15" fmla="*/ 28 h 101"/>
              <a:gd name="T16" fmla="*/ 95 w 102"/>
              <a:gd name="T17" fmla="*/ 21 h 101"/>
              <a:gd name="T18" fmla="*/ 102 w 102"/>
              <a:gd name="T19" fmla="*/ 7 h 101"/>
              <a:gd name="T20" fmla="*/ 95 w 102"/>
              <a:gd name="T21" fmla="*/ 0 h 101"/>
              <a:gd name="T22" fmla="*/ 82 w 102"/>
              <a:gd name="T23" fmla="*/ 7 h 101"/>
              <a:gd name="T24" fmla="*/ 75 w 102"/>
              <a:gd name="T25" fmla="*/ 21 h 101"/>
              <a:gd name="T26" fmla="*/ 58 w 102"/>
              <a:gd name="T27" fmla="*/ 37 h 101"/>
              <a:gd name="T28" fmla="*/ 65 w 102"/>
              <a:gd name="T29" fmla="*/ 44 h 101"/>
              <a:gd name="T30" fmla="*/ 81 w 102"/>
              <a:gd name="T31" fmla="*/ 28 h 101"/>
              <a:gd name="T32" fmla="*/ 84 w 102"/>
              <a:gd name="T33" fmla="*/ 64 h 101"/>
              <a:gd name="T34" fmla="*/ 83 w 102"/>
              <a:gd name="T35" fmla="*/ 63 h 101"/>
              <a:gd name="T36" fmla="*/ 77 w 102"/>
              <a:gd name="T37" fmla="*/ 65 h 101"/>
              <a:gd name="T38" fmla="*/ 38 w 102"/>
              <a:gd name="T39" fmla="*/ 26 h 101"/>
              <a:gd name="T40" fmla="*/ 39 w 102"/>
              <a:gd name="T41" fmla="*/ 19 h 101"/>
              <a:gd name="T42" fmla="*/ 39 w 102"/>
              <a:gd name="T43" fmla="*/ 18 h 101"/>
              <a:gd name="T44" fmla="*/ 20 w 102"/>
              <a:gd name="T45" fmla="*/ 0 h 101"/>
              <a:gd name="T46" fmla="*/ 12 w 102"/>
              <a:gd name="T47" fmla="*/ 2 h 101"/>
              <a:gd name="T48" fmla="*/ 24 w 102"/>
              <a:gd name="T49" fmla="*/ 15 h 101"/>
              <a:gd name="T50" fmla="*/ 26 w 102"/>
              <a:gd name="T51" fmla="*/ 17 h 101"/>
              <a:gd name="T52" fmla="*/ 24 w 102"/>
              <a:gd name="T53" fmla="*/ 24 h 101"/>
              <a:gd name="T54" fmla="*/ 20 w 102"/>
              <a:gd name="T55" fmla="*/ 25 h 101"/>
              <a:gd name="T56" fmla="*/ 18 w 102"/>
              <a:gd name="T57" fmla="*/ 25 h 101"/>
              <a:gd name="T58" fmla="*/ 15 w 102"/>
              <a:gd name="T59" fmla="*/ 24 h 101"/>
              <a:gd name="T60" fmla="*/ 3 w 102"/>
              <a:gd name="T61" fmla="*/ 11 h 101"/>
              <a:gd name="T62" fmla="*/ 1 w 102"/>
              <a:gd name="T63" fmla="*/ 19 h 101"/>
              <a:gd name="T64" fmla="*/ 19 w 102"/>
              <a:gd name="T65" fmla="*/ 38 h 101"/>
              <a:gd name="T66" fmla="*/ 20 w 102"/>
              <a:gd name="T67" fmla="*/ 38 h 101"/>
              <a:gd name="T68" fmla="*/ 26 w 102"/>
              <a:gd name="T69" fmla="*/ 37 h 101"/>
              <a:gd name="T70" fmla="*/ 65 w 102"/>
              <a:gd name="T71" fmla="*/ 76 h 101"/>
              <a:gd name="T72" fmla="*/ 64 w 102"/>
              <a:gd name="T73" fmla="*/ 82 h 101"/>
              <a:gd name="T74" fmla="*/ 64 w 102"/>
              <a:gd name="T75" fmla="*/ 84 h 101"/>
              <a:gd name="T76" fmla="*/ 83 w 102"/>
              <a:gd name="T77" fmla="*/ 101 h 101"/>
              <a:gd name="T78" fmla="*/ 91 w 102"/>
              <a:gd name="T79" fmla="*/ 99 h 101"/>
              <a:gd name="T80" fmla="*/ 79 w 102"/>
              <a:gd name="T81" fmla="*/ 87 h 101"/>
              <a:gd name="T82" fmla="*/ 77 w 102"/>
              <a:gd name="T83" fmla="*/ 85 h 101"/>
              <a:gd name="T84" fmla="*/ 79 w 102"/>
              <a:gd name="T85" fmla="*/ 78 h 101"/>
              <a:gd name="T86" fmla="*/ 83 w 102"/>
              <a:gd name="T87" fmla="*/ 76 h 101"/>
              <a:gd name="T88" fmla="*/ 85 w 102"/>
              <a:gd name="T89" fmla="*/ 76 h 101"/>
              <a:gd name="T90" fmla="*/ 88 w 102"/>
              <a:gd name="T91" fmla="*/ 78 h 101"/>
              <a:gd name="T92" fmla="*/ 100 w 102"/>
              <a:gd name="T93" fmla="*/ 90 h 101"/>
              <a:gd name="T94" fmla="*/ 102 w 102"/>
              <a:gd name="T95" fmla="*/ 82 h 101"/>
              <a:gd name="T96" fmla="*/ 84 w 102"/>
              <a:gd name="T97" fmla="*/ 6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2" h="101">
                <a:moveTo>
                  <a:pt x="4" y="85"/>
                </a:moveTo>
                <a:cubicBezTo>
                  <a:pt x="0" y="89"/>
                  <a:pt x="0" y="95"/>
                  <a:pt x="4" y="99"/>
                </a:cubicBezTo>
                <a:cubicBezTo>
                  <a:pt x="5" y="100"/>
                  <a:pt x="8" y="101"/>
                  <a:pt x="10" y="101"/>
                </a:cubicBezTo>
                <a:cubicBezTo>
                  <a:pt x="13" y="101"/>
                  <a:pt x="15" y="100"/>
                  <a:pt x="17" y="99"/>
                </a:cubicBezTo>
                <a:cubicBezTo>
                  <a:pt x="48" y="68"/>
                  <a:pt x="48" y="68"/>
                  <a:pt x="48" y="68"/>
                </a:cubicBezTo>
                <a:cubicBezTo>
                  <a:pt x="35" y="54"/>
                  <a:pt x="35" y="54"/>
                  <a:pt x="35" y="54"/>
                </a:cubicBezTo>
                <a:lnTo>
                  <a:pt x="4" y="85"/>
                </a:lnTo>
                <a:close/>
                <a:moveTo>
                  <a:pt x="81" y="28"/>
                </a:moveTo>
                <a:cubicBezTo>
                  <a:pt x="95" y="21"/>
                  <a:pt x="95" y="21"/>
                  <a:pt x="95" y="21"/>
                </a:cubicBezTo>
                <a:cubicBezTo>
                  <a:pt x="102" y="7"/>
                  <a:pt x="102" y="7"/>
                  <a:pt x="102" y="7"/>
                </a:cubicBezTo>
                <a:cubicBezTo>
                  <a:pt x="95" y="0"/>
                  <a:pt x="95" y="0"/>
                  <a:pt x="95" y="0"/>
                </a:cubicBezTo>
                <a:cubicBezTo>
                  <a:pt x="82" y="7"/>
                  <a:pt x="82" y="7"/>
                  <a:pt x="82" y="7"/>
                </a:cubicBezTo>
                <a:cubicBezTo>
                  <a:pt x="75" y="21"/>
                  <a:pt x="75" y="21"/>
                  <a:pt x="75" y="21"/>
                </a:cubicBezTo>
                <a:cubicBezTo>
                  <a:pt x="58" y="37"/>
                  <a:pt x="58" y="37"/>
                  <a:pt x="58" y="37"/>
                </a:cubicBezTo>
                <a:cubicBezTo>
                  <a:pt x="65" y="44"/>
                  <a:pt x="65" y="44"/>
                  <a:pt x="65" y="44"/>
                </a:cubicBezTo>
                <a:lnTo>
                  <a:pt x="81" y="28"/>
                </a:lnTo>
                <a:close/>
                <a:moveTo>
                  <a:pt x="84" y="64"/>
                </a:moveTo>
                <a:cubicBezTo>
                  <a:pt x="83" y="63"/>
                  <a:pt x="83" y="63"/>
                  <a:pt x="83" y="63"/>
                </a:cubicBezTo>
                <a:cubicBezTo>
                  <a:pt x="81" y="63"/>
                  <a:pt x="79" y="64"/>
                  <a:pt x="77" y="65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4"/>
                  <a:pt x="39" y="21"/>
                  <a:pt x="39" y="19"/>
                </a:cubicBezTo>
                <a:cubicBezTo>
                  <a:pt x="39" y="18"/>
                  <a:pt x="39" y="18"/>
                  <a:pt x="39" y="18"/>
                </a:cubicBezTo>
                <a:cubicBezTo>
                  <a:pt x="38" y="8"/>
                  <a:pt x="30" y="0"/>
                  <a:pt x="20" y="0"/>
                </a:cubicBezTo>
                <a:cubicBezTo>
                  <a:pt x="17" y="0"/>
                  <a:pt x="14" y="1"/>
                  <a:pt x="12" y="2"/>
                </a:cubicBezTo>
                <a:cubicBezTo>
                  <a:pt x="24" y="15"/>
                  <a:pt x="24" y="15"/>
                  <a:pt x="24" y="15"/>
                </a:cubicBezTo>
                <a:cubicBezTo>
                  <a:pt x="25" y="15"/>
                  <a:pt x="25" y="16"/>
                  <a:pt x="26" y="17"/>
                </a:cubicBezTo>
                <a:cubicBezTo>
                  <a:pt x="27" y="19"/>
                  <a:pt x="26" y="22"/>
                  <a:pt x="24" y="24"/>
                </a:cubicBezTo>
                <a:cubicBezTo>
                  <a:pt x="23" y="25"/>
                  <a:pt x="22" y="25"/>
                  <a:pt x="20" y="25"/>
                </a:cubicBezTo>
                <a:cubicBezTo>
                  <a:pt x="19" y="25"/>
                  <a:pt x="18" y="25"/>
                  <a:pt x="18" y="25"/>
                </a:cubicBezTo>
                <a:cubicBezTo>
                  <a:pt x="17" y="25"/>
                  <a:pt x="16" y="24"/>
                  <a:pt x="15" y="24"/>
                </a:cubicBezTo>
                <a:cubicBezTo>
                  <a:pt x="3" y="11"/>
                  <a:pt x="3" y="11"/>
                  <a:pt x="3" y="11"/>
                </a:cubicBezTo>
                <a:cubicBezTo>
                  <a:pt x="2" y="14"/>
                  <a:pt x="1" y="16"/>
                  <a:pt x="1" y="19"/>
                </a:cubicBezTo>
                <a:cubicBezTo>
                  <a:pt x="1" y="29"/>
                  <a:pt x="9" y="37"/>
                  <a:pt x="19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22" y="38"/>
                  <a:pt x="24" y="38"/>
                  <a:pt x="26" y="37"/>
                </a:cubicBezTo>
                <a:cubicBezTo>
                  <a:pt x="65" y="76"/>
                  <a:pt x="65" y="76"/>
                  <a:pt x="65" y="76"/>
                </a:cubicBezTo>
                <a:cubicBezTo>
                  <a:pt x="65" y="78"/>
                  <a:pt x="64" y="80"/>
                  <a:pt x="64" y="82"/>
                </a:cubicBezTo>
                <a:cubicBezTo>
                  <a:pt x="64" y="84"/>
                  <a:pt x="64" y="84"/>
                  <a:pt x="64" y="84"/>
                </a:cubicBezTo>
                <a:cubicBezTo>
                  <a:pt x="65" y="93"/>
                  <a:pt x="73" y="101"/>
                  <a:pt x="83" y="101"/>
                </a:cubicBezTo>
                <a:cubicBezTo>
                  <a:pt x="86" y="101"/>
                  <a:pt x="89" y="101"/>
                  <a:pt x="91" y="99"/>
                </a:cubicBezTo>
                <a:cubicBezTo>
                  <a:pt x="79" y="87"/>
                  <a:pt x="79" y="87"/>
                  <a:pt x="79" y="87"/>
                </a:cubicBezTo>
                <a:cubicBezTo>
                  <a:pt x="78" y="86"/>
                  <a:pt x="78" y="85"/>
                  <a:pt x="77" y="85"/>
                </a:cubicBezTo>
                <a:cubicBezTo>
                  <a:pt x="76" y="82"/>
                  <a:pt x="77" y="80"/>
                  <a:pt x="79" y="78"/>
                </a:cubicBezTo>
                <a:cubicBezTo>
                  <a:pt x="80" y="77"/>
                  <a:pt x="81" y="76"/>
                  <a:pt x="83" y="76"/>
                </a:cubicBezTo>
                <a:cubicBezTo>
                  <a:pt x="84" y="76"/>
                  <a:pt x="85" y="76"/>
                  <a:pt x="85" y="76"/>
                </a:cubicBezTo>
                <a:cubicBezTo>
                  <a:pt x="86" y="77"/>
                  <a:pt x="87" y="77"/>
                  <a:pt x="88" y="78"/>
                </a:cubicBezTo>
                <a:cubicBezTo>
                  <a:pt x="100" y="90"/>
                  <a:pt x="100" y="90"/>
                  <a:pt x="100" y="90"/>
                </a:cubicBezTo>
                <a:cubicBezTo>
                  <a:pt x="101" y="88"/>
                  <a:pt x="102" y="85"/>
                  <a:pt x="102" y="82"/>
                </a:cubicBezTo>
                <a:cubicBezTo>
                  <a:pt x="102" y="72"/>
                  <a:pt x="94" y="64"/>
                  <a:pt x="84" y="64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2700000" scaled="1"/>
          </a:gradFill>
          <a:ln>
            <a:noFill/>
          </a:ln>
        </p:spPr>
        <p:txBody>
          <a:bodyPr vert="horz" wrap="square" lIns="68561" tIns="34280" rIns="68561" bIns="34280" numCol="1" anchor="t" anchorCtr="0" compatLnSpc="1">
            <a:prstTxWarp prst="textNoShape">
              <a:avLst/>
            </a:prstTxWarp>
          </a:bodyPr>
          <a:lstStyle/>
          <a:p>
            <a:endParaRPr lang="en-US" sz="1050" b="1"/>
          </a:p>
        </p:txBody>
      </p:sp>
      <p:sp>
        <p:nvSpPr>
          <p:cNvPr id="55" name="ICON">
            <a:extLst>
              <a:ext uri="{FF2B5EF4-FFF2-40B4-BE49-F238E27FC236}">
                <a16:creationId xmlns:a16="http://schemas.microsoft.com/office/drawing/2014/main" id="{FF41B0CC-EBE0-4BD9-96B0-0AF6451541BB}"/>
              </a:ext>
            </a:extLst>
          </p:cNvPr>
          <p:cNvSpPr>
            <a:spLocks noEditPoints="1"/>
          </p:cNvSpPr>
          <p:nvPr/>
        </p:nvSpPr>
        <p:spPr bwMode="auto">
          <a:xfrm>
            <a:off x="8702114" y="2923926"/>
            <a:ext cx="506898" cy="517274"/>
          </a:xfrm>
          <a:custGeom>
            <a:avLst/>
            <a:gdLst>
              <a:gd name="T0" fmla="*/ 110 w 111"/>
              <a:gd name="T1" fmla="*/ 94 h 111"/>
              <a:gd name="T2" fmla="*/ 88 w 111"/>
              <a:gd name="T3" fmla="*/ 72 h 111"/>
              <a:gd name="T4" fmla="*/ 103 w 111"/>
              <a:gd name="T5" fmla="*/ 63 h 111"/>
              <a:gd name="T6" fmla="*/ 105 w 111"/>
              <a:gd name="T7" fmla="*/ 60 h 111"/>
              <a:gd name="T8" fmla="*/ 103 w 111"/>
              <a:gd name="T9" fmla="*/ 56 h 111"/>
              <a:gd name="T10" fmla="*/ 32 w 111"/>
              <a:gd name="T11" fmla="*/ 28 h 111"/>
              <a:gd name="T12" fmla="*/ 28 w 111"/>
              <a:gd name="T13" fmla="*/ 29 h 111"/>
              <a:gd name="T14" fmla="*/ 28 w 111"/>
              <a:gd name="T15" fmla="*/ 33 h 111"/>
              <a:gd name="T16" fmla="*/ 56 w 111"/>
              <a:gd name="T17" fmla="*/ 103 h 111"/>
              <a:gd name="T18" fmla="*/ 59 w 111"/>
              <a:gd name="T19" fmla="*/ 106 h 111"/>
              <a:gd name="T20" fmla="*/ 62 w 111"/>
              <a:gd name="T21" fmla="*/ 104 h 111"/>
              <a:gd name="T22" fmla="*/ 71 w 111"/>
              <a:gd name="T23" fmla="*/ 88 h 111"/>
              <a:gd name="T24" fmla="*/ 94 w 111"/>
              <a:gd name="T25" fmla="*/ 110 h 111"/>
              <a:gd name="T26" fmla="*/ 96 w 111"/>
              <a:gd name="T27" fmla="*/ 111 h 111"/>
              <a:gd name="T28" fmla="*/ 99 w 111"/>
              <a:gd name="T29" fmla="*/ 110 h 111"/>
              <a:gd name="T30" fmla="*/ 110 w 111"/>
              <a:gd name="T31" fmla="*/ 99 h 111"/>
              <a:gd name="T32" fmla="*/ 110 w 111"/>
              <a:gd name="T33" fmla="*/ 94 h 111"/>
              <a:gd name="T34" fmla="*/ 16 w 111"/>
              <a:gd name="T35" fmla="*/ 11 h 111"/>
              <a:gd name="T36" fmla="*/ 11 w 111"/>
              <a:gd name="T37" fmla="*/ 11 h 111"/>
              <a:gd name="T38" fmla="*/ 11 w 111"/>
              <a:gd name="T39" fmla="*/ 17 h 111"/>
              <a:gd name="T40" fmla="*/ 19 w 111"/>
              <a:gd name="T41" fmla="*/ 25 h 111"/>
              <a:gd name="T42" fmla="*/ 22 w 111"/>
              <a:gd name="T43" fmla="*/ 26 h 111"/>
              <a:gd name="T44" fmla="*/ 24 w 111"/>
              <a:gd name="T45" fmla="*/ 25 h 111"/>
              <a:gd name="T46" fmla="*/ 24 w 111"/>
              <a:gd name="T47" fmla="*/ 20 h 111"/>
              <a:gd name="T48" fmla="*/ 16 w 111"/>
              <a:gd name="T49" fmla="*/ 11 h 111"/>
              <a:gd name="T50" fmla="*/ 19 w 111"/>
              <a:gd name="T51" fmla="*/ 37 h 111"/>
              <a:gd name="T52" fmla="*/ 15 w 111"/>
              <a:gd name="T53" fmla="*/ 33 h 111"/>
              <a:gd name="T54" fmla="*/ 3 w 111"/>
              <a:gd name="T55" fmla="*/ 33 h 111"/>
              <a:gd name="T56" fmla="*/ 0 w 111"/>
              <a:gd name="T57" fmla="*/ 37 h 111"/>
              <a:gd name="T58" fmla="*/ 3 w 111"/>
              <a:gd name="T59" fmla="*/ 41 h 111"/>
              <a:gd name="T60" fmla="*/ 15 w 111"/>
              <a:gd name="T61" fmla="*/ 41 h 111"/>
              <a:gd name="T62" fmla="*/ 19 w 111"/>
              <a:gd name="T63" fmla="*/ 37 h 111"/>
              <a:gd name="T64" fmla="*/ 17 w 111"/>
              <a:gd name="T65" fmla="*/ 48 h 111"/>
              <a:gd name="T66" fmla="*/ 9 w 111"/>
              <a:gd name="T67" fmla="*/ 57 h 111"/>
              <a:gd name="T68" fmla="*/ 9 w 111"/>
              <a:gd name="T69" fmla="*/ 62 h 111"/>
              <a:gd name="T70" fmla="*/ 12 w 111"/>
              <a:gd name="T71" fmla="*/ 63 h 111"/>
              <a:gd name="T72" fmla="*/ 14 w 111"/>
              <a:gd name="T73" fmla="*/ 62 h 111"/>
              <a:gd name="T74" fmla="*/ 22 w 111"/>
              <a:gd name="T75" fmla="*/ 54 h 111"/>
              <a:gd name="T76" fmla="*/ 22 w 111"/>
              <a:gd name="T77" fmla="*/ 48 h 111"/>
              <a:gd name="T78" fmla="*/ 17 w 111"/>
              <a:gd name="T79" fmla="*/ 48 h 111"/>
              <a:gd name="T80" fmla="*/ 36 w 111"/>
              <a:gd name="T81" fmla="*/ 19 h 111"/>
              <a:gd name="T82" fmla="*/ 40 w 111"/>
              <a:gd name="T83" fmla="*/ 16 h 111"/>
              <a:gd name="T84" fmla="*/ 40 w 111"/>
              <a:gd name="T85" fmla="*/ 4 h 111"/>
              <a:gd name="T86" fmla="*/ 36 w 111"/>
              <a:gd name="T87" fmla="*/ 0 h 111"/>
              <a:gd name="T88" fmla="*/ 33 w 111"/>
              <a:gd name="T89" fmla="*/ 4 h 111"/>
              <a:gd name="T90" fmla="*/ 33 w 111"/>
              <a:gd name="T91" fmla="*/ 16 h 111"/>
              <a:gd name="T92" fmla="*/ 36 w 111"/>
              <a:gd name="T93" fmla="*/ 19 h 111"/>
              <a:gd name="T94" fmla="*/ 50 w 111"/>
              <a:gd name="T95" fmla="*/ 24 h 111"/>
              <a:gd name="T96" fmla="*/ 53 w 111"/>
              <a:gd name="T97" fmla="*/ 23 h 111"/>
              <a:gd name="T98" fmla="*/ 61 w 111"/>
              <a:gd name="T99" fmla="*/ 15 h 111"/>
              <a:gd name="T100" fmla="*/ 61 w 111"/>
              <a:gd name="T101" fmla="*/ 10 h 111"/>
              <a:gd name="T102" fmla="*/ 56 w 111"/>
              <a:gd name="T103" fmla="*/ 10 h 111"/>
              <a:gd name="T104" fmla="*/ 48 w 111"/>
              <a:gd name="T105" fmla="*/ 18 h 111"/>
              <a:gd name="T106" fmla="*/ 48 w 111"/>
              <a:gd name="T107" fmla="*/ 23 h 111"/>
              <a:gd name="T108" fmla="*/ 50 w 111"/>
              <a:gd name="T109" fmla="*/ 24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1" h="111">
                <a:moveTo>
                  <a:pt x="110" y="94"/>
                </a:moveTo>
                <a:cubicBezTo>
                  <a:pt x="88" y="72"/>
                  <a:pt x="88" y="72"/>
                  <a:pt x="88" y="72"/>
                </a:cubicBezTo>
                <a:cubicBezTo>
                  <a:pt x="103" y="63"/>
                  <a:pt x="103" y="63"/>
                  <a:pt x="103" y="63"/>
                </a:cubicBezTo>
                <a:cubicBezTo>
                  <a:pt x="105" y="62"/>
                  <a:pt x="105" y="61"/>
                  <a:pt x="105" y="60"/>
                </a:cubicBezTo>
                <a:cubicBezTo>
                  <a:pt x="105" y="58"/>
                  <a:pt x="104" y="57"/>
                  <a:pt x="103" y="56"/>
                </a:cubicBezTo>
                <a:cubicBezTo>
                  <a:pt x="32" y="28"/>
                  <a:pt x="32" y="28"/>
                  <a:pt x="32" y="28"/>
                </a:cubicBezTo>
                <a:cubicBezTo>
                  <a:pt x="31" y="28"/>
                  <a:pt x="30" y="28"/>
                  <a:pt x="28" y="29"/>
                </a:cubicBezTo>
                <a:cubicBezTo>
                  <a:pt x="27" y="30"/>
                  <a:pt x="27" y="32"/>
                  <a:pt x="28" y="33"/>
                </a:cubicBezTo>
                <a:cubicBezTo>
                  <a:pt x="56" y="103"/>
                  <a:pt x="56" y="103"/>
                  <a:pt x="56" y="103"/>
                </a:cubicBezTo>
                <a:cubicBezTo>
                  <a:pt x="56" y="105"/>
                  <a:pt x="57" y="106"/>
                  <a:pt x="59" y="106"/>
                </a:cubicBezTo>
                <a:cubicBezTo>
                  <a:pt x="60" y="106"/>
                  <a:pt x="62" y="105"/>
                  <a:pt x="62" y="104"/>
                </a:cubicBezTo>
                <a:cubicBezTo>
                  <a:pt x="71" y="88"/>
                  <a:pt x="71" y="88"/>
                  <a:pt x="71" y="88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4" y="111"/>
                  <a:pt x="95" y="111"/>
                  <a:pt x="96" y="111"/>
                </a:cubicBezTo>
                <a:cubicBezTo>
                  <a:pt x="97" y="111"/>
                  <a:pt x="98" y="111"/>
                  <a:pt x="99" y="110"/>
                </a:cubicBezTo>
                <a:cubicBezTo>
                  <a:pt x="110" y="99"/>
                  <a:pt x="110" y="99"/>
                  <a:pt x="110" y="99"/>
                </a:cubicBezTo>
                <a:cubicBezTo>
                  <a:pt x="111" y="98"/>
                  <a:pt x="111" y="96"/>
                  <a:pt x="110" y="94"/>
                </a:cubicBezTo>
                <a:close/>
                <a:moveTo>
                  <a:pt x="16" y="11"/>
                </a:moveTo>
                <a:cubicBezTo>
                  <a:pt x="14" y="10"/>
                  <a:pt x="12" y="10"/>
                  <a:pt x="11" y="11"/>
                </a:cubicBezTo>
                <a:cubicBezTo>
                  <a:pt x="9" y="13"/>
                  <a:pt x="9" y="15"/>
                  <a:pt x="11" y="17"/>
                </a:cubicBezTo>
                <a:cubicBezTo>
                  <a:pt x="19" y="25"/>
                  <a:pt x="19" y="25"/>
                  <a:pt x="19" y="25"/>
                </a:cubicBezTo>
                <a:cubicBezTo>
                  <a:pt x="20" y="26"/>
                  <a:pt x="21" y="26"/>
                  <a:pt x="22" y="26"/>
                </a:cubicBezTo>
                <a:cubicBezTo>
                  <a:pt x="23" y="26"/>
                  <a:pt x="23" y="26"/>
                  <a:pt x="24" y="25"/>
                </a:cubicBezTo>
                <a:cubicBezTo>
                  <a:pt x="26" y="23"/>
                  <a:pt x="26" y="21"/>
                  <a:pt x="24" y="20"/>
                </a:cubicBezTo>
                <a:lnTo>
                  <a:pt x="16" y="11"/>
                </a:lnTo>
                <a:close/>
                <a:moveTo>
                  <a:pt x="19" y="37"/>
                </a:moveTo>
                <a:cubicBezTo>
                  <a:pt x="19" y="35"/>
                  <a:pt x="17" y="33"/>
                  <a:pt x="15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1" y="33"/>
                  <a:pt x="0" y="35"/>
                  <a:pt x="0" y="37"/>
                </a:cubicBezTo>
                <a:cubicBezTo>
                  <a:pt x="0" y="39"/>
                  <a:pt x="1" y="41"/>
                  <a:pt x="3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7" y="41"/>
                  <a:pt x="19" y="39"/>
                  <a:pt x="19" y="37"/>
                </a:cubicBezTo>
                <a:close/>
                <a:moveTo>
                  <a:pt x="17" y="48"/>
                </a:moveTo>
                <a:cubicBezTo>
                  <a:pt x="9" y="57"/>
                  <a:pt x="9" y="57"/>
                  <a:pt x="9" y="57"/>
                </a:cubicBezTo>
                <a:cubicBezTo>
                  <a:pt x="8" y="58"/>
                  <a:pt x="8" y="61"/>
                  <a:pt x="9" y="62"/>
                </a:cubicBezTo>
                <a:cubicBezTo>
                  <a:pt x="10" y="63"/>
                  <a:pt x="11" y="63"/>
                  <a:pt x="12" y="63"/>
                </a:cubicBezTo>
                <a:cubicBezTo>
                  <a:pt x="13" y="63"/>
                  <a:pt x="14" y="63"/>
                  <a:pt x="14" y="62"/>
                </a:cubicBezTo>
                <a:cubicBezTo>
                  <a:pt x="22" y="54"/>
                  <a:pt x="22" y="54"/>
                  <a:pt x="22" y="54"/>
                </a:cubicBezTo>
                <a:cubicBezTo>
                  <a:pt x="24" y="52"/>
                  <a:pt x="24" y="50"/>
                  <a:pt x="22" y="48"/>
                </a:cubicBezTo>
                <a:cubicBezTo>
                  <a:pt x="21" y="47"/>
                  <a:pt x="19" y="47"/>
                  <a:pt x="17" y="48"/>
                </a:cubicBezTo>
                <a:close/>
                <a:moveTo>
                  <a:pt x="36" y="19"/>
                </a:moveTo>
                <a:cubicBezTo>
                  <a:pt x="38" y="19"/>
                  <a:pt x="40" y="18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3" y="2"/>
                  <a:pt x="33" y="4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8"/>
                  <a:pt x="34" y="19"/>
                  <a:pt x="36" y="19"/>
                </a:cubicBezTo>
                <a:close/>
                <a:moveTo>
                  <a:pt x="50" y="24"/>
                </a:moveTo>
                <a:cubicBezTo>
                  <a:pt x="51" y="24"/>
                  <a:pt x="52" y="24"/>
                  <a:pt x="53" y="23"/>
                </a:cubicBezTo>
                <a:cubicBezTo>
                  <a:pt x="61" y="15"/>
                  <a:pt x="61" y="15"/>
                  <a:pt x="61" y="15"/>
                </a:cubicBezTo>
                <a:cubicBezTo>
                  <a:pt x="63" y="13"/>
                  <a:pt x="63" y="11"/>
                  <a:pt x="61" y="10"/>
                </a:cubicBezTo>
                <a:cubicBezTo>
                  <a:pt x="60" y="8"/>
                  <a:pt x="58" y="8"/>
                  <a:pt x="56" y="10"/>
                </a:cubicBezTo>
                <a:cubicBezTo>
                  <a:pt x="48" y="18"/>
                  <a:pt x="48" y="18"/>
                  <a:pt x="48" y="18"/>
                </a:cubicBezTo>
                <a:cubicBezTo>
                  <a:pt x="46" y="19"/>
                  <a:pt x="46" y="22"/>
                  <a:pt x="48" y="23"/>
                </a:cubicBezTo>
                <a:cubicBezTo>
                  <a:pt x="49" y="24"/>
                  <a:pt x="50" y="24"/>
                  <a:pt x="50" y="24"/>
                </a:cubicBezTo>
                <a:close/>
              </a:path>
            </a:pathLst>
          </a:custGeom>
          <a:gradFill>
            <a:gsLst>
              <a:gs pos="0">
                <a:srgbClr val="4FB3C3"/>
              </a:gs>
              <a:gs pos="100000">
                <a:srgbClr val="2193AD"/>
              </a:gs>
            </a:gsLst>
            <a:lin ang="2700000" scaled="1"/>
          </a:gradFill>
          <a:ln>
            <a:noFill/>
          </a:ln>
          <a:effectLst/>
        </p:spPr>
        <p:txBody>
          <a:bodyPr lIns="0" tIns="0" rIns="0" bIns="0" anchor="ctr"/>
          <a:lstStyle/>
          <a:p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</p:txBody>
      </p:sp>
      <p:sp>
        <p:nvSpPr>
          <p:cNvPr id="56" name="ICON">
            <a:extLst>
              <a:ext uri="{FF2B5EF4-FFF2-40B4-BE49-F238E27FC236}">
                <a16:creationId xmlns:a16="http://schemas.microsoft.com/office/drawing/2014/main" id="{74F02088-1A63-472C-A8C4-30EB03C5E29D}"/>
              </a:ext>
            </a:extLst>
          </p:cNvPr>
          <p:cNvSpPr>
            <a:spLocks noEditPoints="1"/>
          </p:cNvSpPr>
          <p:nvPr/>
        </p:nvSpPr>
        <p:spPr bwMode="auto">
          <a:xfrm>
            <a:off x="10929908" y="4495447"/>
            <a:ext cx="406112" cy="530613"/>
          </a:xfrm>
          <a:custGeom>
            <a:avLst/>
            <a:gdLst>
              <a:gd name="T0" fmla="*/ 31 w 89"/>
              <a:gd name="T1" fmla="*/ 100 h 114"/>
              <a:gd name="T2" fmla="*/ 31 w 89"/>
              <a:gd name="T3" fmla="*/ 100 h 114"/>
              <a:gd name="T4" fmla="*/ 45 w 89"/>
              <a:gd name="T5" fmla="*/ 114 h 114"/>
              <a:gd name="T6" fmla="*/ 58 w 89"/>
              <a:gd name="T7" fmla="*/ 100 h 114"/>
              <a:gd name="T8" fmla="*/ 58 w 89"/>
              <a:gd name="T9" fmla="*/ 100 h 114"/>
              <a:gd name="T10" fmla="*/ 31 w 89"/>
              <a:gd name="T11" fmla="*/ 100 h 114"/>
              <a:gd name="T12" fmla="*/ 88 w 89"/>
              <a:gd name="T13" fmla="*/ 83 h 114"/>
              <a:gd name="T14" fmla="*/ 76 w 89"/>
              <a:gd name="T15" fmla="*/ 65 h 114"/>
              <a:gd name="T16" fmla="*/ 76 w 89"/>
              <a:gd name="T17" fmla="*/ 43 h 114"/>
              <a:gd name="T18" fmla="*/ 51 w 89"/>
              <a:gd name="T19" fmla="*/ 13 h 114"/>
              <a:gd name="T20" fmla="*/ 51 w 89"/>
              <a:gd name="T21" fmla="*/ 6 h 114"/>
              <a:gd name="T22" fmla="*/ 45 w 89"/>
              <a:gd name="T23" fmla="*/ 0 h 114"/>
              <a:gd name="T24" fmla="*/ 39 w 89"/>
              <a:gd name="T25" fmla="*/ 6 h 114"/>
              <a:gd name="T26" fmla="*/ 39 w 89"/>
              <a:gd name="T27" fmla="*/ 13 h 114"/>
              <a:gd name="T28" fmla="*/ 14 w 89"/>
              <a:gd name="T29" fmla="*/ 43 h 114"/>
              <a:gd name="T30" fmla="*/ 14 w 89"/>
              <a:gd name="T31" fmla="*/ 65 h 114"/>
              <a:gd name="T32" fmla="*/ 1 w 89"/>
              <a:gd name="T33" fmla="*/ 83 h 114"/>
              <a:gd name="T34" fmla="*/ 1 w 89"/>
              <a:gd name="T35" fmla="*/ 90 h 114"/>
              <a:gd name="T36" fmla="*/ 7 w 89"/>
              <a:gd name="T37" fmla="*/ 93 h 114"/>
              <a:gd name="T38" fmla="*/ 83 w 89"/>
              <a:gd name="T39" fmla="*/ 93 h 114"/>
              <a:gd name="T40" fmla="*/ 88 w 89"/>
              <a:gd name="T41" fmla="*/ 90 h 114"/>
              <a:gd name="T42" fmla="*/ 88 w 89"/>
              <a:gd name="T43" fmla="*/ 8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9" h="114">
                <a:moveTo>
                  <a:pt x="31" y="100"/>
                </a:moveTo>
                <a:cubicBezTo>
                  <a:pt x="31" y="100"/>
                  <a:pt x="31" y="100"/>
                  <a:pt x="31" y="100"/>
                </a:cubicBezTo>
                <a:cubicBezTo>
                  <a:pt x="31" y="108"/>
                  <a:pt x="37" y="114"/>
                  <a:pt x="45" y="114"/>
                </a:cubicBezTo>
                <a:cubicBezTo>
                  <a:pt x="52" y="114"/>
                  <a:pt x="58" y="108"/>
                  <a:pt x="58" y="100"/>
                </a:cubicBezTo>
                <a:cubicBezTo>
                  <a:pt x="58" y="100"/>
                  <a:pt x="58" y="100"/>
                  <a:pt x="58" y="100"/>
                </a:cubicBezTo>
                <a:lnTo>
                  <a:pt x="31" y="100"/>
                </a:lnTo>
                <a:close/>
                <a:moveTo>
                  <a:pt x="88" y="83"/>
                </a:moveTo>
                <a:cubicBezTo>
                  <a:pt x="76" y="65"/>
                  <a:pt x="76" y="65"/>
                  <a:pt x="76" y="65"/>
                </a:cubicBezTo>
                <a:cubicBezTo>
                  <a:pt x="76" y="43"/>
                  <a:pt x="76" y="43"/>
                  <a:pt x="76" y="43"/>
                </a:cubicBezTo>
                <a:cubicBezTo>
                  <a:pt x="76" y="28"/>
                  <a:pt x="65" y="16"/>
                  <a:pt x="51" y="13"/>
                </a:cubicBezTo>
                <a:cubicBezTo>
                  <a:pt x="51" y="6"/>
                  <a:pt x="51" y="6"/>
                  <a:pt x="51" y="6"/>
                </a:cubicBezTo>
                <a:cubicBezTo>
                  <a:pt x="51" y="2"/>
                  <a:pt x="48" y="0"/>
                  <a:pt x="45" y="0"/>
                </a:cubicBezTo>
                <a:cubicBezTo>
                  <a:pt x="41" y="0"/>
                  <a:pt x="39" y="2"/>
                  <a:pt x="39" y="6"/>
                </a:cubicBezTo>
                <a:cubicBezTo>
                  <a:pt x="39" y="13"/>
                  <a:pt x="39" y="13"/>
                  <a:pt x="39" y="13"/>
                </a:cubicBezTo>
                <a:cubicBezTo>
                  <a:pt x="24" y="16"/>
                  <a:pt x="14" y="28"/>
                  <a:pt x="14" y="43"/>
                </a:cubicBezTo>
                <a:cubicBezTo>
                  <a:pt x="14" y="65"/>
                  <a:pt x="14" y="65"/>
                  <a:pt x="14" y="65"/>
                </a:cubicBezTo>
                <a:cubicBezTo>
                  <a:pt x="1" y="83"/>
                  <a:pt x="1" y="83"/>
                  <a:pt x="1" y="83"/>
                </a:cubicBezTo>
                <a:cubicBezTo>
                  <a:pt x="0" y="85"/>
                  <a:pt x="0" y="88"/>
                  <a:pt x="1" y="90"/>
                </a:cubicBezTo>
                <a:cubicBezTo>
                  <a:pt x="2" y="92"/>
                  <a:pt x="4" y="93"/>
                  <a:pt x="7" y="93"/>
                </a:cubicBezTo>
                <a:cubicBezTo>
                  <a:pt x="83" y="93"/>
                  <a:pt x="83" y="93"/>
                  <a:pt x="83" y="93"/>
                </a:cubicBezTo>
                <a:cubicBezTo>
                  <a:pt x="85" y="93"/>
                  <a:pt x="87" y="92"/>
                  <a:pt x="88" y="90"/>
                </a:cubicBezTo>
                <a:cubicBezTo>
                  <a:pt x="89" y="88"/>
                  <a:pt x="89" y="85"/>
                  <a:pt x="88" y="83"/>
                </a:cubicBezTo>
                <a:close/>
              </a:path>
            </a:pathLst>
          </a:custGeom>
          <a:gradFill>
            <a:gsLst>
              <a:gs pos="0">
                <a:srgbClr val="DE394A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ICON">
            <a:extLst>
              <a:ext uri="{FF2B5EF4-FFF2-40B4-BE49-F238E27FC236}">
                <a16:creationId xmlns:a16="http://schemas.microsoft.com/office/drawing/2014/main" id="{F60056E2-F958-4C06-89A1-1D1D01730B98}"/>
              </a:ext>
            </a:extLst>
          </p:cNvPr>
          <p:cNvSpPr>
            <a:spLocks noEditPoints="1"/>
          </p:cNvSpPr>
          <p:nvPr/>
        </p:nvSpPr>
        <p:spPr bwMode="auto">
          <a:xfrm>
            <a:off x="7381362" y="7102385"/>
            <a:ext cx="530614" cy="530614"/>
          </a:xfrm>
          <a:custGeom>
            <a:avLst/>
            <a:gdLst>
              <a:gd name="T0" fmla="*/ 0 w 92"/>
              <a:gd name="T1" fmla="*/ 46 h 92"/>
              <a:gd name="T2" fmla="*/ 92 w 92"/>
              <a:gd name="T3" fmla="*/ 46 h 92"/>
              <a:gd name="T4" fmla="*/ 78 w 92"/>
              <a:gd name="T5" fmla="*/ 67 h 92"/>
              <a:gd name="T6" fmla="*/ 66 w 92"/>
              <a:gd name="T7" fmla="*/ 81 h 92"/>
              <a:gd name="T8" fmla="*/ 52 w 92"/>
              <a:gd name="T9" fmla="*/ 87 h 92"/>
              <a:gd name="T10" fmla="*/ 50 w 92"/>
              <a:gd name="T11" fmla="*/ 82 h 92"/>
              <a:gd name="T12" fmla="*/ 44 w 92"/>
              <a:gd name="T13" fmla="*/ 71 h 92"/>
              <a:gd name="T14" fmla="*/ 42 w 92"/>
              <a:gd name="T15" fmla="*/ 68 h 92"/>
              <a:gd name="T16" fmla="*/ 32 w 92"/>
              <a:gd name="T17" fmla="*/ 60 h 92"/>
              <a:gd name="T18" fmla="*/ 22 w 92"/>
              <a:gd name="T19" fmla="*/ 50 h 92"/>
              <a:gd name="T20" fmla="*/ 17 w 92"/>
              <a:gd name="T21" fmla="*/ 43 h 92"/>
              <a:gd name="T22" fmla="*/ 20 w 92"/>
              <a:gd name="T23" fmla="*/ 31 h 92"/>
              <a:gd name="T24" fmla="*/ 19 w 92"/>
              <a:gd name="T25" fmla="*/ 14 h 92"/>
              <a:gd name="T26" fmla="*/ 38 w 92"/>
              <a:gd name="T27" fmla="*/ 8 h 92"/>
              <a:gd name="T28" fmla="*/ 38 w 92"/>
              <a:gd name="T29" fmla="*/ 13 h 92"/>
              <a:gd name="T30" fmla="*/ 52 w 92"/>
              <a:gd name="T31" fmla="*/ 11 h 92"/>
              <a:gd name="T32" fmla="*/ 51 w 92"/>
              <a:gd name="T33" fmla="*/ 21 h 92"/>
              <a:gd name="T34" fmla="*/ 47 w 92"/>
              <a:gd name="T35" fmla="*/ 12 h 92"/>
              <a:gd name="T36" fmla="*/ 48 w 92"/>
              <a:gd name="T37" fmla="*/ 22 h 92"/>
              <a:gd name="T38" fmla="*/ 40 w 92"/>
              <a:gd name="T39" fmla="*/ 18 h 92"/>
              <a:gd name="T40" fmla="*/ 38 w 92"/>
              <a:gd name="T41" fmla="*/ 29 h 92"/>
              <a:gd name="T42" fmla="*/ 41 w 92"/>
              <a:gd name="T43" fmla="*/ 24 h 92"/>
              <a:gd name="T44" fmla="*/ 50 w 92"/>
              <a:gd name="T45" fmla="*/ 26 h 92"/>
              <a:gd name="T46" fmla="*/ 53 w 92"/>
              <a:gd name="T47" fmla="*/ 33 h 92"/>
              <a:gd name="T48" fmla="*/ 53 w 92"/>
              <a:gd name="T49" fmla="*/ 35 h 92"/>
              <a:gd name="T50" fmla="*/ 47 w 92"/>
              <a:gd name="T51" fmla="*/ 39 h 92"/>
              <a:gd name="T52" fmla="*/ 43 w 92"/>
              <a:gd name="T53" fmla="*/ 43 h 92"/>
              <a:gd name="T54" fmla="*/ 42 w 92"/>
              <a:gd name="T55" fmla="*/ 52 h 92"/>
              <a:gd name="T56" fmla="*/ 35 w 92"/>
              <a:gd name="T57" fmla="*/ 48 h 92"/>
              <a:gd name="T58" fmla="*/ 29 w 92"/>
              <a:gd name="T59" fmla="*/ 56 h 92"/>
              <a:gd name="T60" fmla="*/ 35 w 92"/>
              <a:gd name="T61" fmla="*/ 60 h 92"/>
              <a:gd name="T62" fmla="*/ 45 w 92"/>
              <a:gd name="T63" fmla="*/ 64 h 92"/>
              <a:gd name="T64" fmla="*/ 53 w 92"/>
              <a:gd name="T65" fmla="*/ 63 h 92"/>
              <a:gd name="T66" fmla="*/ 63 w 92"/>
              <a:gd name="T67" fmla="*/ 64 h 92"/>
              <a:gd name="T68" fmla="*/ 72 w 92"/>
              <a:gd name="T69" fmla="*/ 66 h 92"/>
              <a:gd name="T70" fmla="*/ 84 w 92"/>
              <a:gd name="T71" fmla="*/ 49 h 92"/>
              <a:gd name="T72" fmla="*/ 80 w 92"/>
              <a:gd name="T73" fmla="*/ 34 h 92"/>
              <a:gd name="T74" fmla="*/ 78 w 92"/>
              <a:gd name="T75" fmla="*/ 22 h 92"/>
              <a:gd name="T76" fmla="*/ 88 w 92"/>
              <a:gd name="T77" fmla="*/ 44 h 92"/>
              <a:gd name="T78" fmla="*/ 84 w 92"/>
              <a:gd name="T79" fmla="*/ 49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2" h="92">
                <a:moveTo>
                  <a:pt x="46" y="0"/>
                </a:moveTo>
                <a:cubicBezTo>
                  <a:pt x="21" y="0"/>
                  <a:pt x="0" y="20"/>
                  <a:pt x="0" y="46"/>
                </a:cubicBezTo>
                <a:cubicBezTo>
                  <a:pt x="0" y="71"/>
                  <a:pt x="21" y="92"/>
                  <a:pt x="46" y="92"/>
                </a:cubicBezTo>
                <a:cubicBezTo>
                  <a:pt x="72" y="92"/>
                  <a:pt x="92" y="71"/>
                  <a:pt x="92" y="46"/>
                </a:cubicBezTo>
                <a:cubicBezTo>
                  <a:pt x="92" y="20"/>
                  <a:pt x="72" y="0"/>
                  <a:pt x="46" y="0"/>
                </a:cubicBezTo>
                <a:close/>
                <a:moveTo>
                  <a:pt x="78" y="67"/>
                </a:moveTo>
                <a:cubicBezTo>
                  <a:pt x="77" y="69"/>
                  <a:pt x="73" y="71"/>
                  <a:pt x="73" y="74"/>
                </a:cubicBezTo>
                <a:cubicBezTo>
                  <a:pt x="72" y="77"/>
                  <a:pt x="69" y="78"/>
                  <a:pt x="66" y="81"/>
                </a:cubicBezTo>
                <a:cubicBezTo>
                  <a:pt x="63" y="83"/>
                  <a:pt x="62" y="84"/>
                  <a:pt x="62" y="85"/>
                </a:cubicBezTo>
                <a:cubicBezTo>
                  <a:pt x="59" y="86"/>
                  <a:pt x="55" y="87"/>
                  <a:pt x="52" y="87"/>
                </a:cubicBezTo>
                <a:cubicBezTo>
                  <a:pt x="51" y="87"/>
                  <a:pt x="51" y="85"/>
                  <a:pt x="52" y="84"/>
                </a:cubicBezTo>
                <a:cubicBezTo>
                  <a:pt x="52" y="83"/>
                  <a:pt x="52" y="82"/>
                  <a:pt x="50" y="82"/>
                </a:cubicBezTo>
                <a:cubicBezTo>
                  <a:pt x="47" y="82"/>
                  <a:pt x="49" y="79"/>
                  <a:pt x="44" y="77"/>
                </a:cubicBezTo>
                <a:cubicBezTo>
                  <a:pt x="40" y="76"/>
                  <a:pt x="41" y="71"/>
                  <a:pt x="44" y="71"/>
                </a:cubicBezTo>
                <a:cubicBezTo>
                  <a:pt x="46" y="70"/>
                  <a:pt x="44" y="69"/>
                  <a:pt x="45" y="66"/>
                </a:cubicBezTo>
                <a:cubicBezTo>
                  <a:pt x="46" y="64"/>
                  <a:pt x="44" y="68"/>
                  <a:pt x="42" y="68"/>
                </a:cubicBezTo>
                <a:cubicBezTo>
                  <a:pt x="39" y="68"/>
                  <a:pt x="38" y="63"/>
                  <a:pt x="35" y="63"/>
                </a:cubicBezTo>
                <a:cubicBezTo>
                  <a:pt x="33" y="63"/>
                  <a:pt x="34" y="62"/>
                  <a:pt x="32" y="60"/>
                </a:cubicBezTo>
                <a:cubicBezTo>
                  <a:pt x="29" y="59"/>
                  <a:pt x="25" y="60"/>
                  <a:pt x="24" y="57"/>
                </a:cubicBezTo>
                <a:cubicBezTo>
                  <a:pt x="22" y="54"/>
                  <a:pt x="23" y="53"/>
                  <a:pt x="22" y="50"/>
                </a:cubicBezTo>
                <a:cubicBezTo>
                  <a:pt x="21" y="48"/>
                  <a:pt x="21" y="47"/>
                  <a:pt x="19" y="49"/>
                </a:cubicBezTo>
                <a:cubicBezTo>
                  <a:pt x="18" y="51"/>
                  <a:pt x="18" y="47"/>
                  <a:pt x="17" y="43"/>
                </a:cubicBezTo>
                <a:cubicBezTo>
                  <a:pt x="17" y="40"/>
                  <a:pt x="18" y="38"/>
                  <a:pt x="18" y="36"/>
                </a:cubicBezTo>
                <a:cubicBezTo>
                  <a:pt x="19" y="34"/>
                  <a:pt x="19" y="32"/>
                  <a:pt x="20" y="31"/>
                </a:cubicBezTo>
                <a:cubicBezTo>
                  <a:pt x="21" y="27"/>
                  <a:pt x="24" y="21"/>
                  <a:pt x="21" y="20"/>
                </a:cubicBezTo>
                <a:cubicBezTo>
                  <a:pt x="20" y="19"/>
                  <a:pt x="18" y="17"/>
                  <a:pt x="19" y="14"/>
                </a:cubicBezTo>
                <a:cubicBezTo>
                  <a:pt x="24" y="9"/>
                  <a:pt x="30" y="6"/>
                  <a:pt x="38" y="4"/>
                </a:cubicBezTo>
                <a:cubicBezTo>
                  <a:pt x="38" y="5"/>
                  <a:pt x="38" y="7"/>
                  <a:pt x="38" y="8"/>
                </a:cubicBezTo>
                <a:cubicBezTo>
                  <a:pt x="38" y="10"/>
                  <a:pt x="35" y="13"/>
                  <a:pt x="36" y="15"/>
                </a:cubicBezTo>
                <a:cubicBezTo>
                  <a:pt x="38" y="17"/>
                  <a:pt x="39" y="16"/>
                  <a:pt x="38" y="13"/>
                </a:cubicBezTo>
                <a:cubicBezTo>
                  <a:pt x="38" y="10"/>
                  <a:pt x="42" y="9"/>
                  <a:pt x="46" y="9"/>
                </a:cubicBezTo>
                <a:cubicBezTo>
                  <a:pt x="50" y="9"/>
                  <a:pt x="53" y="8"/>
                  <a:pt x="52" y="11"/>
                </a:cubicBezTo>
                <a:cubicBezTo>
                  <a:pt x="52" y="15"/>
                  <a:pt x="53" y="17"/>
                  <a:pt x="54" y="20"/>
                </a:cubicBezTo>
                <a:cubicBezTo>
                  <a:pt x="56" y="23"/>
                  <a:pt x="53" y="22"/>
                  <a:pt x="51" y="21"/>
                </a:cubicBezTo>
                <a:cubicBezTo>
                  <a:pt x="49" y="21"/>
                  <a:pt x="50" y="20"/>
                  <a:pt x="49" y="18"/>
                </a:cubicBezTo>
                <a:cubicBezTo>
                  <a:pt x="48" y="16"/>
                  <a:pt x="49" y="13"/>
                  <a:pt x="47" y="12"/>
                </a:cubicBezTo>
                <a:cubicBezTo>
                  <a:pt x="44" y="11"/>
                  <a:pt x="40" y="15"/>
                  <a:pt x="43" y="16"/>
                </a:cubicBezTo>
                <a:cubicBezTo>
                  <a:pt x="45" y="17"/>
                  <a:pt x="46" y="19"/>
                  <a:pt x="48" y="22"/>
                </a:cubicBezTo>
                <a:cubicBezTo>
                  <a:pt x="49" y="25"/>
                  <a:pt x="45" y="23"/>
                  <a:pt x="43" y="20"/>
                </a:cubicBezTo>
                <a:cubicBezTo>
                  <a:pt x="42" y="18"/>
                  <a:pt x="40" y="17"/>
                  <a:pt x="40" y="18"/>
                </a:cubicBezTo>
                <a:cubicBezTo>
                  <a:pt x="41" y="20"/>
                  <a:pt x="39" y="22"/>
                  <a:pt x="37" y="24"/>
                </a:cubicBezTo>
                <a:cubicBezTo>
                  <a:pt x="35" y="26"/>
                  <a:pt x="36" y="28"/>
                  <a:pt x="38" y="29"/>
                </a:cubicBezTo>
                <a:cubicBezTo>
                  <a:pt x="39" y="30"/>
                  <a:pt x="41" y="32"/>
                  <a:pt x="41" y="29"/>
                </a:cubicBezTo>
                <a:cubicBezTo>
                  <a:pt x="41" y="27"/>
                  <a:pt x="40" y="26"/>
                  <a:pt x="41" y="24"/>
                </a:cubicBezTo>
                <a:cubicBezTo>
                  <a:pt x="43" y="23"/>
                  <a:pt x="43" y="25"/>
                  <a:pt x="44" y="26"/>
                </a:cubicBezTo>
                <a:cubicBezTo>
                  <a:pt x="46" y="27"/>
                  <a:pt x="48" y="24"/>
                  <a:pt x="50" y="26"/>
                </a:cubicBezTo>
                <a:cubicBezTo>
                  <a:pt x="52" y="28"/>
                  <a:pt x="55" y="30"/>
                  <a:pt x="56" y="32"/>
                </a:cubicBezTo>
                <a:cubicBezTo>
                  <a:pt x="57" y="34"/>
                  <a:pt x="55" y="35"/>
                  <a:pt x="53" y="33"/>
                </a:cubicBezTo>
                <a:cubicBezTo>
                  <a:pt x="52" y="31"/>
                  <a:pt x="49" y="30"/>
                  <a:pt x="49" y="32"/>
                </a:cubicBezTo>
                <a:cubicBezTo>
                  <a:pt x="49" y="34"/>
                  <a:pt x="53" y="33"/>
                  <a:pt x="53" y="35"/>
                </a:cubicBezTo>
                <a:cubicBezTo>
                  <a:pt x="52" y="37"/>
                  <a:pt x="49" y="34"/>
                  <a:pt x="48" y="35"/>
                </a:cubicBezTo>
                <a:cubicBezTo>
                  <a:pt x="47" y="37"/>
                  <a:pt x="49" y="38"/>
                  <a:pt x="47" y="39"/>
                </a:cubicBezTo>
                <a:cubicBezTo>
                  <a:pt x="46" y="40"/>
                  <a:pt x="43" y="40"/>
                  <a:pt x="43" y="42"/>
                </a:cubicBezTo>
                <a:cubicBezTo>
                  <a:pt x="43" y="42"/>
                  <a:pt x="43" y="42"/>
                  <a:pt x="43" y="43"/>
                </a:cubicBezTo>
                <a:cubicBezTo>
                  <a:pt x="45" y="44"/>
                  <a:pt x="43" y="45"/>
                  <a:pt x="41" y="46"/>
                </a:cubicBezTo>
                <a:cubicBezTo>
                  <a:pt x="40" y="48"/>
                  <a:pt x="41" y="50"/>
                  <a:pt x="42" y="52"/>
                </a:cubicBezTo>
                <a:cubicBezTo>
                  <a:pt x="43" y="54"/>
                  <a:pt x="40" y="54"/>
                  <a:pt x="40" y="52"/>
                </a:cubicBezTo>
                <a:cubicBezTo>
                  <a:pt x="40" y="49"/>
                  <a:pt x="36" y="47"/>
                  <a:pt x="35" y="48"/>
                </a:cubicBezTo>
                <a:cubicBezTo>
                  <a:pt x="34" y="50"/>
                  <a:pt x="33" y="51"/>
                  <a:pt x="31" y="50"/>
                </a:cubicBezTo>
                <a:cubicBezTo>
                  <a:pt x="29" y="49"/>
                  <a:pt x="27" y="54"/>
                  <a:pt x="29" y="56"/>
                </a:cubicBezTo>
                <a:cubicBezTo>
                  <a:pt x="30" y="58"/>
                  <a:pt x="33" y="56"/>
                  <a:pt x="35" y="56"/>
                </a:cubicBezTo>
                <a:cubicBezTo>
                  <a:pt x="36" y="56"/>
                  <a:pt x="36" y="58"/>
                  <a:pt x="35" y="60"/>
                </a:cubicBezTo>
                <a:cubicBezTo>
                  <a:pt x="36" y="62"/>
                  <a:pt x="40" y="60"/>
                  <a:pt x="40" y="64"/>
                </a:cubicBezTo>
                <a:cubicBezTo>
                  <a:pt x="41" y="68"/>
                  <a:pt x="43" y="66"/>
                  <a:pt x="45" y="64"/>
                </a:cubicBezTo>
                <a:cubicBezTo>
                  <a:pt x="47" y="63"/>
                  <a:pt x="48" y="63"/>
                  <a:pt x="49" y="64"/>
                </a:cubicBezTo>
                <a:cubicBezTo>
                  <a:pt x="50" y="64"/>
                  <a:pt x="53" y="65"/>
                  <a:pt x="53" y="63"/>
                </a:cubicBezTo>
                <a:cubicBezTo>
                  <a:pt x="54" y="61"/>
                  <a:pt x="57" y="62"/>
                  <a:pt x="58" y="63"/>
                </a:cubicBezTo>
                <a:cubicBezTo>
                  <a:pt x="60" y="65"/>
                  <a:pt x="61" y="64"/>
                  <a:pt x="63" y="64"/>
                </a:cubicBezTo>
                <a:cubicBezTo>
                  <a:pt x="65" y="64"/>
                  <a:pt x="66" y="64"/>
                  <a:pt x="66" y="66"/>
                </a:cubicBezTo>
                <a:cubicBezTo>
                  <a:pt x="66" y="68"/>
                  <a:pt x="68" y="68"/>
                  <a:pt x="72" y="66"/>
                </a:cubicBezTo>
                <a:cubicBezTo>
                  <a:pt x="76" y="65"/>
                  <a:pt x="79" y="64"/>
                  <a:pt x="78" y="67"/>
                </a:cubicBezTo>
                <a:close/>
                <a:moveTo>
                  <a:pt x="84" y="49"/>
                </a:moveTo>
                <a:cubicBezTo>
                  <a:pt x="82" y="50"/>
                  <a:pt x="82" y="48"/>
                  <a:pt x="82" y="43"/>
                </a:cubicBezTo>
                <a:cubicBezTo>
                  <a:pt x="82" y="37"/>
                  <a:pt x="80" y="37"/>
                  <a:pt x="80" y="34"/>
                </a:cubicBezTo>
                <a:cubicBezTo>
                  <a:pt x="79" y="32"/>
                  <a:pt x="81" y="31"/>
                  <a:pt x="80" y="28"/>
                </a:cubicBezTo>
                <a:cubicBezTo>
                  <a:pt x="78" y="26"/>
                  <a:pt x="76" y="20"/>
                  <a:pt x="78" y="22"/>
                </a:cubicBezTo>
                <a:cubicBezTo>
                  <a:pt x="79" y="24"/>
                  <a:pt x="81" y="24"/>
                  <a:pt x="82" y="23"/>
                </a:cubicBezTo>
                <a:cubicBezTo>
                  <a:pt x="86" y="29"/>
                  <a:pt x="88" y="36"/>
                  <a:pt x="88" y="44"/>
                </a:cubicBezTo>
                <a:cubicBezTo>
                  <a:pt x="88" y="44"/>
                  <a:pt x="87" y="44"/>
                  <a:pt x="87" y="44"/>
                </a:cubicBezTo>
                <a:cubicBezTo>
                  <a:pt x="84" y="45"/>
                  <a:pt x="86" y="49"/>
                  <a:pt x="84" y="49"/>
                </a:cubicBezTo>
                <a:close/>
              </a:path>
            </a:pathLst>
          </a:custGeom>
          <a:gradFill>
            <a:gsLst>
              <a:gs pos="0">
                <a:srgbClr val="F9B315"/>
              </a:gs>
              <a:gs pos="100000">
                <a:srgbClr val="E66B2F"/>
              </a:gs>
            </a:gsLst>
            <a:lin ang="2700000" scaled="1"/>
          </a:gradFill>
          <a:ln>
            <a:noFill/>
          </a:ln>
        </p:spPr>
        <p:txBody>
          <a:bodyPr vert="horz" wrap="square" lIns="68561" tIns="34280" rIns="68561" bIns="34280" numCol="1" anchor="t" anchorCtr="0" compatLnSpc="1">
            <a:prstTxWarp prst="textNoShape">
              <a:avLst/>
            </a:prstTxWarp>
          </a:bodyPr>
          <a:lstStyle/>
          <a:p>
            <a:endParaRPr lang="en-US" sz="1050" b="1"/>
          </a:p>
        </p:txBody>
      </p:sp>
      <p:sp>
        <p:nvSpPr>
          <p:cNvPr id="58" name="FREEFORM">
            <a:extLst>
              <a:ext uri="{FF2B5EF4-FFF2-40B4-BE49-F238E27FC236}">
                <a16:creationId xmlns:a16="http://schemas.microsoft.com/office/drawing/2014/main" id="{FC182909-2E69-4644-9607-98E9E596A41C}"/>
              </a:ext>
            </a:extLst>
          </p:cNvPr>
          <p:cNvSpPr>
            <a:spLocks/>
          </p:cNvSpPr>
          <p:nvPr/>
        </p:nvSpPr>
        <p:spPr bwMode="auto">
          <a:xfrm>
            <a:off x="1" y="0"/>
            <a:ext cx="4444382" cy="3299789"/>
          </a:xfrm>
          <a:custGeom>
            <a:avLst/>
            <a:gdLst>
              <a:gd name="T0" fmla="*/ 0 w 13744"/>
              <a:gd name="T1" fmla="*/ 10197 h 10197"/>
              <a:gd name="T2" fmla="*/ 2681 w 13744"/>
              <a:gd name="T3" fmla="*/ 8408 h 10197"/>
              <a:gd name="T4" fmla="*/ 8349 w 13744"/>
              <a:gd name="T5" fmla="*/ 5280 h 10197"/>
              <a:gd name="T6" fmla="*/ 11564 w 13744"/>
              <a:gd name="T7" fmla="*/ 0 h 10197"/>
              <a:gd name="T8" fmla="*/ 0 w 13744"/>
              <a:gd name="T9" fmla="*/ 0 h 10197"/>
              <a:gd name="T10" fmla="*/ 0 w 13744"/>
              <a:gd name="T11" fmla="*/ 10197 h 10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44" h="10197">
                <a:moveTo>
                  <a:pt x="0" y="10197"/>
                </a:moveTo>
                <a:cubicBezTo>
                  <a:pt x="1105" y="10152"/>
                  <a:pt x="2727" y="9660"/>
                  <a:pt x="2681" y="8408"/>
                </a:cubicBezTo>
                <a:cubicBezTo>
                  <a:pt x="2611" y="6479"/>
                  <a:pt x="4563" y="4034"/>
                  <a:pt x="8349" y="5280"/>
                </a:cubicBezTo>
                <a:cubicBezTo>
                  <a:pt x="11616" y="6355"/>
                  <a:pt x="13744" y="1847"/>
                  <a:pt x="11564" y="0"/>
                </a:cubicBezTo>
                <a:lnTo>
                  <a:pt x="0" y="0"/>
                </a:lnTo>
                <a:lnTo>
                  <a:pt x="0" y="10197"/>
                </a:lnTo>
                <a:close/>
              </a:path>
            </a:pathLst>
          </a:custGeom>
          <a:gradFill>
            <a:gsLst>
              <a:gs pos="0">
                <a:srgbClr val="DE394A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">
            <a:extLst>
              <a:ext uri="{FF2B5EF4-FFF2-40B4-BE49-F238E27FC236}">
                <a16:creationId xmlns:a16="http://schemas.microsoft.com/office/drawing/2014/main" id="{C9B86CC7-BF73-4DDA-A4AA-27566EF249D2}"/>
              </a:ext>
            </a:extLst>
          </p:cNvPr>
          <p:cNvSpPr>
            <a:spLocks/>
          </p:cNvSpPr>
          <p:nvPr/>
        </p:nvSpPr>
        <p:spPr bwMode="auto">
          <a:xfrm flipH="1">
            <a:off x="14573227" y="7686274"/>
            <a:ext cx="3714771" cy="2600724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gradFill>
            <a:gsLst>
              <a:gs pos="0">
                <a:srgbClr val="E6692F"/>
              </a:gs>
              <a:gs pos="100000">
                <a:srgbClr val="DE394A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">
            <a:extLst>
              <a:ext uri="{FF2B5EF4-FFF2-40B4-BE49-F238E27FC236}">
                <a16:creationId xmlns:a16="http://schemas.microsoft.com/office/drawing/2014/main" id="{1272CD93-A69B-48CC-B84A-4AED46B145EF}"/>
              </a:ext>
            </a:extLst>
          </p:cNvPr>
          <p:cNvSpPr>
            <a:spLocks noEditPoints="1"/>
          </p:cNvSpPr>
          <p:nvPr/>
        </p:nvSpPr>
        <p:spPr bwMode="auto">
          <a:xfrm>
            <a:off x="3909752" y="6107545"/>
            <a:ext cx="834463" cy="801716"/>
          </a:xfrm>
          <a:custGeom>
            <a:avLst/>
            <a:gdLst>
              <a:gd name="T0" fmla="*/ 5821 w 14759"/>
              <a:gd name="T1" fmla="*/ 13891 h 14201"/>
              <a:gd name="T2" fmla="*/ 963 w 14759"/>
              <a:gd name="T3" fmla="*/ 12229 h 14201"/>
              <a:gd name="T4" fmla="*/ 0 w 14759"/>
              <a:gd name="T5" fmla="*/ 11915 h 14201"/>
              <a:gd name="T6" fmla="*/ 48 w 14759"/>
              <a:gd name="T7" fmla="*/ 9429 h 14201"/>
              <a:gd name="T8" fmla="*/ 6135 w 14759"/>
              <a:gd name="T9" fmla="*/ 9151 h 14201"/>
              <a:gd name="T10" fmla="*/ 7497 w 14759"/>
              <a:gd name="T11" fmla="*/ 8885 h 14201"/>
              <a:gd name="T12" fmla="*/ 5789 w 14759"/>
              <a:gd name="T13" fmla="*/ 3788 h 14201"/>
              <a:gd name="T14" fmla="*/ 3448 w 14759"/>
              <a:gd name="T15" fmla="*/ 366 h 14201"/>
              <a:gd name="T16" fmla="*/ 7066 w 14759"/>
              <a:gd name="T17" fmla="*/ 1242 h 14201"/>
              <a:gd name="T18" fmla="*/ 7918 w 14759"/>
              <a:gd name="T19" fmla="*/ 6336 h 14201"/>
              <a:gd name="T20" fmla="*/ 8160 w 14759"/>
              <a:gd name="T21" fmla="*/ 6548 h 14201"/>
              <a:gd name="T22" fmla="*/ 8339 w 14759"/>
              <a:gd name="T23" fmla="*/ 4260 h 14201"/>
              <a:gd name="T24" fmla="*/ 11339 w 14759"/>
              <a:gd name="T25" fmla="*/ 3600 h 14201"/>
              <a:gd name="T26" fmla="*/ 9464 w 14759"/>
              <a:gd name="T27" fmla="*/ 6937 h 14201"/>
              <a:gd name="T28" fmla="*/ 8599 w 14759"/>
              <a:gd name="T29" fmla="*/ 6760 h 14201"/>
              <a:gd name="T30" fmla="*/ 7926 w 14759"/>
              <a:gd name="T31" fmla="*/ 9546 h 14201"/>
              <a:gd name="T32" fmla="*/ 10751 w 14759"/>
              <a:gd name="T33" fmla="*/ 10064 h 14201"/>
              <a:gd name="T34" fmla="*/ 14360 w 14759"/>
              <a:gd name="T35" fmla="*/ 6991 h 14201"/>
              <a:gd name="T36" fmla="*/ 14707 w 14759"/>
              <a:gd name="T37" fmla="*/ 7100 h 14201"/>
              <a:gd name="T38" fmla="*/ 12955 w 14759"/>
              <a:gd name="T39" fmla="*/ 11353 h 14201"/>
              <a:gd name="T40" fmla="*/ 10535 w 14759"/>
              <a:gd name="T41" fmla="*/ 13209 h 14201"/>
              <a:gd name="T42" fmla="*/ 7324 w 14759"/>
              <a:gd name="T43" fmla="*/ 14201 h 14201"/>
              <a:gd name="T44" fmla="*/ 5041 w 14759"/>
              <a:gd name="T45" fmla="*/ 2128 h 14201"/>
              <a:gd name="T46" fmla="*/ 5234 w 14759"/>
              <a:gd name="T47" fmla="*/ 1688 h 14201"/>
              <a:gd name="T48" fmla="*/ 6666 w 14759"/>
              <a:gd name="T49" fmla="*/ 1509 h 14201"/>
              <a:gd name="T50" fmla="*/ 3921 w 14759"/>
              <a:gd name="T51" fmla="*/ 610 h 14201"/>
              <a:gd name="T52" fmla="*/ 6383 w 14759"/>
              <a:gd name="T53" fmla="*/ 3242 h 14201"/>
              <a:gd name="T54" fmla="*/ 9704 w 14759"/>
              <a:gd name="T55" fmla="*/ 4679 h 14201"/>
              <a:gd name="T56" fmla="*/ 9940 w 14759"/>
              <a:gd name="T57" fmla="*/ 5098 h 14201"/>
              <a:gd name="T58" fmla="*/ 10032 w 14759"/>
              <a:gd name="T59" fmla="*/ 6295 h 14201"/>
              <a:gd name="T60" fmla="*/ 8724 w 14759"/>
              <a:gd name="T61" fmla="*/ 4547 h 14201"/>
              <a:gd name="T62" fmla="*/ 481 w 14759"/>
              <a:gd name="T63" fmla="*/ 11698 h 14201"/>
              <a:gd name="T64" fmla="*/ 3740 w 14759"/>
              <a:gd name="T65" fmla="*/ 12462 h 14201"/>
              <a:gd name="T66" fmla="*/ 8544 w 14759"/>
              <a:gd name="T67" fmla="*/ 13488 h 14201"/>
              <a:gd name="T68" fmla="*/ 10402 w 14759"/>
              <a:gd name="T69" fmla="*/ 12747 h 14201"/>
              <a:gd name="T70" fmla="*/ 12515 w 14759"/>
              <a:gd name="T71" fmla="*/ 11159 h 14201"/>
              <a:gd name="T72" fmla="*/ 13083 w 14759"/>
              <a:gd name="T73" fmla="*/ 8110 h 14201"/>
              <a:gd name="T74" fmla="*/ 10914 w 14759"/>
              <a:gd name="T75" fmla="*/ 10638 h 14201"/>
              <a:gd name="T76" fmla="*/ 6650 w 14759"/>
              <a:gd name="T77" fmla="*/ 11730 h 14201"/>
              <a:gd name="T78" fmla="*/ 5350 w 14759"/>
              <a:gd name="T79" fmla="*/ 11702 h 14201"/>
              <a:gd name="T80" fmla="*/ 5288 w 14759"/>
              <a:gd name="T81" fmla="*/ 11470 h 14201"/>
              <a:gd name="T82" fmla="*/ 9822 w 14759"/>
              <a:gd name="T83" fmla="*/ 11249 h 14201"/>
              <a:gd name="T84" fmla="*/ 9822 w 14759"/>
              <a:gd name="T85" fmla="*/ 10026 h 14201"/>
              <a:gd name="T86" fmla="*/ 5882 w 14759"/>
              <a:gd name="T87" fmla="*/ 9559 h 14201"/>
              <a:gd name="T88" fmla="*/ 481 w 14759"/>
              <a:gd name="T89" fmla="*/ 9658 h 14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759" h="14201">
                <a:moveTo>
                  <a:pt x="7324" y="14201"/>
                </a:moveTo>
                <a:cubicBezTo>
                  <a:pt x="6810" y="14201"/>
                  <a:pt x="6297" y="14098"/>
                  <a:pt x="5821" y="13891"/>
                </a:cubicBezTo>
                <a:lnTo>
                  <a:pt x="3548" y="12903"/>
                </a:lnTo>
                <a:cubicBezTo>
                  <a:pt x="2725" y="12545"/>
                  <a:pt x="1856" y="12318"/>
                  <a:pt x="963" y="12229"/>
                </a:cubicBezTo>
                <a:lnTo>
                  <a:pt x="217" y="12154"/>
                </a:lnTo>
                <a:cubicBezTo>
                  <a:pt x="94" y="12142"/>
                  <a:pt x="0" y="12039"/>
                  <a:pt x="0" y="11915"/>
                </a:cubicBezTo>
                <a:lnTo>
                  <a:pt x="0" y="9573"/>
                </a:lnTo>
                <a:cubicBezTo>
                  <a:pt x="0" y="9521"/>
                  <a:pt x="17" y="9471"/>
                  <a:pt x="48" y="9429"/>
                </a:cubicBezTo>
                <a:cubicBezTo>
                  <a:pt x="104" y="9355"/>
                  <a:pt x="1442" y="7606"/>
                  <a:pt x="3486" y="8061"/>
                </a:cubicBezTo>
                <a:cubicBezTo>
                  <a:pt x="4636" y="8317"/>
                  <a:pt x="5561" y="8795"/>
                  <a:pt x="6135" y="9151"/>
                </a:cubicBezTo>
                <a:cubicBezTo>
                  <a:pt x="6521" y="9390"/>
                  <a:pt x="6967" y="9525"/>
                  <a:pt x="7434" y="9544"/>
                </a:cubicBezTo>
                <a:cubicBezTo>
                  <a:pt x="7448" y="9314"/>
                  <a:pt x="7470" y="9095"/>
                  <a:pt x="7497" y="8885"/>
                </a:cubicBezTo>
                <a:cubicBezTo>
                  <a:pt x="7568" y="7675"/>
                  <a:pt x="7562" y="5324"/>
                  <a:pt x="6653" y="3672"/>
                </a:cubicBezTo>
                <a:cubicBezTo>
                  <a:pt x="6464" y="3723"/>
                  <a:pt x="6150" y="3788"/>
                  <a:pt x="5789" y="3788"/>
                </a:cubicBezTo>
                <a:cubicBezTo>
                  <a:pt x="5363" y="3788"/>
                  <a:pt x="4871" y="3697"/>
                  <a:pt x="4442" y="3383"/>
                </a:cubicBezTo>
                <a:cubicBezTo>
                  <a:pt x="3715" y="2849"/>
                  <a:pt x="3380" y="1834"/>
                  <a:pt x="3448" y="366"/>
                </a:cubicBezTo>
                <a:cubicBezTo>
                  <a:pt x="3454" y="243"/>
                  <a:pt x="3551" y="144"/>
                  <a:pt x="3674" y="137"/>
                </a:cubicBezTo>
                <a:cubicBezTo>
                  <a:pt x="3778" y="131"/>
                  <a:pt x="6238" y="0"/>
                  <a:pt x="7066" y="1242"/>
                </a:cubicBezTo>
                <a:cubicBezTo>
                  <a:pt x="7434" y="1794"/>
                  <a:pt x="7422" y="2509"/>
                  <a:pt x="7032" y="3369"/>
                </a:cubicBezTo>
                <a:cubicBezTo>
                  <a:pt x="7479" y="4149"/>
                  <a:pt x="7778" y="5145"/>
                  <a:pt x="7918" y="6336"/>
                </a:cubicBezTo>
                <a:cubicBezTo>
                  <a:pt x="7943" y="6550"/>
                  <a:pt x="7962" y="6762"/>
                  <a:pt x="7976" y="6968"/>
                </a:cubicBezTo>
                <a:cubicBezTo>
                  <a:pt x="8035" y="6819"/>
                  <a:pt x="8096" y="6680"/>
                  <a:pt x="8160" y="6548"/>
                </a:cubicBezTo>
                <a:cubicBezTo>
                  <a:pt x="8136" y="6523"/>
                  <a:pt x="8117" y="6493"/>
                  <a:pt x="8105" y="6460"/>
                </a:cubicBezTo>
                <a:cubicBezTo>
                  <a:pt x="8086" y="6408"/>
                  <a:pt x="7657" y="5173"/>
                  <a:pt x="8339" y="4260"/>
                </a:cubicBezTo>
                <a:cubicBezTo>
                  <a:pt x="8835" y="3596"/>
                  <a:pt x="9768" y="3297"/>
                  <a:pt x="11113" y="3372"/>
                </a:cubicBezTo>
                <a:cubicBezTo>
                  <a:pt x="11235" y="3378"/>
                  <a:pt x="11333" y="3477"/>
                  <a:pt x="11339" y="3600"/>
                </a:cubicBezTo>
                <a:cubicBezTo>
                  <a:pt x="11344" y="3695"/>
                  <a:pt x="11443" y="5947"/>
                  <a:pt x="10294" y="6697"/>
                </a:cubicBezTo>
                <a:cubicBezTo>
                  <a:pt x="10050" y="6857"/>
                  <a:pt x="9773" y="6937"/>
                  <a:pt x="9464" y="6937"/>
                </a:cubicBezTo>
                <a:lnTo>
                  <a:pt x="9464" y="6937"/>
                </a:lnTo>
                <a:cubicBezTo>
                  <a:pt x="9198" y="6937"/>
                  <a:pt x="8910" y="6878"/>
                  <a:pt x="8599" y="6760"/>
                </a:cubicBezTo>
                <a:cubicBezTo>
                  <a:pt x="8334" y="7307"/>
                  <a:pt x="8101" y="8012"/>
                  <a:pt x="7980" y="8904"/>
                </a:cubicBezTo>
                <a:cubicBezTo>
                  <a:pt x="7963" y="9181"/>
                  <a:pt x="7942" y="9402"/>
                  <a:pt x="7926" y="9546"/>
                </a:cubicBezTo>
                <a:lnTo>
                  <a:pt x="9822" y="9546"/>
                </a:lnTo>
                <a:cubicBezTo>
                  <a:pt x="10214" y="9546"/>
                  <a:pt x="10558" y="9753"/>
                  <a:pt x="10751" y="10064"/>
                </a:cubicBezTo>
                <a:lnTo>
                  <a:pt x="12709" y="7808"/>
                </a:lnTo>
                <a:cubicBezTo>
                  <a:pt x="13088" y="7301"/>
                  <a:pt x="13709" y="6991"/>
                  <a:pt x="14360" y="6991"/>
                </a:cubicBezTo>
                <a:lnTo>
                  <a:pt x="14506" y="6991"/>
                </a:lnTo>
                <a:cubicBezTo>
                  <a:pt x="14587" y="6991"/>
                  <a:pt x="14663" y="7032"/>
                  <a:pt x="14707" y="7100"/>
                </a:cubicBezTo>
                <a:cubicBezTo>
                  <a:pt x="14752" y="7168"/>
                  <a:pt x="14759" y="7254"/>
                  <a:pt x="14726" y="7328"/>
                </a:cubicBezTo>
                <a:lnTo>
                  <a:pt x="12955" y="11353"/>
                </a:lnTo>
                <a:cubicBezTo>
                  <a:pt x="12568" y="12233"/>
                  <a:pt x="11779" y="12898"/>
                  <a:pt x="10846" y="13131"/>
                </a:cubicBezTo>
                <a:lnTo>
                  <a:pt x="10535" y="13209"/>
                </a:lnTo>
                <a:lnTo>
                  <a:pt x="8722" y="13934"/>
                </a:lnTo>
                <a:cubicBezTo>
                  <a:pt x="8276" y="14112"/>
                  <a:pt x="7800" y="14201"/>
                  <a:pt x="7324" y="14201"/>
                </a:cubicBezTo>
                <a:close/>
                <a:moveTo>
                  <a:pt x="6383" y="3242"/>
                </a:moveTo>
                <a:cubicBezTo>
                  <a:pt x="6042" y="2765"/>
                  <a:pt x="5604" y="2374"/>
                  <a:pt x="5041" y="2128"/>
                </a:cubicBezTo>
                <a:cubicBezTo>
                  <a:pt x="4920" y="2075"/>
                  <a:pt x="4864" y="1933"/>
                  <a:pt x="4917" y="1812"/>
                </a:cubicBezTo>
                <a:cubicBezTo>
                  <a:pt x="4970" y="1690"/>
                  <a:pt x="5112" y="1635"/>
                  <a:pt x="5234" y="1688"/>
                </a:cubicBezTo>
                <a:cubicBezTo>
                  <a:pt x="5813" y="1941"/>
                  <a:pt x="6307" y="2343"/>
                  <a:pt x="6712" y="2881"/>
                </a:cubicBezTo>
                <a:cubicBezTo>
                  <a:pt x="6913" y="2316"/>
                  <a:pt x="6898" y="1856"/>
                  <a:pt x="6666" y="1509"/>
                </a:cubicBezTo>
                <a:cubicBezTo>
                  <a:pt x="6160" y="749"/>
                  <a:pt x="4677" y="601"/>
                  <a:pt x="3921" y="610"/>
                </a:cubicBezTo>
                <a:lnTo>
                  <a:pt x="3921" y="610"/>
                </a:lnTo>
                <a:cubicBezTo>
                  <a:pt x="3900" y="1786"/>
                  <a:pt x="4171" y="2588"/>
                  <a:pt x="4726" y="2995"/>
                </a:cubicBezTo>
                <a:cubicBezTo>
                  <a:pt x="5275" y="3397"/>
                  <a:pt x="5990" y="3326"/>
                  <a:pt x="6383" y="3242"/>
                </a:cubicBezTo>
                <a:close/>
                <a:moveTo>
                  <a:pt x="8477" y="5973"/>
                </a:moveTo>
                <a:cubicBezTo>
                  <a:pt x="9054" y="5058"/>
                  <a:pt x="9658" y="4705"/>
                  <a:pt x="9704" y="4679"/>
                </a:cubicBezTo>
                <a:cubicBezTo>
                  <a:pt x="9820" y="4614"/>
                  <a:pt x="9966" y="4656"/>
                  <a:pt x="10031" y="4771"/>
                </a:cubicBezTo>
                <a:cubicBezTo>
                  <a:pt x="10096" y="4886"/>
                  <a:pt x="10055" y="5033"/>
                  <a:pt x="9940" y="5098"/>
                </a:cubicBezTo>
                <a:cubicBezTo>
                  <a:pt x="9925" y="5107"/>
                  <a:pt x="9362" y="5445"/>
                  <a:pt x="8830" y="6333"/>
                </a:cubicBezTo>
                <a:cubicBezTo>
                  <a:pt x="9323" y="6507"/>
                  <a:pt x="9726" y="6495"/>
                  <a:pt x="10032" y="6295"/>
                </a:cubicBezTo>
                <a:cubicBezTo>
                  <a:pt x="10713" y="5850"/>
                  <a:pt x="10860" y="4530"/>
                  <a:pt x="10864" y="3843"/>
                </a:cubicBezTo>
                <a:cubicBezTo>
                  <a:pt x="9810" y="3817"/>
                  <a:pt x="9093" y="4054"/>
                  <a:pt x="8724" y="4547"/>
                </a:cubicBezTo>
                <a:cubicBezTo>
                  <a:pt x="8379" y="5010"/>
                  <a:pt x="8411" y="5609"/>
                  <a:pt x="8477" y="5973"/>
                </a:cubicBezTo>
                <a:close/>
                <a:moveTo>
                  <a:pt x="481" y="11698"/>
                </a:moveTo>
                <a:lnTo>
                  <a:pt x="1011" y="11751"/>
                </a:lnTo>
                <a:cubicBezTo>
                  <a:pt x="1953" y="11845"/>
                  <a:pt x="2871" y="12084"/>
                  <a:pt x="3740" y="12462"/>
                </a:cubicBezTo>
                <a:lnTo>
                  <a:pt x="6013" y="13450"/>
                </a:lnTo>
                <a:cubicBezTo>
                  <a:pt x="6812" y="13798"/>
                  <a:pt x="7734" y="13811"/>
                  <a:pt x="8544" y="13488"/>
                </a:cubicBezTo>
                <a:lnTo>
                  <a:pt x="10371" y="12757"/>
                </a:lnTo>
                <a:cubicBezTo>
                  <a:pt x="10381" y="12753"/>
                  <a:pt x="10392" y="12749"/>
                  <a:pt x="10402" y="12747"/>
                </a:cubicBezTo>
                <a:lnTo>
                  <a:pt x="10730" y="12665"/>
                </a:lnTo>
                <a:cubicBezTo>
                  <a:pt x="11520" y="12467"/>
                  <a:pt x="12187" y="11904"/>
                  <a:pt x="12515" y="11159"/>
                </a:cubicBezTo>
                <a:lnTo>
                  <a:pt x="14130" y="7488"/>
                </a:lnTo>
                <a:cubicBezTo>
                  <a:pt x="13717" y="7549"/>
                  <a:pt x="13336" y="7772"/>
                  <a:pt x="13083" y="8110"/>
                </a:cubicBezTo>
                <a:lnTo>
                  <a:pt x="10913" y="10610"/>
                </a:lnTo>
                <a:cubicBezTo>
                  <a:pt x="10914" y="10619"/>
                  <a:pt x="10914" y="10628"/>
                  <a:pt x="10914" y="10638"/>
                </a:cubicBezTo>
                <a:cubicBezTo>
                  <a:pt x="10914" y="11240"/>
                  <a:pt x="10424" y="11730"/>
                  <a:pt x="9822" y="11730"/>
                </a:cubicBezTo>
                <a:lnTo>
                  <a:pt x="6650" y="11730"/>
                </a:lnTo>
                <a:cubicBezTo>
                  <a:pt x="6237" y="11730"/>
                  <a:pt x="5830" y="11796"/>
                  <a:pt x="5439" y="11926"/>
                </a:cubicBezTo>
                <a:lnTo>
                  <a:pt x="5350" y="11702"/>
                </a:lnTo>
                <a:lnTo>
                  <a:pt x="5276" y="11474"/>
                </a:lnTo>
                <a:lnTo>
                  <a:pt x="5288" y="11470"/>
                </a:lnTo>
                <a:cubicBezTo>
                  <a:pt x="5727" y="11324"/>
                  <a:pt x="6186" y="11249"/>
                  <a:pt x="6650" y="11249"/>
                </a:cubicBezTo>
                <a:lnTo>
                  <a:pt x="9822" y="11249"/>
                </a:lnTo>
                <a:cubicBezTo>
                  <a:pt x="10159" y="11249"/>
                  <a:pt x="10433" y="10975"/>
                  <a:pt x="10433" y="10638"/>
                </a:cubicBezTo>
                <a:cubicBezTo>
                  <a:pt x="10433" y="10301"/>
                  <a:pt x="10159" y="10026"/>
                  <a:pt x="9822" y="10026"/>
                </a:cubicBezTo>
                <a:lnTo>
                  <a:pt x="7548" y="10026"/>
                </a:lnTo>
                <a:cubicBezTo>
                  <a:pt x="6951" y="10026"/>
                  <a:pt x="6375" y="9865"/>
                  <a:pt x="5882" y="9559"/>
                </a:cubicBezTo>
                <a:cubicBezTo>
                  <a:pt x="5340" y="9223"/>
                  <a:pt x="4466" y="8771"/>
                  <a:pt x="3382" y="8530"/>
                </a:cubicBezTo>
                <a:cubicBezTo>
                  <a:pt x="1834" y="8187"/>
                  <a:pt x="720" y="9375"/>
                  <a:pt x="481" y="9658"/>
                </a:cubicBezTo>
                <a:lnTo>
                  <a:pt x="481" y="116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TRANSITIONS">
            <a:extLst>
              <a:ext uri="{FF2B5EF4-FFF2-40B4-BE49-F238E27FC236}">
                <a16:creationId xmlns:a16="http://schemas.microsoft.com/office/drawing/2014/main" id="{5B34F685-26B4-4F8D-9287-955BC809A1C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003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8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9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4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xit" presetSubtype="6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0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2" dur="4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8" presetClass="emph" presetSubtype="0" ac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1980000">
                                      <p:cBhvr>
                                        <p:cTn id="3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decel="10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Rot by="-2400000">
                                      <p:cBhvr>
                                        <p:cTn id="3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ac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420000">
                                      <p:cBhvr>
                                        <p:cTn id="3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6" presetClass="emph" presetSubtype="0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40" dur="4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49" dur="200" fill="hold"/>
                                        <p:tgtEl>
                                          <p:spTgt spid="62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6" presetClass="emph" presetSubtype="0" decel="10000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51" dur="800" fill="hold"/>
                                        <p:tgtEl>
                                          <p:spTgt spid="62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fill="hold" grpId="3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53" dur="300" fill="hold"/>
                                        <p:tgtEl>
                                          <p:spTgt spid="62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decel="100000" fill="hold" grpId="4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55" dur="300" fill="hold"/>
                                        <p:tgtEl>
                                          <p:spTgt spid="6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decel="100000" fill="hold" grpId="5" nodeType="with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57" dur="400" fill="hold"/>
                                        <p:tgtEl>
                                          <p:spTgt spid="6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8" presetClass="emph" presetSubtype="0" decel="100000" fill="hold" grpId="6" nodeType="withEffect">
                                  <p:stCondLst>
                                    <p:cond delay="2600"/>
                                  </p:stCondLst>
                                  <p:childTnLst>
                                    <p:animRot by="600000">
                                      <p:cBhvr>
                                        <p:cTn id="59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6" presetClass="emph" presetSubtype="0" fill="hold" grpId="7" nodeType="withEffect">
                                  <p:stCondLst>
                                    <p:cond delay="2950"/>
                                  </p:stCondLst>
                                  <p:childTnLst>
                                    <p:animScale>
                                      <p:cBhvr>
                                        <p:cTn id="61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8" presetClass="emph" presetSubtype="0" fill="hold" grpId="8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-600000">
                                      <p:cBhvr>
                                        <p:cTn id="63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6" presetClass="emph" presetSubtype="0" decel="100000" fill="hold" grpId="9" nodeType="withEffect">
                                  <p:stCondLst>
                                    <p:cond delay="3200"/>
                                  </p:stCondLst>
                                  <p:childTnLst>
                                    <p:animScale>
                                      <p:cBhvr>
                                        <p:cTn id="65" dur="200" fill="hold"/>
                                        <p:tgtEl>
                                          <p:spTgt spid="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3" presetClass="exit" presetSubtype="32" fill="hold" grpId="10" nodeType="withEffect">
                                  <p:stCondLst>
                                    <p:cond delay="3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2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3" dur="200" fill="hold"/>
                                        <p:tgtEl>
                                          <p:spTgt spid="55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decel="10000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75" dur="800" fill="hold"/>
                                        <p:tgtEl>
                                          <p:spTgt spid="55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77" dur="300" fill="hold"/>
                                        <p:tgtEl>
                                          <p:spTgt spid="55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repeatCount="indefinite" decel="100000" autoRev="1" fill="hold" grpId="4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79" dur="400" fill="hold"/>
                                        <p:tgtEl>
                                          <p:spTgt spid="5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3" presetClass="exit" presetSubtype="32" fill="hold" grpId="5" nodeType="withEffect">
                                  <p:stCondLst>
                                    <p:cond delay="3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2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xit" presetSubtype="1" accel="10000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4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4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ntr" presetSubtype="1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xit" presetSubtype="1" accel="100000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4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4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5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7" dur="4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8" presetClass="emph" presetSubtype="0" ac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980000">
                                      <p:cBhvr>
                                        <p:cTn id="10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8" presetClass="emph" presetSubtype="0" decel="10000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Rot by="-2400000">
                                      <p:cBhvr>
                                        <p:cTn id="1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2" presetID="8" presetClass="emph" presetSubtype="0" ac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420000">
                                      <p:cBhvr>
                                        <p:cTn id="113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4" presetID="6" presetClass="emph" presetSubtype="0" de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115" dur="4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53" presetClass="exit" presetSubtype="32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24" dur="200" fill="hold"/>
                                        <p:tgtEl>
                                          <p:spTgt spid="56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6" presetClass="emph" presetSubtype="0" decel="10000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26" dur="800" fill="hold"/>
                                        <p:tgtEl>
                                          <p:spTgt spid="56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3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128" dur="300" fill="hold"/>
                                        <p:tgtEl>
                                          <p:spTgt spid="56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repeatCount="indefinite" decel="100000" autoRev="1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30" dur="400" fill="hold"/>
                                        <p:tgtEl>
                                          <p:spTgt spid="5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3" presetClass="exit" presetSubtype="32" fill="hold" grpId="5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2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xit" presetSubtype="2" accel="10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4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4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ntr" presetSubtype="2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xit" presetSubtype="2" accel="10000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4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4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54" dur="200" fill="hold"/>
                                        <p:tgtEl>
                                          <p:spTgt spid="18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6" presetClass="emph" presetSubtype="0" decel="10000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56" dur="800" fill="hold"/>
                                        <p:tgtEl>
                                          <p:spTgt spid="18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6" presetClass="emph" presetSubtype="0" fill="hold" grpId="3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158" dur="300" fill="hold"/>
                                        <p:tgtEl>
                                          <p:spTgt spid="18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6" presetClass="emph" presetSubtype="0" decel="100000" fill="hold" grpId="4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60" dur="300" fill="hold"/>
                                        <p:tgtEl>
                                          <p:spTgt spid="1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6" presetClass="emph" presetSubtype="0" decel="100000" fill="hold" grpId="5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162" dur="40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8" presetClass="emph" presetSubtype="0" decel="100000" fill="hold" grpId="6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600000">
                                      <p:cBhvr>
                                        <p:cTn id="164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5" presetID="6" presetClass="emph" presetSubtype="0" fill="hold" grpId="7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166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8" nodeType="withEffect">
                                  <p:stCondLst>
                                    <p:cond delay="3150"/>
                                  </p:stCondLst>
                                  <p:childTnLst>
                                    <p:animRot by="-600000">
                                      <p:cBhvr>
                                        <p:cTn id="16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6" presetClass="emph" presetSubtype="0" decel="100000" fill="hold" grpId="9" nodeType="withEffect">
                                  <p:stCondLst>
                                    <p:cond delay="3350"/>
                                  </p:stCondLst>
                                  <p:childTnLst>
                                    <p:animScale>
                                      <p:cBhvr>
                                        <p:cTn id="170" dur="200" fill="hold"/>
                                        <p:tgtEl>
                                          <p:spTgt spid="1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53" presetClass="exit" presetSubtype="32" fill="hold" grpId="10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2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" presetClass="entr" presetSubtype="6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1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6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3" dur="4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84" presetID="8" presetClass="emph" presetSubtype="0" ac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980000">
                                      <p:cBhvr>
                                        <p:cTn id="185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6" presetID="8" presetClass="emp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400000">
                                      <p:cBhvr>
                                        <p:cTn id="18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8" presetID="8" presetClass="emph" presetSubtype="0" ac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420000">
                                      <p:cBhvr>
                                        <p:cTn id="189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0" presetID="6" presetClass="emph" presetSubtype="0" de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191" dur="4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53" presetClass="exit" presetSubtype="3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3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6" presetClass="emph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200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6" presetClass="emph" presetSubtype="0" decel="10000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202" dur="800" fill="hold"/>
                                        <p:tgtEl>
                                          <p:spTgt spid="53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6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204" dur="300" fill="hold"/>
                                        <p:tgtEl>
                                          <p:spTgt spid="53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6" presetClass="emph" presetSubtype="0" repeatCount="indefinite" decel="100000" autoRev="1" fill="hold" grpId="4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206" dur="400" fill="hold"/>
                                        <p:tgtEl>
                                          <p:spTgt spid="5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23" presetClass="exit" presetSubtype="32" fill="hold" grpId="5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2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2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" presetClass="entr" presetSubtype="4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xit" presetSubtype="4" accel="10000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4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4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xit" presetSubtype="4" accel="10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4" dur="4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4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6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30" dur="200" fill="hold"/>
                                        <p:tgtEl>
                                          <p:spTgt spid="19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32" dur="800" fill="hold"/>
                                        <p:tgtEl>
                                          <p:spTgt spid="19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6" presetClass="emph" presetSubtype="0" fill="hold" grpId="3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234" dur="300" fill="hold"/>
                                        <p:tgtEl>
                                          <p:spTgt spid="19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6" presetClass="emph" presetSubtype="0" decel="100000" fill="hold" grpId="4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236" dur="300" fill="hold"/>
                                        <p:tgtEl>
                                          <p:spTgt spid="1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6" presetClass="emph" presetSubtype="0" decel="100000" fill="hold" grpId="5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238" dur="400" fill="hold"/>
                                        <p:tgtEl>
                                          <p:spTgt spid="1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8" presetClass="emph" presetSubtype="0" decel="100000" fill="hold" grpId="6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600000">
                                      <p:cBhvr>
                                        <p:cTn id="24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1" presetID="6" presetClass="emph" presetSubtype="0" fill="hold" grpId="7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242" dur="250" fill="hold"/>
                                        <p:tgtEl>
                                          <p:spTgt spid="1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43" presetID="8" presetClass="emph" presetSubtype="0" fill="hold" grpId="8" nodeType="withEffect">
                                  <p:stCondLst>
                                    <p:cond delay="3150"/>
                                  </p:stCondLst>
                                  <p:childTnLst>
                                    <p:animRot by="-600000">
                                      <p:cBhvr>
                                        <p:cTn id="24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5" presetID="6" presetClass="emph" presetSubtype="0" decel="100000" fill="hold" grpId="9" nodeType="withEffect">
                                  <p:stCondLst>
                                    <p:cond delay="3350"/>
                                  </p:stCondLst>
                                  <p:childTnLst>
                                    <p:animScale>
                                      <p:cBhvr>
                                        <p:cTn id="246" dur="200" fill="hold"/>
                                        <p:tgtEl>
                                          <p:spTgt spid="1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47" presetID="53" presetClass="exit" presetSubtype="32" fill="hold" grpId="10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8" dur="3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3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2" presetClass="entr" presetSubtype="12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257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58" presetID="6" presetClass="emp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59" dur="4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60" presetID="8" presetClass="emph" presetSubtype="0" ac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1980000">
                                      <p:cBhvr>
                                        <p:cTn id="26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2" presetID="8" presetClass="emph" presetSubtype="0" decel="100000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animRot by="-2400000">
                                      <p:cBhvr>
                                        <p:cTn id="26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4" presetID="8" presetClass="emph" presetSubtype="0" ac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420000">
                                      <p:cBhvr>
                                        <p:cTn id="265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6" presetID="6" presetClass="emph" presetSubtype="0" de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267" dur="4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8" presetID="53" presetClass="exit" presetSubtype="32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9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1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6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276" dur="200" fill="hold"/>
                                        <p:tgtEl>
                                          <p:spTgt spid="57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77" presetID="6" presetClass="emph" presetSubtype="0" decel="10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78" dur="800" fill="hold"/>
                                        <p:tgtEl>
                                          <p:spTgt spid="57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279" presetID="6" presetClass="emph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280" dur="300" fill="hold"/>
                                        <p:tgtEl>
                                          <p:spTgt spid="57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6" presetClass="emph" presetSubtype="0" repeatCount="indefinite" decel="100000" autoRev="1" fill="hold" grpId="4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282" dur="400" fill="hold"/>
                                        <p:tgtEl>
                                          <p:spTgt spid="5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83" presetID="23" presetClass="exit" presetSubtype="32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4" dur="2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2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2" presetClass="entr" presetSubtype="4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xit" presetSubtype="4" accel="10000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2" dur="4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4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2" presetClass="entr" presetSubtype="4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xit" presetSubtype="4" accel="10000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0" dur="4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4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06" dur="200" fill="hold"/>
                                        <p:tgtEl>
                                          <p:spTgt spid="20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307" presetID="6" presetClass="emph" presetSubtype="0" decel="100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08" dur="800" fill="hold"/>
                                        <p:tgtEl>
                                          <p:spTgt spid="20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309" presetID="6" presetClass="emph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310" dur="300" fill="hold"/>
                                        <p:tgtEl>
                                          <p:spTgt spid="20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311" presetID="6" presetClass="emph" presetSubtype="0" decel="100000" fill="hold" grpId="4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312" dur="300" fill="hold"/>
                                        <p:tgtEl>
                                          <p:spTgt spid="2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13" presetID="6" presetClass="emph" presetSubtype="0" decel="100000" fill="hold" grpId="5" nodeType="withEffect">
                                  <p:stCondLst>
                                    <p:cond delay="2950"/>
                                  </p:stCondLst>
                                  <p:childTnLst>
                                    <p:animScale>
                                      <p:cBhvr>
                                        <p:cTn id="314" dur="400" fill="hold"/>
                                        <p:tgtEl>
                                          <p:spTgt spid="2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5" presetID="8" presetClass="emph" presetSubtype="0" decel="100000" fill="hold" grpId="6" nodeType="withEffect">
                                  <p:stCondLst>
                                    <p:cond delay="2950"/>
                                  </p:stCondLst>
                                  <p:childTnLst>
                                    <p:animRot by="600000">
                                      <p:cBhvr>
                                        <p:cTn id="31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7" presetID="6" presetClass="emph" presetSubtype="0" fill="hold" grpId="7" nodeType="withEffect">
                                  <p:stCondLst>
                                    <p:cond delay="3300"/>
                                  </p:stCondLst>
                                  <p:childTnLst>
                                    <p:animScale>
                                      <p:cBhvr>
                                        <p:cTn id="318" dur="250" fill="hold"/>
                                        <p:tgtEl>
                                          <p:spTgt spid="2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19" presetID="8" presetClass="emph" presetSubtype="0" fill="hold" grpId="8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-600000">
                                      <p:cBhvr>
                                        <p:cTn id="32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1" presetID="6" presetClass="emph" presetSubtype="0" decel="100000" fill="hold" grpId="9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322" dur="200" fill="hold"/>
                                        <p:tgtEl>
                                          <p:spTgt spid="2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23" presetID="53" presetClass="exit" presetSubtype="32" fill="hold" grpId="10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4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2" presetClass="entr" presetSubtype="9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333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34" presetID="6" presetClass="emp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35" dur="4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36" presetID="8" presetClass="emph" presetSubtype="0" ac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1980000">
                                      <p:cBhvr>
                                        <p:cTn id="33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8" presetID="8" presetClass="emph" presetSubtype="0" decel="100000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animRot by="-2400000">
                                      <p:cBhvr>
                                        <p:cTn id="33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0" presetID="8" presetClass="emph" presetSubtype="0" ac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420000">
                                      <p:cBhvr>
                                        <p:cTn id="341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2" presetID="6" presetClass="emph" presetSubtype="0" de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343" dur="4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44" presetID="53" presetClass="exit" presetSubtype="32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5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6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352" dur="200" fill="hold"/>
                                        <p:tgtEl>
                                          <p:spTgt spid="54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353" presetID="6" presetClass="emph" presetSubtype="0" decel="10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354" dur="800" fill="hold"/>
                                        <p:tgtEl>
                                          <p:spTgt spid="54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355" presetID="6" presetClass="emph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356" dur="300" fill="hold"/>
                                        <p:tgtEl>
                                          <p:spTgt spid="54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357" presetID="6" presetClass="emph" presetSubtype="0" repeatCount="indefinite" decel="100000" autoRev="1" fill="hold" grpId="4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358" dur="400" fill="hold"/>
                                        <p:tgtEl>
                                          <p:spTgt spid="5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59" presetID="23" presetClass="exit" presetSubtype="32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0" dur="2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2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2" presetClass="entr" presetSubtype="8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2" presetClass="exit" presetSubtype="8" accel="10000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8" dur="4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9" dur="4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2" presetClass="entr" presetSubtype="8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2" presetClass="exit" presetSubtype="8" accel="10000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6" dur="4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7" dur="4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6" presetClass="emph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382" dur="200" fill="hold"/>
                                        <p:tgtEl>
                                          <p:spTgt spid="21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383" presetID="6" presetClass="emph" presetSubtype="0" decel="10000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384" dur="800" fill="hold"/>
                                        <p:tgtEl>
                                          <p:spTgt spid="21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385" presetID="6" presetClass="emph" presetSubtype="0" fill="hold" grpId="3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386" dur="300" fill="hold"/>
                                        <p:tgtEl>
                                          <p:spTgt spid="21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387" presetID="6" presetClass="emph" presetSubtype="0" decel="100000" fill="hold" grpId="4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388" dur="300" fill="hold"/>
                                        <p:tgtEl>
                                          <p:spTgt spid="2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89" presetID="6" presetClass="emph" presetSubtype="0" decel="100000" fill="hold" grpId="5" nodeType="withEffect">
                                  <p:stCondLst>
                                    <p:cond delay="3150"/>
                                  </p:stCondLst>
                                  <p:childTnLst>
                                    <p:animScale>
                                      <p:cBhvr>
                                        <p:cTn id="390" dur="400" fill="hold"/>
                                        <p:tgtEl>
                                          <p:spTgt spid="2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91" presetID="8" presetClass="emph" presetSubtype="0" decel="100000" fill="hold" grpId="6" nodeType="withEffect">
                                  <p:stCondLst>
                                    <p:cond delay="3150"/>
                                  </p:stCondLst>
                                  <p:childTnLst>
                                    <p:animRot by="600000">
                                      <p:cBhvr>
                                        <p:cTn id="39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3" presetID="6" presetClass="emph" presetSubtype="0" fill="hold" grpId="7" nodeType="withEffect">
                                  <p:stCondLst>
                                    <p:cond delay="3500"/>
                                  </p:stCondLst>
                                  <p:childTnLst>
                                    <p:animScale>
                                      <p:cBhvr>
                                        <p:cTn id="394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95" presetID="8" presetClass="emph" presetSubtype="0" fill="hold" grpId="8" nodeType="withEffect">
                                  <p:stCondLst>
                                    <p:cond delay="3550"/>
                                  </p:stCondLst>
                                  <p:childTnLst>
                                    <p:animRot by="-600000">
                                      <p:cBhvr>
                                        <p:cTn id="39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7" presetID="6" presetClass="emph" presetSubtype="0" decel="100000" fill="hold" grpId="9" nodeType="withEffect">
                                  <p:stCondLst>
                                    <p:cond delay="3750"/>
                                  </p:stCondLst>
                                  <p:childTnLst>
                                    <p:animScale>
                                      <p:cBhvr>
                                        <p:cTn id="398" dur="200" fill="hold"/>
                                        <p:tgtEl>
                                          <p:spTgt spid="2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99" presetID="53" presetClass="exit" presetSubtype="32" fill="hold" grpId="10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0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6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407" dur="200" fill="hold"/>
                                        <p:tgtEl>
                                          <p:spTgt spid="22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408" presetID="6" presetClass="emph" presetSubtype="0" decel="10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409" dur="8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410" presetID="6" presetClass="emph" presetSubtype="0" fill="hold" grpId="3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411" dur="300" fill="hold"/>
                                        <p:tgtEl>
                                          <p:spTgt spid="22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412" presetID="6" presetClass="emph" presetSubtype="0" decel="100000" fill="hold" grpId="4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413" dur="300" fill="hold"/>
                                        <p:tgtEl>
                                          <p:spTgt spid="2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14" presetID="6" presetClass="emph" presetSubtype="0" decel="100000" fill="hold" grpId="5" nodeType="withEffect">
                                  <p:stCondLst>
                                    <p:cond delay="3150"/>
                                  </p:stCondLst>
                                  <p:childTnLst>
                                    <p:animScale>
                                      <p:cBhvr>
                                        <p:cTn id="415" dur="400" fill="hold"/>
                                        <p:tgtEl>
                                          <p:spTgt spid="2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16" presetID="8" presetClass="emph" presetSubtype="0" decel="100000" fill="hold" grpId="6" nodeType="withEffect">
                                  <p:stCondLst>
                                    <p:cond delay="3150"/>
                                  </p:stCondLst>
                                  <p:childTnLst>
                                    <p:animRot by="600000">
                                      <p:cBhvr>
                                        <p:cTn id="41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8" presetID="6" presetClass="emph" presetSubtype="0" fill="hold" grpId="7" nodeType="withEffect">
                                  <p:stCondLst>
                                    <p:cond delay="3500"/>
                                  </p:stCondLst>
                                  <p:childTnLst>
                                    <p:animScale>
                                      <p:cBhvr>
                                        <p:cTn id="419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20" presetID="8" presetClass="emph" presetSubtype="0" fill="hold" grpId="8" nodeType="withEffect">
                                  <p:stCondLst>
                                    <p:cond delay="3550"/>
                                  </p:stCondLst>
                                  <p:childTnLst>
                                    <p:animRot by="-600000">
                                      <p:cBhvr>
                                        <p:cTn id="42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2" presetID="6" presetClass="emph" presetSubtype="0" decel="100000" fill="hold" grpId="9" nodeType="withEffect">
                                  <p:stCondLst>
                                    <p:cond delay="3750"/>
                                  </p:stCondLst>
                                  <p:childTnLst>
                                    <p:animScale>
                                      <p:cBhvr>
                                        <p:cTn id="423" dur="2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24" presetID="53" presetClass="exit" presetSubtype="32" fill="hold" grpId="10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5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32" dur="200" fill="hold"/>
                                        <p:tgtEl>
                                          <p:spTgt spid="24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433" presetID="6" presetClass="emph" presetSubtype="0" decel="10000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434" dur="800" fill="hold"/>
                                        <p:tgtEl>
                                          <p:spTgt spid="24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435" presetID="6" presetClass="emph" presetSubtype="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436" dur="300" fill="hold"/>
                                        <p:tgtEl>
                                          <p:spTgt spid="24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437" presetID="6" presetClass="emph" presetSubtype="0" decel="100000" fill="hold" grpId="4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438" dur="300" fill="hold"/>
                                        <p:tgtEl>
                                          <p:spTgt spid="2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39" presetID="6" presetClass="emph" presetSubtype="0" decel="100000" fill="hold" grpId="5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440" dur="400" fill="hold"/>
                                        <p:tgtEl>
                                          <p:spTgt spid="2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41" presetID="8" presetClass="emph" presetSubtype="0" decel="100000" fill="hold" grpId="6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600000">
                                      <p:cBhvr>
                                        <p:cTn id="44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3" presetID="6" presetClass="emph" presetSubtype="0" fill="hold" grpId="7" nodeType="withEffect">
                                  <p:stCondLst>
                                    <p:cond delay="3350"/>
                                  </p:stCondLst>
                                  <p:childTnLst>
                                    <p:animScale>
                                      <p:cBhvr>
                                        <p:cTn id="444" dur="250" fill="hold"/>
                                        <p:tgtEl>
                                          <p:spTgt spid="2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45" presetID="8" presetClass="emph" presetSubtype="0" fill="hold" grpId="8" nodeType="withEffect">
                                  <p:stCondLst>
                                    <p:cond delay="3400"/>
                                  </p:stCondLst>
                                  <p:childTnLst>
                                    <p:animRot by="-600000">
                                      <p:cBhvr>
                                        <p:cTn id="446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7" presetID="6" presetClass="emph" presetSubtype="0" decel="100000" fill="hold" grpId="9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448" dur="200" fill="hold"/>
                                        <p:tgtEl>
                                          <p:spTgt spid="2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49" presetID="23" presetClass="exit" presetSubtype="32" fill="hold" grpId="10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0" dur="2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2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54"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8" presetClass="entr" presetSubtype="12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8" dur="3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8" grpId="7" animBg="1"/>
      <p:bldP spid="18" grpId="8" animBg="1"/>
      <p:bldP spid="18" grpId="9" animBg="1"/>
      <p:bldP spid="18" grpId="10" animBg="1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19" grpId="6" animBg="1"/>
      <p:bldP spid="19" grpId="7" animBg="1"/>
      <p:bldP spid="19" grpId="8" animBg="1"/>
      <p:bldP spid="19" grpId="9" animBg="1"/>
      <p:bldP spid="19" grpId="10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0" grpId="6" animBg="1"/>
      <p:bldP spid="20" grpId="7" animBg="1"/>
      <p:bldP spid="20" grpId="8" animBg="1"/>
      <p:bldP spid="20" grpId="9" animBg="1"/>
      <p:bldP spid="20" grpId="10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1" grpId="8" animBg="1"/>
      <p:bldP spid="21" grpId="9" animBg="1"/>
      <p:bldP spid="21" grpId="10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2" grpId="6" animBg="1"/>
      <p:bldP spid="22" grpId="7" animBg="1"/>
      <p:bldP spid="22" grpId="8" animBg="1"/>
      <p:bldP spid="22" grpId="9" animBg="1"/>
      <p:bldP spid="22" grpId="10" animBg="1"/>
      <p:bldP spid="24" grpId="0"/>
      <p:bldP spid="24" grpId="1"/>
      <p:bldP spid="24" grpId="2"/>
      <p:bldP spid="24" grpId="3"/>
      <p:bldP spid="24" grpId="4"/>
      <p:bldP spid="24" grpId="5"/>
      <p:bldP spid="24" grpId="6"/>
      <p:bldP spid="24" grpId="7"/>
      <p:bldP spid="24" grpId="8"/>
      <p:bldP spid="24" grpId="9"/>
      <p:bldP spid="24" grpId="10"/>
      <p:bldP spid="41" grpId="0"/>
      <p:bldP spid="41" grpId="1"/>
      <p:bldP spid="42" grpId="0"/>
      <p:bldP spid="42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 animBg="1"/>
      <p:bldP spid="53" grpId="1" animBg="1"/>
      <p:bldP spid="53" grpId="2" animBg="1"/>
      <p:bldP spid="53" grpId="3" animBg="1"/>
      <p:bldP spid="53" grpId="4" animBg="1"/>
      <p:bldP spid="53" grpId="5" animBg="1"/>
      <p:bldP spid="54" grpId="0" animBg="1"/>
      <p:bldP spid="54" grpId="1" animBg="1"/>
      <p:bldP spid="54" grpId="2" animBg="1"/>
      <p:bldP spid="54" grpId="3" animBg="1"/>
      <p:bldP spid="54" grpId="4" animBg="1"/>
      <p:bldP spid="54" grpId="5" animBg="1"/>
      <p:bldP spid="55" grpId="0" animBg="1"/>
      <p:bldP spid="55" grpId="1" animBg="1"/>
      <p:bldP spid="55" grpId="2" animBg="1"/>
      <p:bldP spid="55" grpId="3" animBg="1"/>
      <p:bldP spid="55" grpId="4" animBg="1"/>
      <p:bldP spid="55" grpId="5" animBg="1"/>
      <p:bldP spid="56" grpId="0" animBg="1"/>
      <p:bldP spid="56" grpId="1" animBg="1"/>
      <p:bldP spid="56" grpId="2" animBg="1"/>
      <p:bldP spid="56" grpId="3" animBg="1"/>
      <p:bldP spid="56" grpId="4" animBg="1"/>
      <p:bldP spid="56" grpId="5" animBg="1"/>
      <p:bldP spid="57" grpId="0" animBg="1"/>
      <p:bldP spid="57" grpId="1" animBg="1"/>
      <p:bldP spid="57" grpId="2" animBg="1"/>
      <p:bldP spid="57" grpId="3" animBg="1"/>
      <p:bldP spid="57" grpId="4" animBg="1"/>
      <p:bldP spid="57" grpId="5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2" grpId="0" animBg="1"/>
      <p:bldP spid="62" grpId="1" animBg="1"/>
      <p:bldP spid="62" grpId="2" animBg="1"/>
      <p:bldP spid="62" grpId="3" animBg="1"/>
      <p:bldP spid="62" grpId="4" animBg="1"/>
      <p:bldP spid="62" grpId="5" animBg="1"/>
      <p:bldP spid="62" grpId="6" animBg="1"/>
      <p:bldP spid="62" grpId="7" animBg="1"/>
      <p:bldP spid="62" grpId="8" animBg="1"/>
      <p:bldP spid="62" grpId="9" animBg="1"/>
      <p:bldP spid="62" grpId="10" animBg="1"/>
      <p:bldP spid="75" grpId="0" animBg="1"/>
      <p:bldP spid="7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">
            <a:extLst>
              <a:ext uri="{FF2B5EF4-FFF2-40B4-BE49-F238E27FC236}">
                <a16:creationId xmlns:a16="http://schemas.microsoft.com/office/drawing/2014/main" id="{EF1B1092-D8A2-47F2-AF5D-23C423172B18}"/>
              </a:ext>
            </a:extLst>
          </p:cNvPr>
          <p:cNvSpPr>
            <a:spLocks/>
          </p:cNvSpPr>
          <p:nvPr/>
        </p:nvSpPr>
        <p:spPr bwMode="auto">
          <a:xfrm>
            <a:off x="8062780" y="4629328"/>
            <a:ext cx="1099451" cy="1099451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endParaRPr lang="es-ES" sz="2400">
              <a:solidFill>
                <a:srgbClr val="FFFFFF"/>
              </a:solidFill>
              <a:cs typeface="Calibri" charset="0"/>
            </a:endParaRPr>
          </a:p>
        </p:txBody>
      </p:sp>
      <p:sp>
        <p:nvSpPr>
          <p:cNvPr id="39" name="OVAL">
            <a:extLst>
              <a:ext uri="{FF2B5EF4-FFF2-40B4-BE49-F238E27FC236}">
                <a16:creationId xmlns:a16="http://schemas.microsoft.com/office/drawing/2014/main" id="{A486645C-03A3-4D85-B847-8653B7297CF4}"/>
              </a:ext>
            </a:extLst>
          </p:cNvPr>
          <p:cNvSpPr>
            <a:spLocks/>
          </p:cNvSpPr>
          <p:nvPr/>
        </p:nvSpPr>
        <p:spPr bwMode="auto">
          <a:xfrm>
            <a:off x="9594307" y="4360076"/>
            <a:ext cx="1570644" cy="1570644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endParaRPr lang="es-ES" sz="2400">
              <a:solidFill>
                <a:srgbClr val="FFFFFF"/>
              </a:solidFill>
              <a:cs typeface="Calibri" charset="0"/>
            </a:endParaRPr>
          </a:p>
        </p:txBody>
      </p:sp>
      <p:sp>
        <p:nvSpPr>
          <p:cNvPr id="41" name="OVAL">
            <a:extLst>
              <a:ext uri="{FF2B5EF4-FFF2-40B4-BE49-F238E27FC236}">
                <a16:creationId xmlns:a16="http://schemas.microsoft.com/office/drawing/2014/main" id="{A552696E-9089-4DF8-B328-3E148D4D8708}"/>
              </a:ext>
            </a:extLst>
          </p:cNvPr>
          <p:cNvSpPr>
            <a:spLocks/>
          </p:cNvSpPr>
          <p:nvPr/>
        </p:nvSpPr>
        <p:spPr bwMode="auto">
          <a:xfrm>
            <a:off x="11024567" y="4494702"/>
            <a:ext cx="1099451" cy="1099451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endParaRPr lang="es-ES" sz="2400">
              <a:solidFill>
                <a:srgbClr val="FFFFFF"/>
              </a:solidFill>
              <a:cs typeface="Calibri" charset="0"/>
            </a:endParaRPr>
          </a:p>
        </p:txBody>
      </p:sp>
      <p:sp>
        <p:nvSpPr>
          <p:cNvPr id="43" name="OVAL">
            <a:extLst>
              <a:ext uri="{FF2B5EF4-FFF2-40B4-BE49-F238E27FC236}">
                <a16:creationId xmlns:a16="http://schemas.microsoft.com/office/drawing/2014/main" id="{AB2A7A2F-B60F-48FF-B19B-8D80208DADA4}"/>
              </a:ext>
            </a:extLst>
          </p:cNvPr>
          <p:cNvSpPr>
            <a:spLocks/>
          </p:cNvSpPr>
          <p:nvPr/>
        </p:nvSpPr>
        <p:spPr bwMode="auto">
          <a:xfrm rot="1351254">
            <a:off x="4444688" y="4480677"/>
            <a:ext cx="1096644" cy="1099451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endParaRPr lang="es-ES" sz="2400">
              <a:solidFill>
                <a:srgbClr val="FFFFFF"/>
              </a:solidFill>
              <a:cs typeface="Calibri" charset="0"/>
            </a:endParaRPr>
          </a:p>
        </p:txBody>
      </p:sp>
      <p:sp>
        <p:nvSpPr>
          <p:cNvPr id="45" name="OVAL">
            <a:extLst>
              <a:ext uri="{FF2B5EF4-FFF2-40B4-BE49-F238E27FC236}">
                <a16:creationId xmlns:a16="http://schemas.microsoft.com/office/drawing/2014/main" id="{58A3D486-7F85-4CDE-9088-9F3FDB91088E}"/>
              </a:ext>
            </a:extLst>
          </p:cNvPr>
          <p:cNvSpPr>
            <a:spLocks/>
          </p:cNvSpPr>
          <p:nvPr/>
        </p:nvSpPr>
        <p:spPr bwMode="auto">
          <a:xfrm rot="1351254">
            <a:off x="7002595" y="4514334"/>
            <a:ext cx="992872" cy="990068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endParaRPr lang="es-ES" sz="2400">
              <a:solidFill>
                <a:srgbClr val="FFFFFF"/>
              </a:solidFill>
              <a:cs typeface="Calibri" charset="0"/>
            </a:endParaRPr>
          </a:p>
        </p:txBody>
      </p:sp>
      <p:sp>
        <p:nvSpPr>
          <p:cNvPr id="46" name="OVAL">
            <a:extLst>
              <a:ext uri="{FF2B5EF4-FFF2-40B4-BE49-F238E27FC236}">
                <a16:creationId xmlns:a16="http://schemas.microsoft.com/office/drawing/2014/main" id="{1022C03E-5BE2-4B0C-9D8C-5410536E5D47}"/>
              </a:ext>
            </a:extLst>
          </p:cNvPr>
          <p:cNvSpPr>
            <a:spLocks/>
          </p:cNvSpPr>
          <p:nvPr/>
        </p:nvSpPr>
        <p:spPr bwMode="auto">
          <a:xfrm rot="1351254">
            <a:off x="7734628" y="4775174"/>
            <a:ext cx="496437" cy="493631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endParaRPr lang="es-ES" sz="2400">
              <a:solidFill>
                <a:srgbClr val="FFFFFF"/>
              </a:solidFill>
              <a:cs typeface="Calibri" charset="0"/>
            </a:endParaRPr>
          </a:p>
        </p:txBody>
      </p:sp>
      <p:sp>
        <p:nvSpPr>
          <p:cNvPr id="47" name="OVAL">
            <a:extLst>
              <a:ext uri="{FF2B5EF4-FFF2-40B4-BE49-F238E27FC236}">
                <a16:creationId xmlns:a16="http://schemas.microsoft.com/office/drawing/2014/main" id="{D3FE9D49-4A23-4FAA-909C-3DDBCDAF431A}"/>
              </a:ext>
            </a:extLst>
          </p:cNvPr>
          <p:cNvSpPr>
            <a:spLocks/>
          </p:cNvSpPr>
          <p:nvPr/>
        </p:nvSpPr>
        <p:spPr bwMode="auto">
          <a:xfrm>
            <a:off x="3081594" y="4898582"/>
            <a:ext cx="314128" cy="314128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endParaRPr lang="es-ES" sz="2400">
              <a:solidFill>
                <a:srgbClr val="FFFFFF"/>
              </a:solidFill>
              <a:cs typeface="Calibri" charset="0"/>
            </a:endParaRPr>
          </a:p>
        </p:txBody>
      </p:sp>
      <p:sp>
        <p:nvSpPr>
          <p:cNvPr id="48" name="OVAL">
            <a:extLst>
              <a:ext uri="{FF2B5EF4-FFF2-40B4-BE49-F238E27FC236}">
                <a16:creationId xmlns:a16="http://schemas.microsoft.com/office/drawing/2014/main" id="{53CAE98D-F174-45A6-BA97-A23FF1B3F183}"/>
              </a:ext>
            </a:extLst>
          </p:cNvPr>
          <p:cNvSpPr>
            <a:spLocks/>
          </p:cNvSpPr>
          <p:nvPr/>
        </p:nvSpPr>
        <p:spPr bwMode="auto">
          <a:xfrm rot="1351254">
            <a:off x="3740703" y="4590063"/>
            <a:ext cx="897511" cy="900314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endParaRPr lang="es-ES" sz="2400">
              <a:solidFill>
                <a:srgbClr val="FFFFFF"/>
              </a:solidFill>
              <a:cs typeface="Calibri" charset="0"/>
            </a:endParaRPr>
          </a:p>
        </p:txBody>
      </p:sp>
      <p:sp>
        <p:nvSpPr>
          <p:cNvPr id="49" name="OVAL">
            <a:extLst>
              <a:ext uri="{FF2B5EF4-FFF2-40B4-BE49-F238E27FC236}">
                <a16:creationId xmlns:a16="http://schemas.microsoft.com/office/drawing/2014/main" id="{EF98CE19-C4E0-482E-BEF5-C466D1D708E7}"/>
              </a:ext>
            </a:extLst>
          </p:cNvPr>
          <p:cNvSpPr>
            <a:spLocks/>
          </p:cNvSpPr>
          <p:nvPr/>
        </p:nvSpPr>
        <p:spPr bwMode="auto">
          <a:xfrm rot="1351254">
            <a:off x="3353651" y="4786394"/>
            <a:ext cx="496437" cy="496434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endParaRPr lang="es-ES" sz="2400">
              <a:solidFill>
                <a:srgbClr val="FFFFFF"/>
              </a:solidFill>
              <a:cs typeface="Calibri" charset="0"/>
            </a:endParaRPr>
          </a:p>
        </p:txBody>
      </p:sp>
      <p:sp>
        <p:nvSpPr>
          <p:cNvPr id="50" name="OVAL">
            <a:extLst>
              <a:ext uri="{FF2B5EF4-FFF2-40B4-BE49-F238E27FC236}">
                <a16:creationId xmlns:a16="http://schemas.microsoft.com/office/drawing/2014/main" id="{707DAE63-C22F-4624-8952-49ABCDDA61B8}"/>
              </a:ext>
            </a:extLst>
          </p:cNvPr>
          <p:cNvSpPr>
            <a:spLocks/>
          </p:cNvSpPr>
          <p:nvPr/>
        </p:nvSpPr>
        <p:spPr bwMode="auto">
          <a:xfrm>
            <a:off x="14892278" y="4763956"/>
            <a:ext cx="314128" cy="314128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endParaRPr lang="es-ES" sz="2400">
              <a:solidFill>
                <a:srgbClr val="FFFFFF"/>
              </a:solidFill>
              <a:cs typeface="Calibri" charset="0"/>
            </a:endParaRPr>
          </a:p>
        </p:txBody>
      </p:sp>
      <p:sp>
        <p:nvSpPr>
          <p:cNvPr id="51" name="OVAL">
            <a:extLst>
              <a:ext uri="{FF2B5EF4-FFF2-40B4-BE49-F238E27FC236}">
                <a16:creationId xmlns:a16="http://schemas.microsoft.com/office/drawing/2014/main" id="{45F34FDC-704F-4AE8-81A6-A809D663E85E}"/>
              </a:ext>
            </a:extLst>
          </p:cNvPr>
          <p:cNvSpPr>
            <a:spLocks/>
          </p:cNvSpPr>
          <p:nvPr/>
        </p:nvSpPr>
        <p:spPr bwMode="auto">
          <a:xfrm rot="1351254">
            <a:off x="13683443" y="4500312"/>
            <a:ext cx="900314" cy="897511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endParaRPr lang="es-ES" sz="2400">
              <a:solidFill>
                <a:srgbClr val="FFFFFF"/>
              </a:solidFill>
              <a:cs typeface="Calibri" charset="0"/>
            </a:endParaRPr>
          </a:p>
        </p:txBody>
      </p:sp>
      <p:sp>
        <p:nvSpPr>
          <p:cNvPr id="52" name="OVAL">
            <a:extLst>
              <a:ext uri="{FF2B5EF4-FFF2-40B4-BE49-F238E27FC236}">
                <a16:creationId xmlns:a16="http://schemas.microsoft.com/office/drawing/2014/main" id="{BE7788B7-5350-4CF0-B7E9-B038FDB069AE}"/>
              </a:ext>
            </a:extLst>
          </p:cNvPr>
          <p:cNvSpPr>
            <a:spLocks/>
          </p:cNvSpPr>
          <p:nvPr/>
        </p:nvSpPr>
        <p:spPr bwMode="auto">
          <a:xfrm rot="1351254">
            <a:off x="14465959" y="4707861"/>
            <a:ext cx="496437" cy="493631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endParaRPr lang="es-ES" sz="2400">
              <a:solidFill>
                <a:srgbClr val="FFFFFF"/>
              </a:solidFill>
              <a:cs typeface="Calibri" charset="0"/>
            </a:endParaRPr>
          </a:p>
        </p:txBody>
      </p:sp>
      <p:sp>
        <p:nvSpPr>
          <p:cNvPr id="55" name="OVAL">
            <a:extLst>
              <a:ext uri="{FF2B5EF4-FFF2-40B4-BE49-F238E27FC236}">
                <a16:creationId xmlns:a16="http://schemas.microsoft.com/office/drawing/2014/main" id="{BED0E204-F2CB-4A5D-A647-AB4A40A7FFDF}"/>
              </a:ext>
            </a:extLst>
          </p:cNvPr>
          <p:cNvSpPr>
            <a:spLocks/>
          </p:cNvSpPr>
          <p:nvPr/>
        </p:nvSpPr>
        <p:spPr bwMode="auto">
          <a:xfrm>
            <a:off x="6110758" y="6250457"/>
            <a:ext cx="339372" cy="33937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s-ES" sz="2400">
              <a:cs typeface="Calibri" charset="0"/>
            </a:endParaRPr>
          </a:p>
        </p:txBody>
      </p:sp>
      <p:sp>
        <p:nvSpPr>
          <p:cNvPr id="59" name="OVAL">
            <a:extLst>
              <a:ext uri="{FF2B5EF4-FFF2-40B4-BE49-F238E27FC236}">
                <a16:creationId xmlns:a16="http://schemas.microsoft.com/office/drawing/2014/main" id="{FD09B48B-844F-4EEC-AA8C-11D4A1A4EC95}"/>
              </a:ext>
            </a:extLst>
          </p:cNvPr>
          <p:cNvSpPr>
            <a:spLocks/>
          </p:cNvSpPr>
          <p:nvPr/>
        </p:nvSpPr>
        <p:spPr bwMode="auto">
          <a:xfrm>
            <a:off x="9378901" y="6267287"/>
            <a:ext cx="339372" cy="33937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s-ES" sz="2400">
              <a:cs typeface="Calibri" charset="0"/>
            </a:endParaRPr>
          </a:p>
        </p:txBody>
      </p:sp>
      <p:sp>
        <p:nvSpPr>
          <p:cNvPr id="61" name="OVAL">
            <a:extLst>
              <a:ext uri="{FF2B5EF4-FFF2-40B4-BE49-F238E27FC236}">
                <a16:creationId xmlns:a16="http://schemas.microsoft.com/office/drawing/2014/main" id="{B0B485E5-E1C9-44E1-B99F-302BC242754B}"/>
              </a:ext>
            </a:extLst>
          </p:cNvPr>
          <p:cNvSpPr>
            <a:spLocks/>
          </p:cNvSpPr>
          <p:nvPr/>
        </p:nvSpPr>
        <p:spPr bwMode="auto">
          <a:xfrm>
            <a:off x="12710891" y="6270091"/>
            <a:ext cx="339370" cy="33937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s-ES" sz="2400">
              <a:cs typeface="Calibri" charset="0"/>
            </a:endParaRPr>
          </a:p>
        </p:txBody>
      </p:sp>
      <p:sp>
        <p:nvSpPr>
          <p:cNvPr id="65" name="LINE">
            <a:extLst>
              <a:ext uri="{FF2B5EF4-FFF2-40B4-BE49-F238E27FC236}">
                <a16:creationId xmlns:a16="http://schemas.microsoft.com/office/drawing/2014/main" id="{B8CBD0AE-BE22-4882-A12F-84EC206E69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56602" y="6654339"/>
            <a:ext cx="0" cy="969312"/>
          </a:xfrm>
          <a:prstGeom prst="line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609585">
              <a:defRPr/>
            </a:pPr>
            <a:endParaRPr lang="es-ES" sz="16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9" name="LINE">
            <a:extLst>
              <a:ext uri="{FF2B5EF4-FFF2-40B4-BE49-F238E27FC236}">
                <a16:creationId xmlns:a16="http://schemas.microsoft.com/office/drawing/2014/main" id="{4C245667-EBD4-4CA0-B326-00F4E4132F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48587" y="6693604"/>
            <a:ext cx="0" cy="969312"/>
          </a:xfrm>
          <a:prstGeom prst="line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609585">
              <a:defRPr/>
            </a:pPr>
            <a:endParaRPr lang="es-ES" sz="16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1" name="LINE">
            <a:extLst>
              <a:ext uri="{FF2B5EF4-FFF2-40B4-BE49-F238E27FC236}">
                <a16:creationId xmlns:a16="http://schemas.microsoft.com/office/drawing/2014/main" id="{F69F60DA-CBDE-4883-A802-AF15C27755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80576" y="6679580"/>
            <a:ext cx="0" cy="969312"/>
          </a:xfrm>
          <a:prstGeom prst="line">
            <a:avLst/>
          </a:prstGeom>
          <a:noFill/>
          <a:ln w="1270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609585">
              <a:defRPr/>
            </a:pPr>
            <a:endParaRPr lang="es-ES" sz="16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4" name="OVAL">
            <a:extLst>
              <a:ext uri="{FF2B5EF4-FFF2-40B4-BE49-F238E27FC236}">
                <a16:creationId xmlns:a16="http://schemas.microsoft.com/office/drawing/2014/main" id="{89364006-C0A7-4E5C-A02A-6EB87FBE45A6}"/>
              </a:ext>
            </a:extLst>
          </p:cNvPr>
          <p:cNvSpPr>
            <a:spLocks/>
          </p:cNvSpPr>
          <p:nvPr/>
        </p:nvSpPr>
        <p:spPr bwMode="auto">
          <a:xfrm rot="1351254">
            <a:off x="5266472" y="4017899"/>
            <a:ext cx="1963305" cy="196330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gradFill>
            <a:gsLst>
              <a:gs pos="0">
                <a:srgbClr val="DE394A"/>
              </a:gs>
              <a:gs pos="100000">
                <a:srgbClr val="E6692F"/>
              </a:gs>
            </a:gsLst>
            <a:lin ang="2700000" scaled="1"/>
          </a:gradFill>
          <a:ln w="57150"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schemeClr val="lt1"/>
              </a:solidFill>
              <a:latin typeface="+mj-lt"/>
            </a:endParaRPr>
          </a:p>
        </p:txBody>
      </p:sp>
      <p:sp>
        <p:nvSpPr>
          <p:cNvPr id="40" name="OVAL">
            <a:extLst>
              <a:ext uri="{FF2B5EF4-FFF2-40B4-BE49-F238E27FC236}">
                <a16:creationId xmlns:a16="http://schemas.microsoft.com/office/drawing/2014/main" id="{C2C8CB45-3674-441E-A17C-D5909417E74B}"/>
              </a:ext>
            </a:extLst>
          </p:cNvPr>
          <p:cNvSpPr>
            <a:spLocks/>
          </p:cNvSpPr>
          <p:nvPr/>
        </p:nvSpPr>
        <p:spPr bwMode="auto">
          <a:xfrm>
            <a:off x="8568529" y="3956195"/>
            <a:ext cx="2041837" cy="204183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gradFill>
            <a:gsLst>
              <a:gs pos="0">
                <a:srgbClr val="DE394A"/>
              </a:gs>
              <a:gs pos="100000">
                <a:srgbClr val="7030A0"/>
              </a:gs>
            </a:gsLst>
            <a:lin ang="2700000" scaled="1"/>
          </a:gradFill>
          <a:ln w="57150"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schemeClr val="lt1"/>
              </a:solidFill>
              <a:latin typeface="+mj-lt"/>
            </a:endParaRPr>
          </a:p>
        </p:txBody>
      </p:sp>
      <p:sp>
        <p:nvSpPr>
          <p:cNvPr id="42" name="OVAL">
            <a:extLst>
              <a:ext uri="{FF2B5EF4-FFF2-40B4-BE49-F238E27FC236}">
                <a16:creationId xmlns:a16="http://schemas.microsoft.com/office/drawing/2014/main" id="{8278EC86-FA2F-4EF0-9E7B-188E9F1A5BD8}"/>
              </a:ext>
            </a:extLst>
          </p:cNvPr>
          <p:cNvSpPr>
            <a:spLocks/>
          </p:cNvSpPr>
          <p:nvPr/>
        </p:nvSpPr>
        <p:spPr bwMode="auto">
          <a:xfrm>
            <a:off x="11832327" y="3956195"/>
            <a:ext cx="1963305" cy="196330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gradFill>
            <a:gsLst>
              <a:gs pos="0">
                <a:srgbClr val="9A0000"/>
              </a:gs>
              <a:gs pos="100000">
                <a:srgbClr val="DE394A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9" name="ICON">
            <a:extLst>
              <a:ext uri="{FF2B5EF4-FFF2-40B4-BE49-F238E27FC236}">
                <a16:creationId xmlns:a16="http://schemas.microsoft.com/office/drawing/2014/main" id="{46862DD5-9A84-4CA0-8A86-33C3835A8E43}"/>
              </a:ext>
            </a:extLst>
          </p:cNvPr>
          <p:cNvSpPr>
            <a:spLocks/>
          </p:cNvSpPr>
          <p:nvPr/>
        </p:nvSpPr>
        <p:spPr bwMode="auto">
          <a:xfrm>
            <a:off x="12463876" y="4378447"/>
            <a:ext cx="718376" cy="617509"/>
          </a:xfrm>
          <a:custGeom>
            <a:avLst/>
            <a:gdLst>
              <a:gd name="T0" fmla="*/ 28 w 58"/>
              <a:gd name="T1" fmla="*/ 49 h 50"/>
              <a:gd name="T2" fmla="*/ 8 w 58"/>
              <a:gd name="T3" fmla="*/ 30 h 50"/>
              <a:gd name="T4" fmla="*/ 0 w 58"/>
              <a:gd name="T5" fmla="*/ 15 h 50"/>
              <a:gd name="T6" fmla="*/ 16 w 58"/>
              <a:gd name="T7" fmla="*/ 0 h 50"/>
              <a:gd name="T8" fmla="*/ 29 w 58"/>
              <a:gd name="T9" fmla="*/ 7 h 50"/>
              <a:gd name="T10" fmla="*/ 43 w 58"/>
              <a:gd name="T11" fmla="*/ 0 h 50"/>
              <a:gd name="T12" fmla="*/ 58 w 58"/>
              <a:gd name="T13" fmla="*/ 15 h 50"/>
              <a:gd name="T14" fmla="*/ 51 w 58"/>
              <a:gd name="T15" fmla="*/ 30 h 50"/>
              <a:gd name="T16" fmla="*/ 31 w 58"/>
              <a:gd name="T17" fmla="*/ 49 h 50"/>
              <a:gd name="T18" fmla="*/ 29 w 58"/>
              <a:gd name="T19" fmla="*/ 50 h 50"/>
              <a:gd name="T20" fmla="*/ 28 w 58"/>
              <a:gd name="T21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" h="50">
                <a:moveTo>
                  <a:pt x="28" y="49"/>
                </a:moveTo>
                <a:cubicBezTo>
                  <a:pt x="8" y="30"/>
                  <a:pt x="8" y="30"/>
                  <a:pt x="8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6"/>
                  <a:pt x="6" y="0"/>
                  <a:pt x="16" y="0"/>
                </a:cubicBezTo>
                <a:cubicBezTo>
                  <a:pt x="21" y="0"/>
                  <a:pt x="27" y="5"/>
                  <a:pt x="29" y="7"/>
                </a:cubicBezTo>
                <a:cubicBezTo>
                  <a:pt x="32" y="5"/>
                  <a:pt x="37" y="0"/>
                  <a:pt x="43" y="0"/>
                </a:cubicBezTo>
                <a:cubicBezTo>
                  <a:pt x="52" y="0"/>
                  <a:pt x="58" y="6"/>
                  <a:pt x="58" y="15"/>
                </a:cubicBezTo>
                <a:cubicBezTo>
                  <a:pt x="58" y="23"/>
                  <a:pt x="51" y="30"/>
                  <a:pt x="51" y="30"/>
                </a:cubicBezTo>
                <a:cubicBezTo>
                  <a:pt x="31" y="49"/>
                  <a:pt x="31" y="49"/>
                  <a:pt x="31" y="49"/>
                </a:cubicBezTo>
                <a:cubicBezTo>
                  <a:pt x="30" y="50"/>
                  <a:pt x="30" y="50"/>
                  <a:pt x="29" y="50"/>
                </a:cubicBezTo>
                <a:cubicBezTo>
                  <a:pt x="29" y="50"/>
                  <a:pt x="28" y="50"/>
                  <a:pt x="28" y="49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80" name="ICON">
            <a:extLst>
              <a:ext uri="{FF2B5EF4-FFF2-40B4-BE49-F238E27FC236}">
                <a16:creationId xmlns:a16="http://schemas.microsoft.com/office/drawing/2014/main" id="{A2632369-4E28-4E71-8914-9E2085401F41}"/>
              </a:ext>
            </a:extLst>
          </p:cNvPr>
          <p:cNvSpPr>
            <a:spLocks noEditPoints="1"/>
          </p:cNvSpPr>
          <p:nvPr/>
        </p:nvSpPr>
        <p:spPr bwMode="auto">
          <a:xfrm>
            <a:off x="9248710" y="4405706"/>
            <a:ext cx="681474" cy="679013"/>
          </a:xfrm>
          <a:custGeom>
            <a:avLst/>
            <a:gdLst>
              <a:gd name="T0" fmla="*/ 44 w 55"/>
              <a:gd name="T1" fmla="*/ 28 h 55"/>
              <a:gd name="T2" fmla="*/ 37 w 55"/>
              <a:gd name="T3" fmla="*/ 34 h 55"/>
              <a:gd name="T4" fmla="*/ 37 w 55"/>
              <a:gd name="T5" fmla="*/ 47 h 55"/>
              <a:gd name="T6" fmla="*/ 36 w 55"/>
              <a:gd name="T7" fmla="*/ 47 h 55"/>
              <a:gd name="T8" fmla="*/ 23 w 55"/>
              <a:gd name="T9" fmla="*/ 55 h 55"/>
              <a:gd name="T10" fmla="*/ 23 w 55"/>
              <a:gd name="T11" fmla="*/ 55 h 55"/>
              <a:gd name="T12" fmla="*/ 22 w 55"/>
              <a:gd name="T13" fmla="*/ 55 h 55"/>
              <a:gd name="T14" fmla="*/ 20 w 55"/>
              <a:gd name="T15" fmla="*/ 53 h 55"/>
              <a:gd name="T16" fmla="*/ 19 w 55"/>
              <a:gd name="T17" fmla="*/ 52 h 55"/>
              <a:gd name="T18" fmla="*/ 22 w 55"/>
              <a:gd name="T19" fmla="*/ 42 h 55"/>
              <a:gd name="T20" fmla="*/ 13 w 55"/>
              <a:gd name="T21" fmla="*/ 33 h 55"/>
              <a:gd name="T22" fmla="*/ 3 w 55"/>
              <a:gd name="T23" fmla="*/ 36 h 55"/>
              <a:gd name="T24" fmla="*/ 3 w 55"/>
              <a:gd name="T25" fmla="*/ 36 h 55"/>
              <a:gd name="T26" fmla="*/ 2 w 55"/>
              <a:gd name="T27" fmla="*/ 35 h 55"/>
              <a:gd name="T28" fmla="*/ 0 w 55"/>
              <a:gd name="T29" fmla="*/ 33 h 55"/>
              <a:gd name="T30" fmla="*/ 0 w 55"/>
              <a:gd name="T31" fmla="*/ 32 h 55"/>
              <a:gd name="T32" fmla="*/ 7 w 55"/>
              <a:gd name="T33" fmla="*/ 19 h 55"/>
              <a:gd name="T34" fmla="*/ 8 w 55"/>
              <a:gd name="T35" fmla="*/ 18 h 55"/>
              <a:gd name="T36" fmla="*/ 21 w 55"/>
              <a:gd name="T37" fmla="*/ 17 h 55"/>
              <a:gd name="T38" fmla="*/ 27 w 55"/>
              <a:gd name="T39" fmla="*/ 11 h 55"/>
              <a:gd name="T40" fmla="*/ 54 w 55"/>
              <a:gd name="T41" fmla="*/ 0 h 55"/>
              <a:gd name="T42" fmla="*/ 55 w 55"/>
              <a:gd name="T43" fmla="*/ 1 h 55"/>
              <a:gd name="T44" fmla="*/ 44 w 55"/>
              <a:gd name="T45" fmla="*/ 28 h 55"/>
              <a:gd name="T46" fmla="*/ 44 w 55"/>
              <a:gd name="T47" fmla="*/ 7 h 55"/>
              <a:gd name="T48" fmla="*/ 41 w 55"/>
              <a:gd name="T49" fmla="*/ 11 h 55"/>
              <a:gd name="T50" fmla="*/ 44 w 55"/>
              <a:gd name="T51" fmla="*/ 14 h 55"/>
              <a:gd name="T52" fmla="*/ 48 w 55"/>
              <a:gd name="T53" fmla="*/ 11 h 55"/>
              <a:gd name="T54" fmla="*/ 44 w 55"/>
              <a:gd name="T55" fmla="*/ 7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" h="55">
                <a:moveTo>
                  <a:pt x="44" y="28"/>
                </a:moveTo>
                <a:cubicBezTo>
                  <a:pt x="42" y="30"/>
                  <a:pt x="40" y="32"/>
                  <a:pt x="37" y="34"/>
                </a:cubicBezTo>
                <a:cubicBezTo>
                  <a:pt x="37" y="47"/>
                  <a:pt x="37" y="47"/>
                  <a:pt x="37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2" y="55"/>
                  <a:pt x="22" y="55"/>
                  <a:pt x="22" y="55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2"/>
                  <a:pt x="19" y="52"/>
                  <a:pt x="19" y="52"/>
                </a:cubicBezTo>
                <a:cubicBezTo>
                  <a:pt x="22" y="42"/>
                  <a:pt x="22" y="42"/>
                  <a:pt x="22" y="42"/>
                </a:cubicBezTo>
                <a:cubicBezTo>
                  <a:pt x="13" y="33"/>
                  <a:pt x="13" y="33"/>
                  <a:pt x="13" y="33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2" y="35"/>
                  <a:pt x="2" y="35"/>
                  <a:pt x="2" y="3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0" y="32"/>
                  <a:pt x="0" y="32"/>
                </a:cubicBezTo>
                <a:cubicBezTo>
                  <a:pt x="7" y="19"/>
                  <a:pt x="7" y="19"/>
                  <a:pt x="7" y="19"/>
                </a:cubicBezTo>
                <a:cubicBezTo>
                  <a:pt x="8" y="18"/>
                  <a:pt x="8" y="18"/>
                  <a:pt x="8" y="18"/>
                </a:cubicBezTo>
                <a:cubicBezTo>
                  <a:pt x="21" y="17"/>
                  <a:pt x="21" y="17"/>
                  <a:pt x="21" y="17"/>
                </a:cubicBezTo>
                <a:cubicBezTo>
                  <a:pt x="23" y="15"/>
                  <a:pt x="25" y="13"/>
                  <a:pt x="27" y="11"/>
                </a:cubicBezTo>
                <a:cubicBezTo>
                  <a:pt x="36" y="2"/>
                  <a:pt x="42" y="0"/>
                  <a:pt x="54" y="0"/>
                </a:cubicBezTo>
                <a:cubicBezTo>
                  <a:pt x="55" y="0"/>
                  <a:pt x="55" y="0"/>
                  <a:pt x="55" y="1"/>
                </a:cubicBezTo>
                <a:cubicBezTo>
                  <a:pt x="55" y="12"/>
                  <a:pt x="52" y="20"/>
                  <a:pt x="44" y="28"/>
                </a:cubicBezTo>
                <a:moveTo>
                  <a:pt x="44" y="7"/>
                </a:moveTo>
                <a:cubicBezTo>
                  <a:pt x="43" y="7"/>
                  <a:pt x="41" y="9"/>
                  <a:pt x="41" y="11"/>
                </a:cubicBezTo>
                <a:cubicBezTo>
                  <a:pt x="41" y="12"/>
                  <a:pt x="43" y="14"/>
                  <a:pt x="44" y="14"/>
                </a:cubicBezTo>
                <a:cubicBezTo>
                  <a:pt x="46" y="14"/>
                  <a:pt x="48" y="12"/>
                  <a:pt x="48" y="11"/>
                </a:cubicBezTo>
                <a:cubicBezTo>
                  <a:pt x="48" y="9"/>
                  <a:pt x="46" y="7"/>
                  <a:pt x="44" y="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81" name="ICON">
            <a:extLst>
              <a:ext uri="{FF2B5EF4-FFF2-40B4-BE49-F238E27FC236}">
                <a16:creationId xmlns:a16="http://schemas.microsoft.com/office/drawing/2014/main" id="{CED3CB0E-3E17-4876-9B65-11D83BAC2046}"/>
              </a:ext>
            </a:extLst>
          </p:cNvPr>
          <p:cNvSpPr>
            <a:spLocks noEditPoints="1"/>
          </p:cNvSpPr>
          <p:nvPr/>
        </p:nvSpPr>
        <p:spPr bwMode="auto">
          <a:xfrm>
            <a:off x="5881040" y="4378447"/>
            <a:ext cx="689301" cy="704220"/>
          </a:xfrm>
          <a:custGeom>
            <a:avLst/>
            <a:gdLst>
              <a:gd name="T0" fmla="*/ 46 w 46"/>
              <a:gd name="T1" fmla="*/ 27 h 47"/>
              <a:gd name="T2" fmla="*/ 45 w 46"/>
              <a:gd name="T3" fmla="*/ 28 h 47"/>
              <a:gd name="T4" fmla="*/ 40 w 46"/>
              <a:gd name="T5" fmla="*/ 29 h 47"/>
              <a:gd name="T6" fmla="*/ 39 w 46"/>
              <a:gd name="T7" fmla="*/ 31 h 47"/>
              <a:gd name="T8" fmla="*/ 42 w 46"/>
              <a:gd name="T9" fmla="*/ 36 h 47"/>
              <a:gd name="T10" fmla="*/ 42 w 46"/>
              <a:gd name="T11" fmla="*/ 36 h 47"/>
              <a:gd name="T12" fmla="*/ 42 w 46"/>
              <a:gd name="T13" fmla="*/ 37 h 47"/>
              <a:gd name="T14" fmla="*/ 36 w 46"/>
              <a:gd name="T15" fmla="*/ 42 h 47"/>
              <a:gd name="T16" fmla="*/ 35 w 46"/>
              <a:gd name="T17" fmla="*/ 42 h 47"/>
              <a:gd name="T18" fmla="*/ 31 w 46"/>
              <a:gd name="T19" fmla="*/ 39 h 47"/>
              <a:gd name="T20" fmla="*/ 28 w 46"/>
              <a:gd name="T21" fmla="*/ 40 h 47"/>
              <a:gd name="T22" fmla="*/ 27 w 46"/>
              <a:gd name="T23" fmla="*/ 46 h 47"/>
              <a:gd name="T24" fmla="*/ 26 w 46"/>
              <a:gd name="T25" fmla="*/ 47 h 47"/>
              <a:gd name="T26" fmla="*/ 20 w 46"/>
              <a:gd name="T27" fmla="*/ 47 h 47"/>
              <a:gd name="T28" fmla="*/ 19 w 46"/>
              <a:gd name="T29" fmla="*/ 46 h 47"/>
              <a:gd name="T30" fmla="*/ 18 w 46"/>
              <a:gd name="T31" fmla="*/ 40 h 47"/>
              <a:gd name="T32" fmla="*/ 15 w 46"/>
              <a:gd name="T33" fmla="*/ 39 h 47"/>
              <a:gd name="T34" fmla="*/ 11 w 46"/>
              <a:gd name="T35" fmla="*/ 42 h 47"/>
              <a:gd name="T36" fmla="*/ 10 w 46"/>
              <a:gd name="T37" fmla="*/ 42 h 47"/>
              <a:gd name="T38" fmla="*/ 9 w 46"/>
              <a:gd name="T39" fmla="*/ 42 h 47"/>
              <a:gd name="T40" fmla="*/ 4 w 46"/>
              <a:gd name="T41" fmla="*/ 37 h 47"/>
              <a:gd name="T42" fmla="*/ 4 w 46"/>
              <a:gd name="T43" fmla="*/ 36 h 47"/>
              <a:gd name="T44" fmla="*/ 4 w 46"/>
              <a:gd name="T45" fmla="*/ 36 h 47"/>
              <a:gd name="T46" fmla="*/ 8 w 46"/>
              <a:gd name="T47" fmla="*/ 32 h 47"/>
              <a:gd name="T48" fmla="*/ 6 w 46"/>
              <a:gd name="T49" fmla="*/ 29 h 47"/>
              <a:gd name="T50" fmla="*/ 1 w 46"/>
              <a:gd name="T51" fmla="*/ 28 h 47"/>
              <a:gd name="T52" fmla="*/ 0 w 46"/>
              <a:gd name="T53" fmla="*/ 27 h 47"/>
              <a:gd name="T54" fmla="*/ 0 w 46"/>
              <a:gd name="T55" fmla="*/ 20 h 47"/>
              <a:gd name="T56" fmla="*/ 1 w 46"/>
              <a:gd name="T57" fmla="*/ 19 h 47"/>
              <a:gd name="T58" fmla="*/ 6 w 46"/>
              <a:gd name="T59" fmla="*/ 18 h 47"/>
              <a:gd name="T60" fmla="*/ 7 w 46"/>
              <a:gd name="T61" fmla="*/ 15 h 47"/>
              <a:gd name="T62" fmla="*/ 4 w 46"/>
              <a:gd name="T63" fmla="*/ 11 h 47"/>
              <a:gd name="T64" fmla="*/ 4 w 46"/>
              <a:gd name="T65" fmla="*/ 10 h 47"/>
              <a:gd name="T66" fmla="*/ 4 w 46"/>
              <a:gd name="T67" fmla="*/ 10 h 47"/>
              <a:gd name="T68" fmla="*/ 10 w 46"/>
              <a:gd name="T69" fmla="*/ 4 h 47"/>
              <a:gd name="T70" fmla="*/ 11 w 46"/>
              <a:gd name="T71" fmla="*/ 5 h 47"/>
              <a:gd name="T72" fmla="*/ 15 w 46"/>
              <a:gd name="T73" fmla="*/ 8 h 47"/>
              <a:gd name="T74" fmla="*/ 18 w 46"/>
              <a:gd name="T75" fmla="*/ 7 h 47"/>
              <a:gd name="T76" fmla="*/ 19 w 46"/>
              <a:gd name="T77" fmla="*/ 1 h 47"/>
              <a:gd name="T78" fmla="*/ 20 w 46"/>
              <a:gd name="T79" fmla="*/ 0 h 47"/>
              <a:gd name="T80" fmla="*/ 26 w 46"/>
              <a:gd name="T81" fmla="*/ 0 h 47"/>
              <a:gd name="T82" fmla="*/ 27 w 46"/>
              <a:gd name="T83" fmla="*/ 1 h 47"/>
              <a:gd name="T84" fmla="*/ 28 w 46"/>
              <a:gd name="T85" fmla="*/ 7 h 47"/>
              <a:gd name="T86" fmla="*/ 31 w 46"/>
              <a:gd name="T87" fmla="*/ 8 h 47"/>
              <a:gd name="T88" fmla="*/ 35 w 46"/>
              <a:gd name="T89" fmla="*/ 5 h 47"/>
              <a:gd name="T90" fmla="*/ 36 w 46"/>
              <a:gd name="T91" fmla="*/ 4 h 47"/>
              <a:gd name="T92" fmla="*/ 37 w 46"/>
              <a:gd name="T93" fmla="*/ 5 h 47"/>
              <a:gd name="T94" fmla="*/ 42 w 46"/>
              <a:gd name="T95" fmla="*/ 10 h 47"/>
              <a:gd name="T96" fmla="*/ 42 w 46"/>
              <a:gd name="T97" fmla="*/ 10 h 47"/>
              <a:gd name="T98" fmla="*/ 42 w 46"/>
              <a:gd name="T99" fmla="*/ 11 h 47"/>
              <a:gd name="T100" fmla="*/ 39 w 46"/>
              <a:gd name="T101" fmla="*/ 15 h 47"/>
              <a:gd name="T102" fmla="*/ 40 w 46"/>
              <a:gd name="T103" fmla="*/ 18 h 47"/>
              <a:gd name="T104" fmla="*/ 45 w 46"/>
              <a:gd name="T105" fmla="*/ 19 h 47"/>
              <a:gd name="T106" fmla="*/ 46 w 46"/>
              <a:gd name="T107" fmla="*/ 20 h 47"/>
              <a:gd name="T108" fmla="*/ 46 w 46"/>
              <a:gd name="T109" fmla="*/ 27 h 47"/>
              <a:gd name="T110" fmla="*/ 23 w 46"/>
              <a:gd name="T111" fmla="*/ 16 h 47"/>
              <a:gd name="T112" fmla="*/ 15 w 46"/>
              <a:gd name="T113" fmla="*/ 23 h 47"/>
              <a:gd name="T114" fmla="*/ 23 w 46"/>
              <a:gd name="T115" fmla="*/ 31 h 47"/>
              <a:gd name="T116" fmla="*/ 31 w 46"/>
              <a:gd name="T117" fmla="*/ 23 h 47"/>
              <a:gd name="T118" fmla="*/ 23 w 46"/>
              <a:gd name="T119" fmla="*/ 1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6" h="47">
                <a:moveTo>
                  <a:pt x="46" y="27"/>
                </a:moveTo>
                <a:cubicBezTo>
                  <a:pt x="46" y="27"/>
                  <a:pt x="46" y="28"/>
                  <a:pt x="45" y="28"/>
                </a:cubicBezTo>
                <a:cubicBezTo>
                  <a:pt x="40" y="29"/>
                  <a:pt x="40" y="29"/>
                  <a:pt x="40" y="29"/>
                </a:cubicBezTo>
                <a:cubicBezTo>
                  <a:pt x="39" y="30"/>
                  <a:pt x="39" y="31"/>
                  <a:pt x="39" y="31"/>
                </a:cubicBezTo>
                <a:cubicBezTo>
                  <a:pt x="40" y="33"/>
                  <a:pt x="41" y="34"/>
                  <a:pt x="42" y="36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7"/>
                  <a:pt x="42" y="37"/>
                  <a:pt x="42" y="37"/>
                </a:cubicBezTo>
                <a:cubicBezTo>
                  <a:pt x="41" y="38"/>
                  <a:pt x="37" y="42"/>
                  <a:pt x="36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1" y="39"/>
                  <a:pt x="31" y="39"/>
                  <a:pt x="31" y="39"/>
                </a:cubicBezTo>
                <a:cubicBezTo>
                  <a:pt x="30" y="39"/>
                  <a:pt x="29" y="40"/>
                  <a:pt x="28" y="40"/>
                </a:cubicBezTo>
                <a:cubicBezTo>
                  <a:pt x="28" y="42"/>
                  <a:pt x="28" y="44"/>
                  <a:pt x="27" y="46"/>
                </a:cubicBezTo>
                <a:cubicBezTo>
                  <a:pt x="27" y="46"/>
                  <a:pt x="27" y="47"/>
                  <a:pt x="26" y="47"/>
                </a:cubicBezTo>
                <a:cubicBezTo>
                  <a:pt x="20" y="47"/>
                  <a:pt x="20" y="47"/>
                  <a:pt x="20" y="47"/>
                </a:cubicBezTo>
                <a:cubicBezTo>
                  <a:pt x="19" y="47"/>
                  <a:pt x="19" y="46"/>
                  <a:pt x="19" y="46"/>
                </a:cubicBezTo>
                <a:cubicBezTo>
                  <a:pt x="18" y="40"/>
                  <a:pt x="18" y="40"/>
                  <a:pt x="18" y="40"/>
                </a:cubicBezTo>
                <a:cubicBezTo>
                  <a:pt x="17" y="40"/>
                  <a:pt x="16" y="39"/>
                  <a:pt x="15" y="39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9" y="42"/>
                  <a:pt x="9" y="42"/>
                </a:cubicBezTo>
                <a:cubicBezTo>
                  <a:pt x="8" y="41"/>
                  <a:pt x="6" y="39"/>
                  <a:pt x="4" y="37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5" y="34"/>
                  <a:pt x="6" y="33"/>
                  <a:pt x="8" y="32"/>
                </a:cubicBezTo>
                <a:cubicBezTo>
                  <a:pt x="7" y="31"/>
                  <a:pt x="7" y="30"/>
                  <a:pt x="6" y="29"/>
                </a:cubicBezTo>
                <a:cubicBezTo>
                  <a:pt x="1" y="28"/>
                  <a:pt x="1" y="28"/>
                  <a:pt x="1" y="28"/>
                </a:cubicBezTo>
                <a:cubicBezTo>
                  <a:pt x="0" y="28"/>
                  <a:pt x="0" y="27"/>
                  <a:pt x="0" y="27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6" y="18"/>
                  <a:pt x="6" y="18"/>
                  <a:pt x="6" y="18"/>
                </a:cubicBezTo>
                <a:cubicBezTo>
                  <a:pt x="7" y="17"/>
                  <a:pt x="7" y="16"/>
                  <a:pt x="7" y="15"/>
                </a:cubicBezTo>
                <a:cubicBezTo>
                  <a:pt x="6" y="14"/>
                  <a:pt x="5" y="12"/>
                  <a:pt x="4" y="11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5" y="9"/>
                  <a:pt x="9" y="4"/>
                  <a:pt x="10" y="4"/>
                </a:cubicBezTo>
                <a:cubicBezTo>
                  <a:pt x="11" y="5"/>
                  <a:pt x="11" y="5"/>
                  <a:pt x="11" y="5"/>
                </a:cubicBezTo>
                <a:cubicBezTo>
                  <a:pt x="15" y="8"/>
                  <a:pt x="15" y="8"/>
                  <a:pt x="15" y="8"/>
                </a:cubicBezTo>
                <a:cubicBezTo>
                  <a:pt x="16" y="7"/>
                  <a:pt x="17" y="7"/>
                  <a:pt x="18" y="7"/>
                </a:cubicBezTo>
                <a:cubicBezTo>
                  <a:pt x="18" y="5"/>
                  <a:pt x="18" y="3"/>
                  <a:pt x="19" y="1"/>
                </a:cubicBezTo>
                <a:cubicBezTo>
                  <a:pt x="19" y="1"/>
                  <a:pt x="19" y="0"/>
                  <a:pt x="2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7" y="0"/>
                  <a:pt x="27" y="1"/>
                  <a:pt x="27" y="1"/>
                </a:cubicBezTo>
                <a:cubicBezTo>
                  <a:pt x="28" y="7"/>
                  <a:pt x="28" y="7"/>
                  <a:pt x="28" y="7"/>
                </a:cubicBezTo>
                <a:cubicBezTo>
                  <a:pt x="29" y="7"/>
                  <a:pt x="30" y="7"/>
                  <a:pt x="31" y="8"/>
                </a:cubicBezTo>
                <a:cubicBezTo>
                  <a:pt x="35" y="5"/>
                  <a:pt x="35" y="5"/>
                  <a:pt x="35" y="5"/>
                </a:cubicBezTo>
                <a:cubicBezTo>
                  <a:pt x="36" y="4"/>
                  <a:pt x="36" y="4"/>
                  <a:pt x="36" y="4"/>
                </a:cubicBezTo>
                <a:cubicBezTo>
                  <a:pt x="37" y="5"/>
                  <a:pt x="37" y="5"/>
                  <a:pt x="37" y="5"/>
                </a:cubicBezTo>
                <a:cubicBezTo>
                  <a:pt x="38" y="6"/>
                  <a:pt x="40" y="8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1"/>
                  <a:pt x="42" y="11"/>
                  <a:pt x="42" y="11"/>
                </a:cubicBezTo>
                <a:cubicBezTo>
                  <a:pt x="41" y="12"/>
                  <a:pt x="40" y="14"/>
                  <a:pt x="39" y="15"/>
                </a:cubicBezTo>
                <a:cubicBezTo>
                  <a:pt x="39" y="16"/>
                  <a:pt x="39" y="17"/>
                  <a:pt x="40" y="18"/>
                </a:cubicBezTo>
                <a:cubicBezTo>
                  <a:pt x="45" y="19"/>
                  <a:pt x="45" y="19"/>
                  <a:pt x="45" y="19"/>
                </a:cubicBezTo>
                <a:cubicBezTo>
                  <a:pt x="46" y="19"/>
                  <a:pt x="46" y="20"/>
                  <a:pt x="46" y="20"/>
                </a:cubicBezTo>
                <a:lnTo>
                  <a:pt x="46" y="27"/>
                </a:lnTo>
                <a:close/>
                <a:moveTo>
                  <a:pt x="23" y="16"/>
                </a:moveTo>
                <a:cubicBezTo>
                  <a:pt x="19" y="16"/>
                  <a:pt x="15" y="19"/>
                  <a:pt x="15" y="23"/>
                </a:cubicBezTo>
                <a:cubicBezTo>
                  <a:pt x="15" y="28"/>
                  <a:pt x="19" y="31"/>
                  <a:pt x="23" y="31"/>
                </a:cubicBezTo>
                <a:cubicBezTo>
                  <a:pt x="27" y="31"/>
                  <a:pt x="31" y="28"/>
                  <a:pt x="31" y="23"/>
                </a:cubicBezTo>
                <a:cubicBezTo>
                  <a:pt x="31" y="19"/>
                  <a:pt x="27" y="16"/>
                  <a:pt x="23" y="16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82" name="CHANGE TEXT HERE">
            <a:extLst>
              <a:ext uri="{FF2B5EF4-FFF2-40B4-BE49-F238E27FC236}">
                <a16:creationId xmlns:a16="http://schemas.microsoft.com/office/drawing/2014/main" id="{16ABEDC3-0802-499E-A003-A75831D7D501}"/>
              </a:ext>
            </a:extLst>
          </p:cNvPr>
          <p:cNvSpPr/>
          <p:nvPr/>
        </p:nvSpPr>
        <p:spPr>
          <a:xfrm>
            <a:off x="5826195" y="5138282"/>
            <a:ext cx="8730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</a:p>
          <a:p>
            <a:pPr algn="ctr" defTabSz="914400"/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</a:p>
        </p:txBody>
      </p:sp>
      <p:sp>
        <p:nvSpPr>
          <p:cNvPr id="83" name="CHANGE TEXT HERE">
            <a:extLst>
              <a:ext uri="{FF2B5EF4-FFF2-40B4-BE49-F238E27FC236}">
                <a16:creationId xmlns:a16="http://schemas.microsoft.com/office/drawing/2014/main" id="{648901BC-5E45-42D9-AA76-318966050746}"/>
              </a:ext>
            </a:extLst>
          </p:cNvPr>
          <p:cNvSpPr/>
          <p:nvPr/>
        </p:nvSpPr>
        <p:spPr>
          <a:xfrm>
            <a:off x="9152917" y="5138282"/>
            <a:ext cx="8730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</a:p>
          <a:p>
            <a:pPr algn="ctr" defTabSz="914400"/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</a:p>
        </p:txBody>
      </p:sp>
      <p:sp>
        <p:nvSpPr>
          <p:cNvPr id="84" name="CHANGE TEXT HERE">
            <a:extLst>
              <a:ext uri="{FF2B5EF4-FFF2-40B4-BE49-F238E27FC236}">
                <a16:creationId xmlns:a16="http://schemas.microsoft.com/office/drawing/2014/main" id="{C1C6C69A-EEE4-469D-BF0D-0431B14EE728}"/>
              </a:ext>
            </a:extLst>
          </p:cNvPr>
          <p:cNvSpPr/>
          <p:nvPr/>
        </p:nvSpPr>
        <p:spPr>
          <a:xfrm>
            <a:off x="12398423" y="5138282"/>
            <a:ext cx="8730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</a:p>
          <a:p>
            <a:pPr algn="ctr" defTabSz="914400"/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</a:p>
        </p:txBody>
      </p:sp>
      <p:sp>
        <p:nvSpPr>
          <p:cNvPr id="85" name="CHANGE TEXT HERE">
            <a:extLst>
              <a:ext uri="{FF2B5EF4-FFF2-40B4-BE49-F238E27FC236}">
                <a16:creationId xmlns:a16="http://schemas.microsoft.com/office/drawing/2014/main" id="{AA5552E5-49A4-4073-9D8B-0582A7911F1E}"/>
              </a:ext>
            </a:extLst>
          </p:cNvPr>
          <p:cNvSpPr/>
          <p:nvPr/>
        </p:nvSpPr>
        <p:spPr>
          <a:xfrm>
            <a:off x="4844725" y="7769603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86" name="CHANGE TEXT HERE">
            <a:extLst>
              <a:ext uri="{FF2B5EF4-FFF2-40B4-BE49-F238E27FC236}">
                <a16:creationId xmlns:a16="http://schemas.microsoft.com/office/drawing/2014/main" id="{A5E006FB-EF09-4CA6-9833-93D3897F81AB}"/>
              </a:ext>
            </a:extLst>
          </p:cNvPr>
          <p:cNvSpPr/>
          <p:nvPr/>
        </p:nvSpPr>
        <p:spPr>
          <a:xfrm>
            <a:off x="4515236" y="8169393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ctr" defTabSz="914400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87" name="CHANGE TEXT HERE">
            <a:extLst>
              <a:ext uri="{FF2B5EF4-FFF2-40B4-BE49-F238E27FC236}">
                <a16:creationId xmlns:a16="http://schemas.microsoft.com/office/drawing/2014/main" id="{215B0D30-F731-4D62-B0D3-CA7A5ECBDF34}"/>
              </a:ext>
            </a:extLst>
          </p:cNvPr>
          <p:cNvSpPr/>
          <p:nvPr/>
        </p:nvSpPr>
        <p:spPr>
          <a:xfrm>
            <a:off x="8208177" y="7769603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88" name="CHANGE TEXT HERE">
            <a:extLst>
              <a:ext uri="{FF2B5EF4-FFF2-40B4-BE49-F238E27FC236}">
                <a16:creationId xmlns:a16="http://schemas.microsoft.com/office/drawing/2014/main" id="{84E4228A-E868-4DAF-98F5-AB30F623FE30}"/>
              </a:ext>
            </a:extLst>
          </p:cNvPr>
          <p:cNvSpPr/>
          <p:nvPr/>
        </p:nvSpPr>
        <p:spPr>
          <a:xfrm>
            <a:off x="7878688" y="8169393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ctr" defTabSz="914400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89" name="CHANGE TEXT HERE">
            <a:extLst>
              <a:ext uri="{FF2B5EF4-FFF2-40B4-BE49-F238E27FC236}">
                <a16:creationId xmlns:a16="http://schemas.microsoft.com/office/drawing/2014/main" id="{306FCC39-6E73-44E1-BE19-818FF55AEFD0}"/>
              </a:ext>
            </a:extLst>
          </p:cNvPr>
          <p:cNvSpPr/>
          <p:nvPr/>
        </p:nvSpPr>
        <p:spPr>
          <a:xfrm>
            <a:off x="11530521" y="7769603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90" name="CHANGE TEXT HERE">
            <a:extLst>
              <a:ext uri="{FF2B5EF4-FFF2-40B4-BE49-F238E27FC236}">
                <a16:creationId xmlns:a16="http://schemas.microsoft.com/office/drawing/2014/main" id="{2FE0D683-0714-491E-8D9E-125A74BBF278}"/>
              </a:ext>
            </a:extLst>
          </p:cNvPr>
          <p:cNvSpPr/>
          <p:nvPr/>
        </p:nvSpPr>
        <p:spPr>
          <a:xfrm>
            <a:off x="11201032" y="8169393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ctr" defTabSz="914400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91" name="FREEFORM">
            <a:extLst>
              <a:ext uri="{FF2B5EF4-FFF2-40B4-BE49-F238E27FC236}">
                <a16:creationId xmlns:a16="http://schemas.microsoft.com/office/drawing/2014/main" id="{3F704834-927A-448E-8FE4-76D4B6A7C8B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0" y="-1"/>
            <a:ext cx="4855985" cy="3399692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">
            <a:extLst>
              <a:ext uri="{FF2B5EF4-FFF2-40B4-BE49-F238E27FC236}">
                <a16:creationId xmlns:a16="http://schemas.microsoft.com/office/drawing/2014/main" id="{8A0A6CCE-7F35-4A93-84F3-2278F9EDB784}"/>
              </a:ext>
            </a:extLst>
          </p:cNvPr>
          <p:cNvSpPr>
            <a:spLocks/>
          </p:cNvSpPr>
          <p:nvPr/>
        </p:nvSpPr>
        <p:spPr bwMode="auto">
          <a:xfrm>
            <a:off x="13274040" y="8160621"/>
            <a:ext cx="5043018" cy="2126380"/>
          </a:xfrm>
          <a:custGeom>
            <a:avLst/>
            <a:gdLst>
              <a:gd name="T0" fmla="*/ 0 w 11228"/>
              <a:gd name="T1" fmla="*/ 6433 h 6433"/>
              <a:gd name="T2" fmla="*/ 57 w 11228"/>
              <a:gd name="T3" fmla="*/ 6327 h 6433"/>
              <a:gd name="T4" fmla="*/ 6266 w 11228"/>
              <a:gd name="T5" fmla="*/ 1317 h 6433"/>
              <a:gd name="T6" fmla="*/ 11228 w 11228"/>
              <a:gd name="T7" fmla="*/ 2168 h 6433"/>
              <a:gd name="T8" fmla="*/ 11228 w 11228"/>
              <a:gd name="T9" fmla="*/ 6433 h 6433"/>
              <a:gd name="T10" fmla="*/ 0 w 11228"/>
              <a:gd name="T11" fmla="*/ 6433 h 6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28" h="6433">
                <a:moveTo>
                  <a:pt x="0" y="6433"/>
                </a:moveTo>
                <a:cubicBezTo>
                  <a:pt x="20" y="6398"/>
                  <a:pt x="39" y="6363"/>
                  <a:pt x="57" y="6327"/>
                </a:cubicBezTo>
                <a:cubicBezTo>
                  <a:pt x="1562" y="3316"/>
                  <a:pt x="2503" y="0"/>
                  <a:pt x="6266" y="1317"/>
                </a:cubicBezTo>
                <a:cubicBezTo>
                  <a:pt x="8569" y="2123"/>
                  <a:pt x="10246" y="2454"/>
                  <a:pt x="11228" y="2168"/>
                </a:cubicBezTo>
                <a:lnTo>
                  <a:pt x="11228" y="6433"/>
                </a:lnTo>
                <a:lnTo>
                  <a:pt x="0" y="6433"/>
                </a:ln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CHANGE TEXT HERE">
            <a:extLst>
              <a:ext uri="{FF2B5EF4-FFF2-40B4-BE49-F238E27FC236}">
                <a16:creationId xmlns:a16="http://schemas.microsoft.com/office/drawing/2014/main" id="{08ED30B7-C864-4B78-BEF8-BEE90FE82F7E}"/>
              </a:ext>
            </a:extLst>
          </p:cNvPr>
          <p:cNvSpPr txBox="1"/>
          <p:nvPr/>
        </p:nvSpPr>
        <p:spPr>
          <a:xfrm>
            <a:off x="6860333" y="1066048"/>
            <a:ext cx="7223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60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YOUR TITLE HERE</a:t>
            </a:r>
          </a:p>
        </p:txBody>
      </p:sp>
      <p:sp>
        <p:nvSpPr>
          <p:cNvPr id="60" name="CHANGE TEXT HERE">
            <a:extLst>
              <a:ext uri="{FF2B5EF4-FFF2-40B4-BE49-F238E27FC236}">
                <a16:creationId xmlns:a16="http://schemas.microsoft.com/office/drawing/2014/main" id="{EE10BBFA-B398-44CB-B8AC-AB8D45236272}"/>
              </a:ext>
            </a:extLst>
          </p:cNvPr>
          <p:cNvSpPr/>
          <p:nvPr/>
        </p:nvSpPr>
        <p:spPr>
          <a:xfrm>
            <a:off x="3710714" y="2118441"/>
            <a:ext cx="13055590" cy="87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sed do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dolore magna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minim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exercitation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75" name="TRANSITIONS">
            <a:extLst>
              <a:ext uri="{FF2B5EF4-FFF2-40B4-BE49-F238E27FC236}">
                <a16:creationId xmlns:a16="http://schemas.microsoft.com/office/drawing/2014/main" id="{F9483369-B096-4CA4-BB9F-52ACD7DD4B3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639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92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6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4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91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xit" presetSubtype="9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path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1.38889E-6 -3.45679E-6 L -0.03272 0.0029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13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" presetClass="exit" presetSubtype="2" accel="10000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pat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9.72222E-7 -1.11111E-6 L -0.03455 0.00031 " pathEditMode="relative" rAng="0" ptsTypes="AA">
                                      <p:cBhvr>
                                        <p:cTn id="40" dur="2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7" y="1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" presetClass="exit" presetSubtype="2" accel="10000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4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4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0" dur="100" fill="hold"/>
                                        <p:tgtEl>
                                          <p:spTgt spid="40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2" dur="400" fill="hold"/>
                                        <p:tgtEl>
                                          <p:spTgt spid="40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8" presetClass="emph" presetSubtype="0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1200000">
                                      <p:cBhvr>
                                        <p:cTn id="54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decel="100000" fill="hold" grpId="4" nodeType="withEffect">
                                  <p:stCondLst>
                                    <p:cond delay="350"/>
                                  </p:stCondLst>
                                  <p:childTnLst>
                                    <p:animRot by="-1200000">
                                      <p:cBhvr>
                                        <p:cTn id="56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6" presetClass="emph" presetSubtype="0" decel="100000" fill="hold" grpId="5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58" dur="400" fill="hold"/>
                                        <p:tgtEl>
                                          <p:spTgt spid="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8" presetClass="emph" presetSubtype="0" decel="100000" fill="hold" grpId="6" nodeType="withEffect">
                                  <p:stCondLst>
                                    <p:cond delay="3400"/>
                                  </p:stCondLst>
                                  <p:childTnLst>
                                    <p:animRot by="-780000">
                                      <p:cBhvr>
                                        <p:cTn id="60" dur="6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2" presetClass="exit" presetSubtype="4" accel="100000" fill="hold" grpId="7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4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4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68" dur="200" fill="hold"/>
                                        <p:tgtEl>
                                          <p:spTgt spid="59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decel="10000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70" dur="800" fill="hold"/>
                                        <p:tgtEl>
                                          <p:spTgt spid="59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72" dur="300" fill="hold"/>
                                        <p:tgtEl>
                                          <p:spTgt spid="59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repeatCount="indefinite" decel="100000" autoRev="1" fill="hold" grpId="4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74" dur="400" fill="hold"/>
                                        <p:tgtEl>
                                          <p:spTgt spid="5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3" presetClass="exit" presetSubtype="32" fill="hold" grpId="5" nodeType="withEffect">
                                  <p:stCondLst>
                                    <p:cond delay="3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2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xit" presetSubtype="4" accel="100000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4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4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xit" presetSubtype="4" accel="10000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4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4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2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2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decel="100000" fill="hold" grpId="1" nodeType="withEffect">
                                  <p:stCondLst>
                                    <p:cond delay="2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00" dur="200" fill="hold"/>
                                        <p:tgtEl>
                                          <p:spTgt spid="8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3" presetClass="exit" presetSubtype="32" fill="hold" grpId="2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anim calcmode="lin" valueType="num">
                                      <p:cBhvr>
                                        <p:cTn id="102" dur="2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08" dur="200" fill="hold"/>
                                        <p:tgtEl>
                                          <p:spTgt spid="80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6" presetClass="emph" presetSubtype="0" decel="10000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0" dur="800" fill="hold"/>
                                        <p:tgtEl>
                                          <p:spTgt spid="80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fill="hold" grpId="3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112" dur="300" fill="hold"/>
                                        <p:tgtEl>
                                          <p:spTgt spid="80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6" presetClass="emph" presetSubtype="0" decel="100000" fill="hold" grpId="4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14" dur="300" fill="hold"/>
                                        <p:tgtEl>
                                          <p:spTgt spid="8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6" presetClass="emph" presetSubtype="0" decel="100000" fill="hold" grpId="5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116" dur="400" fill="hold"/>
                                        <p:tgtEl>
                                          <p:spTgt spid="8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8" presetClass="emph" presetSubtype="0" decel="100000" fill="hold" grpId="6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600000">
                                      <p:cBhvr>
                                        <p:cTn id="118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6" presetClass="emph" presetSubtype="0" fill="hold" grpId="7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120" dur="250" fill="hold"/>
                                        <p:tgtEl>
                                          <p:spTgt spid="8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8" presetClass="emph" presetSubtype="0" fill="hold" grpId="8" nodeType="withEffect">
                                  <p:stCondLst>
                                    <p:cond delay="3150"/>
                                  </p:stCondLst>
                                  <p:childTnLst>
                                    <p:animRot by="-600000">
                                      <p:cBhvr>
                                        <p:cTn id="122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3" presetID="6" presetClass="emph" presetSubtype="0" decel="100000" fill="hold" grpId="9" nodeType="withEffect">
                                  <p:stCondLst>
                                    <p:cond delay="3350"/>
                                  </p:stCondLst>
                                  <p:childTnLst>
                                    <p:animScale>
                                      <p:cBhvr>
                                        <p:cTn id="124" dur="200" fill="hold"/>
                                        <p:tgtEl>
                                          <p:spTgt spid="8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49" presetClass="exit" presetSubtype="0" accel="100000" fill="hold" grpId="10" nodeType="withEffect">
                                  <p:stCondLst>
                                    <p:cond delay="3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4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3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xit" presetSubtype="4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4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42" dur="100" fill="hold"/>
                                        <p:tgtEl>
                                          <p:spTgt spid="44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44" dur="400" fill="hold"/>
                                        <p:tgtEl>
                                          <p:spTgt spid="44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8" presetClass="emph" presetSubtype="0" accel="100000" fill="hold" grpId="3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0">
                                      <p:cBhvr>
                                        <p:cTn id="14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7" presetID="8" presetClass="emph" presetSubtype="0" decel="100000" fill="hold" grpId="4" nodeType="withEffect">
                                  <p:stCondLst>
                                    <p:cond delay="550"/>
                                  </p:stCondLst>
                                  <p:childTnLst>
                                    <p:animRot by="-1200000">
                                      <p:cBhvr>
                                        <p:cTn id="14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9" presetID="6" presetClass="emph" presetSubtype="0" decel="100000" fill="hold" grpId="5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150" dur="400" fill="hold"/>
                                        <p:tgtEl>
                                          <p:spTgt spid="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8" presetClass="emph" presetSubtype="0" decel="100000" fill="hold" grpId="6" nodeType="withEffect">
                                  <p:stCondLst>
                                    <p:cond delay="3600"/>
                                  </p:stCondLst>
                                  <p:childTnLst>
                                    <p:animRot by="-780000">
                                      <p:cBhvr>
                                        <p:cTn id="152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3" presetID="2" presetClass="exit" presetSubtype="4" accel="100000" fill="hold" grpId="7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4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4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0" dur="200" fill="hold"/>
                                        <p:tgtEl>
                                          <p:spTgt spid="81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6" presetClass="emph" presetSubtype="0" decel="10000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62" dur="800" fill="hold"/>
                                        <p:tgtEl>
                                          <p:spTgt spid="81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6" presetClass="emph" presetSubtype="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64" dur="300" fill="hold"/>
                                        <p:tgtEl>
                                          <p:spTgt spid="81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6" presetClass="emph" presetSubtype="0" decel="100000" fill="hold" grpId="4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166" dur="300" fill="hold"/>
                                        <p:tgtEl>
                                          <p:spTgt spid="8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6" presetClass="emph" presetSubtype="0" decel="100000" fill="hold" grpId="5" nodeType="withEffect">
                                  <p:stCondLst>
                                    <p:cond delay="2950"/>
                                  </p:stCondLst>
                                  <p:childTnLst>
                                    <p:animScale>
                                      <p:cBhvr>
                                        <p:cTn id="168" dur="400" fill="hold"/>
                                        <p:tgtEl>
                                          <p:spTgt spid="8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8" presetClass="emph" presetSubtype="0" decel="100000" fill="hold" grpId="6" nodeType="withEffect">
                                  <p:stCondLst>
                                    <p:cond delay="2950"/>
                                  </p:stCondLst>
                                  <p:childTnLst>
                                    <p:animRot by="600000">
                                      <p:cBhvr>
                                        <p:cTn id="170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1" presetID="6" presetClass="emph" presetSubtype="0" fill="hold" grpId="7" nodeType="withEffect">
                                  <p:stCondLst>
                                    <p:cond delay="3300"/>
                                  </p:stCondLst>
                                  <p:childTnLst>
                                    <p:animScale>
                                      <p:cBhvr>
                                        <p:cTn id="172" dur="250" fill="hold"/>
                                        <p:tgtEl>
                                          <p:spTgt spid="8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8" presetClass="emph" presetSubtype="0" fill="hold" grpId="8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-600000">
                                      <p:cBhvr>
                                        <p:cTn id="174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5" presetID="6" presetClass="emph" presetSubtype="0" decel="100000" fill="hold" grpId="9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176" dur="200" fill="hold"/>
                                        <p:tgtEl>
                                          <p:spTgt spid="8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49" presetClass="exit" presetSubtype="0" accel="100000" fill="hold" grpId="10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8" dur="4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4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4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1" dur="4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22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22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6" presetClass="emph" presetSubtype="0" decel="100000" fill="hold" grpId="1" nodeType="withEffect">
                                  <p:stCondLst>
                                    <p:cond delay="2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88" dur="200" fill="hold"/>
                                        <p:tgtEl>
                                          <p:spTgt spid="8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23" presetClass="exit" presetSubtype="32" fill="hold" grpId="2" nodeType="withEffect">
                                  <p:stCondLst>
                                    <p:cond delay="320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anim calcmode="lin" valueType="num">
                                      <p:cBhvr>
                                        <p:cTn id="190" dur="2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2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96" dur="200" fill="hold"/>
                                        <p:tgtEl>
                                          <p:spTgt spid="55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6" presetClass="emph" presetSubtype="0" decel="10000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98" dur="800" fill="hold"/>
                                        <p:tgtEl>
                                          <p:spTgt spid="55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6" presetClass="emph" presetSubtype="0" fill="hold" grpId="3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200" dur="300" fill="hold"/>
                                        <p:tgtEl>
                                          <p:spTgt spid="55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6" presetClass="emph" presetSubtype="0" repeatCount="indefinite" decel="100000" autoRev="1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202" dur="400" fill="hold"/>
                                        <p:tgtEl>
                                          <p:spTgt spid="5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3" presetClass="exit" presetSubtype="32" fill="hold" grpId="5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2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2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3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xit" presetSubtype="4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1" dur="4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xit" presetSubtype="4" accel="10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8" dur="4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4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" presetClass="entr" presetSubtype="4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xit" presetSubtype="4" accel="10000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6" dur="4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4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34" dur="100" fill="hold"/>
                                        <p:tgtEl>
                                          <p:spTgt spid="42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6" dur="400" fill="hold"/>
                                        <p:tgtEl>
                                          <p:spTgt spid="42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8" presetClass="emph" presetSubtype="0" accel="100000" fill="hold" grpId="3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0">
                                      <p:cBhvr>
                                        <p:cTn id="238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9" presetID="8" presetClass="emph" presetSubtype="0" decel="100000" fill="hold" grpId="4" nodeType="withEffect">
                                  <p:stCondLst>
                                    <p:cond delay="550"/>
                                  </p:stCondLst>
                                  <p:childTnLst>
                                    <p:animRot by="-1200000">
                                      <p:cBhvr>
                                        <p:cTn id="240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1" presetID="6" presetClass="emph" presetSubtype="0" decel="100000" fill="hold" grpId="5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242" dur="400" fill="hold"/>
                                        <p:tgtEl>
                                          <p:spTgt spid="4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43" presetID="8" presetClass="emph" presetSubtype="0" decel="100000" fill="hold" grpId="6" nodeType="withEffect">
                                  <p:stCondLst>
                                    <p:cond delay="3600"/>
                                  </p:stCondLst>
                                  <p:childTnLst>
                                    <p:animRot by="-780000">
                                      <p:cBhvr>
                                        <p:cTn id="244" dur="6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5" presetID="2" presetClass="exit" presetSubtype="4" accel="100000" fill="hold" grpId="7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6" dur="4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4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52" dur="200" fill="hold"/>
                                        <p:tgtEl>
                                          <p:spTgt spid="79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6" presetClass="emph" presetSubtype="0" decel="10000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4" dur="800" fill="hold"/>
                                        <p:tgtEl>
                                          <p:spTgt spid="79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6" presetClass="emph" presetSubtype="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256" dur="300" fill="hold"/>
                                        <p:tgtEl>
                                          <p:spTgt spid="79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6" presetClass="emph" presetSubtype="0" decel="100000" fill="hold" grpId="4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258" dur="300" fill="hold"/>
                                        <p:tgtEl>
                                          <p:spTgt spid="7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59" presetID="6" presetClass="emph" presetSubtype="0" decel="100000" fill="hold" grpId="5" nodeType="withEffect">
                                  <p:stCondLst>
                                    <p:cond delay="2950"/>
                                  </p:stCondLst>
                                  <p:childTnLst>
                                    <p:animScale>
                                      <p:cBhvr>
                                        <p:cTn id="260" dur="400" fill="hold"/>
                                        <p:tgtEl>
                                          <p:spTgt spid="7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8" presetClass="emph" presetSubtype="0" decel="100000" fill="hold" grpId="6" nodeType="withEffect">
                                  <p:stCondLst>
                                    <p:cond delay="2950"/>
                                  </p:stCondLst>
                                  <p:childTnLst>
                                    <p:animRot by="600000">
                                      <p:cBhvr>
                                        <p:cTn id="262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3" presetID="6" presetClass="emph" presetSubtype="0" fill="hold" grpId="7" nodeType="withEffect">
                                  <p:stCondLst>
                                    <p:cond delay="3300"/>
                                  </p:stCondLst>
                                  <p:childTnLst>
                                    <p:animScale>
                                      <p:cBhvr>
                                        <p:cTn id="264" dur="250" fill="hold"/>
                                        <p:tgtEl>
                                          <p:spTgt spid="7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65" presetID="8" presetClass="emph" presetSubtype="0" fill="hold" grpId="8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-600000">
                                      <p:cBhvr>
                                        <p:cTn id="266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7" presetID="6" presetClass="emph" presetSubtype="0" decel="100000" fill="hold" grpId="9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268" dur="200" fill="hold"/>
                                        <p:tgtEl>
                                          <p:spTgt spid="7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69" presetID="49" presetClass="exit" presetSubtype="0" accel="100000" fill="hold" grpId="10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0" dur="4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4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4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3" dur="4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22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22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6" presetClass="emph" presetSubtype="0" decel="100000" fill="hold" grpId="1" nodeType="withEffect">
                                  <p:stCondLst>
                                    <p:cond delay="2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80" dur="200" fill="hold"/>
                                        <p:tgtEl>
                                          <p:spTgt spid="8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23" presetClass="exit" presetSubtype="32" fill="hold" grpId="2" nodeType="withEffect">
                                  <p:stCondLst>
                                    <p:cond delay="320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anim calcmode="lin" valueType="num">
                                      <p:cBhvr>
                                        <p:cTn id="282" dur="2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2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88" dur="200" fill="hold"/>
                                        <p:tgtEl>
                                          <p:spTgt spid="61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89" presetID="6" presetClass="emph" presetSubtype="0" decel="10000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90" dur="800" fill="hold"/>
                                        <p:tgtEl>
                                          <p:spTgt spid="61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6" presetClass="emph" presetSubtype="0" fill="hold" grpId="3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292" dur="300" fill="hold"/>
                                        <p:tgtEl>
                                          <p:spTgt spid="61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293" presetID="6" presetClass="emph" presetSubtype="0" repeatCount="indefinite" decel="100000" autoRev="1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294" dur="400" fill="hold"/>
                                        <p:tgtEl>
                                          <p:spTgt spid="6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95" presetID="23" presetClass="exit" presetSubtype="32" fill="hold" grpId="5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6" dur="2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2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3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xit" presetSubtype="4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3"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xit" presetSubtype="4" accel="10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0" dur="4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4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2" presetClass="entr" presetSubtype="4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xit" presetSubtype="4" accel="10000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8" dur="4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4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3" presetClass="entr" presetSubtype="16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6" presetClass="exit" presetSubtype="32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26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6" presetClass="exit" presetSubtype="32" fill="hold" grpId="1" nodeType="withEffect">
                                  <p:stCondLst>
                                    <p:cond delay="11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33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23" presetClass="entr" presetSubtype="16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6" presetClass="exit" presetSubtype="32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40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6" presetClass="exit" presetSubtype="32" fill="hold" grpId="1" nodeType="withEffect">
                                  <p:stCondLst>
                                    <p:cond delay="18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47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23" presetClass="entr" presetSubtype="16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6" presetClass="exit" presetSubtype="32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54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2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8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6" presetClass="exit" presetSubtype="32" fill="hold" grpId="1" nodeType="withEffect">
                                  <p:stCondLst>
                                    <p:cond delay="25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1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23" presetClass="entr" presetSubtype="16" fill="hold" grpId="0" nodeType="withEffect">
                                  <p:stCondLst>
                                    <p:cond delay="255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6" presetClass="exit" presetSubtype="32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2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6" presetClass="exit" presetSubtype="32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75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2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6" presetClass="exit" presetSubtype="32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82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2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8" presetID="6" presetClass="exit" presetSubtype="32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89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2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6" presetClass="exit" presetSubtype="32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96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23" presetClass="entr" presetSubtype="16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0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2" presetID="6" presetClass="exit" presetSubtype="32" fill="hold" grpId="1" nodeType="withEffect">
                                  <p:stCondLst>
                                    <p:cond delay="39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03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06"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8" presetClass="entr" presetSubtype="12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0" dur="3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  <p:bldP spid="43" grpId="0" animBg="1"/>
      <p:bldP spid="43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5" grpId="0" animBg="1"/>
      <p:bldP spid="55" grpId="1" animBg="1"/>
      <p:bldP spid="55" grpId="2" animBg="1"/>
      <p:bldP spid="55" grpId="3" animBg="1"/>
      <p:bldP spid="55" grpId="4" animBg="1"/>
      <p:bldP spid="55" grpId="5" animBg="1"/>
      <p:bldP spid="59" grpId="0" animBg="1"/>
      <p:bldP spid="59" grpId="1" animBg="1"/>
      <p:bldP spid="59" grpId="2" animBg="1"/>
      <p:bldP spid="59" grpId="3" animBg="1"/>
      <p:bldP spid="59" grpId="4" animBg="1"/>
      <p:bldP spid="59" grpId="5" animBg="1"/>
      <p:bldP spid="61" grpId="0" animBg="1"/>
      <p:bldP spid="61" grpId="1" animBg="1"/>
      <p:bldP spid="61" grpId="2" animBg="1"/>
      <p:bldP spid="61" grpId="3" animBg="1"/>
      <p:bldP spid="61" grpId="4" animBg="1"/>
      <p:bldP spid="61" grpId="5" animBg="1"/>
      <p:bldP spid="65" grpId="0" animBg="1"/>
      <p:bldP spid="65" grpId="1" animBg="1"/>
      <p:bldP spid="69" grpId="0" animBg="1"/>
      <p:bldP spid="69" grpId="1" animBg="1"/>
      <p:bldP spid="71" grpId="0" animBg="1"/>
      <p:bldP spid="71" grpId="1" animBg="1"/>
      <p:bldP spid="44" grpId="0" animBg="1"/>
      <p:bldP spid="44" grpId="1" animBg="1"/>
      <p:bldP spid="44" grpId="2" animBg="1"/>
      <p:bldP spid="44" grpId="3" animBg="1"/>
      <p:bldP spid="44" grpId="4" animBg="1"/>
      <p:bldP spid="44" grpId="5" animBg="1"/>
      <p:bldP spid="44" grpId="6" animBg="1"/>
      <p:bldP spid="44" grpId="7" animBg="1"/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0" grpId="6" animBg="1"/>
      <p:bldP spid="40" grpId="7" animBg="1"/>
      <p:bldP spid="42" grpId="0" animBg="1"/>
      <p:bldP spid="42" grpId="1" animBg="1"/>
      <p:bldP spid="42" grpId="2" animBg="1"/>
      <p:bldP spid="42" grpId="3" animBg="1"/>
      <p:bldP spid="42" grpId="4" animBg="1"/>
      <p:bldP spid="42" grpId="5" animBg="1"/>
      <p:bldP spid="42" grpId="6" animBg="1"/>
      <p:bldP spid="42" grpId="7" animBg="1"/>
      <p:bldP spid="79" grpId="0" animBg="1"/>
      <p:bldP spid="79" grpId="1" animBg="1"/>
      <p:bldP spid="79" grpId="2" animBg="1"/>
      <p:bldP spid="79" grpId="3" animBg="1"/>
      <p:bldP spid="79" grpId="4" animBg="1"/>
      <p:bldP spid="79" grpId="5" animBg="1"/>
      <p:bldP spid="79" grpId="6" animBg="1"/>
      <p:bldP spid="79" grpId="7" animBg="1"/>
      <p:bldP spid="79" grpId="8" animBg="1"/>
      <p:bldP spid="79" grpId="9" animBg="1"/>
      <p:bldP spid="79" grpId="10" animBg="1"/>
      <p:bldP spid="80" grpId="0" animBg="1"/>
      <p:bldP spid="80" grpId="1" animBg="1"/>
      <p:bldP spid="80" grpId="2" animBg="1"/>
      <p:bldP spid="80" grpId="3" animBg="1"/>
      <p:bldP spid="80" grpId="4" animBg="1"/>
      <p:bldP spid="80" grpId="5" animBg="1"/>
      <p:bldP spid="80" grpId="6" animBg="1"/>
      <p:bldP spid="80" grpId="7" animBg="1"/>
      <p:bldP spid="80" grpId="8" animBg="1"/>
      <p:bldP spid="80" grpId="9" animBg="1"/>
      <p:bldP spid="80" grpId="10" animBg="1"/>
      <p:bldP spid="81" grpId="0" animBg="1"/>
      <p:bldP spid="81" grpId="1" animBg="1"/>
      <p:bldP spid="81" grpId="2" animBg="1"/>
      <p:bldP spid="81" grpId="3" animBg="1"/>
      <p:bldP spid="81" grpId="4" animBg="1"/>
      <p:bldP spid="81" grpId="5" animBg="1"/>
      <p:bldP spid="81" grpId="6" animBg="1"/>
      <p:bldP spid="81" grpId="7" animBg="1"/>
      <p:bldP spid="81" grpId="8" animBg="1"/>
      <p:bldP spid="81" grpId="9" animBg="1"/>
      <p:bldP spid="81" grpId="10" animBg="1"/>
      <p:bldP spid="82" grpId="0"/>
      <p:bldP spid="82" grpId="1"/>
      <p:bldP spid="82" grpId="2"/>
      <p:bldP spid="83" grpId="0"/>
      <p:bldP spid="83" grpId="1"/>
      <p:bldP spid="83" grpId="2"/>
      <p:bldP spid="84" grpId="0"/>
      <p:bldP spid="84" grpId="1"/>
      <p:bldP spid="84" grpId="2"/>
      <p:bldP spid="85" grpId="0"/>
      <p:bldP spid="85" grpId="1"/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  <p:bldP spid="90" grpId="0"/>
      <p:bldP spid="90" grpId="1"/>
      <p:bldP spid="91" grpId="0" animBg="1"/>
      <p:bldP spid="91" grpId="1" animBg="1"/>
      <p:bldP spid="91" grpId="2" animBg="1"/>
      <p:bldP spid="92" grpId="0" animBg="1"/>
      <p:bldP spid="92" grpId="1" animBg="1"/>
      <p:bldP spid="92" grpId="2" animBg="1"/>
      <p:bldP spid="58" grpId="0" build="allAtOnce"/>
      <p:bldP spid="58" grpId="1" build="allAtOnce"/>
      <p:bldP spid="58" grpId="2" build="allAtOnce"/>
      <p:bldP spid="60" grpId="0"/>
      <p:bldP spid="60" grpId="1"/>
      <p:bldP spid="60" grpId="2"/>
      <p:bldP spid="75" grpId="0" animBg="1"/>
      <p:bldP spid="7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E394A"/>
            </a:gs>
            <a:gs pos="100000">
              <a:srgbClr val="E66B2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D1965D16-A446-4EC9-B1A9-53051D830472}"/>
              </a:ext>
            </a:extLst>
          </p:cNvPr>
          <p:cNvSpPr>
            <a:spLocks/>
          </p:cNvSpPr>
          <p:nvPr/>
        </p:nvSpPr>
        <p:spPr bwMode="auto">
          <a:xfrm>
            <a:off x="7807770" y="3985096"/>
            <a:ext cx="2080645" cy="10150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1" y="0"/>
                </a:moveTo>
                <a:cubicBezTo>
                  <a:pt x="8033" y="0"/>
                  <a:pt x="5264" y="2168"/>
                  <a:pt x="3152" y="6495"/>
                </a:cubicBezTo>
                <a:cubicBezTo>
                  <a:pt x="1111" y="10679"/>
                  <a:pt x="67" y="16118"/>
                  <a:pt x="0" y="21600"/>
                </a:cubicBezTo>
                <a:lnTo>
                  <a:pt x="4982" y="21600"/>
                </a:lnTo>
                <a:cubicBezTo>
                  <a:pt x="5023" y="18570"/>
                  <a:pt x="5604" y="15568"/>
                  <a:pt x="6732" y="13255"/>
                </a:cubicBezTo>
                <a:cubicBezTo>
                  <a:pt x="7904" y="10854"/>
                  <a:pt x="9439" y="9656"/>
                  <a:pt x="10975" y="9656"/>
                </a:cubicBezTo>
                <a:cubicBezTo>
                  <a:pt x="12511" y="9656"/>
                  <a:pt x="14043" y="10854"/>
                  <a:pt x="15215" y="13255"/>
                </a:cubicBezTo>
                <a:cubicBezTo>
                  <a:pt x="16344" y="15568"/>
                  <a:pt x="16924" y="18570"/>
                  <a:pt x="16966" y="21600"/>
                </a:cubicBezTo>
                <a:lnTo>
                  <a:pt x="21599" y="21600"/>
                </a:lnTo>
                <a:cubicBezTo>
                  <a:pt x="21532" y="16118"/>
                  <a:pt x="20488" y="10679"/>
                  <a:pt x="18447" y="6495"/>
                </a:cubicBezTo>
                <a:cubicBezTo>
                  <a:pt x="16335" y="2168"/>
                  <a:pt x="13569" y="0"/>
                  <a:pt x="10801" y="0"/>
                </a:cubicBezTo>
                <a:close/>
              </a:path>
            </a:pathLst>
          </a:custGeom>
          <a:gradFill>
            <a:gsLst>
              <a:gs pos="0">
                <a:srgbClr val="DE394A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solidFill>
                <a:schemeClr val="tx1"/>
              </a:solidFill>
              <a:sym typeface="Helvetica Light" charset="0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994F6191-AC2C-4706-BF66-C5157B461C6D}"/>
              </a:ext>
            </a:extLst>
          </p:cNvPr>
          <p:cNvSpPr>
            <a:spLocks/>
          </p:cNvSpPr>
          <p:nvPr/>
        </p:nvSpPr>
        <p:spPr bwMode="auto">
          <a:xfrm>
            <a:off x="7191657" y="3351306"/>
            <a:ext cx="3359585" cy="165138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8033" y="0"/>
                  <a:pt x="5267" y="2148"/>
                  <a:pt x="3156" y="6441"/>
                </a:cubicBezTo>
                <a:cubicBezTo>
                  <a:pt x="1094" y="10635"/>
                  <a:pt x="47" y="16103"/>
                  <a:pt x="0" y="21600"/>
                </a:cubicBezTo>
                <a:lnTo>
                  <a:pt x="3252" y="21600"/>
                </a:lnTo>
                <a:cubicBezTo>
                  <a:pt x="3287" y="17852"/>
                  <a:pt x="4004" y="14125"/>
                  <a:pt x="5410" y="11265"/>
                </a:cubicBezTo>
                <a:cubicBezTo>
                  <a:pt x="6853" y="8331"/>
                  <a:pt x="8743" y="6862"/>
                  <a:pt x="10634" y="6862"/>
                </a:cubicBezTo>
                <a:cubicBezTo>
                  <a:pt x="12525" y="6862"/>
                  <a:pt x="14416" y="8331"/>
                  <a:pt x="15858" y="11265"/>
                </a:cubicBezTo>
                <a:cubicBezTo>
                  <a:pt x="17265" y="14125"/>
                  <a:pt x="17979" y="17852"/>
                  <a:pt x="18015" y="21600"/>
                </a:cubicBezTo>
                <a:lnTo>
                  <a:pt x="21599" y="21600"/>
                </a:lnTo>
                <a:cubicBezTo>
                  <a:pt x="21552" y="16103"/>
                  <a:pt x="20505" y="10635"/>
                  <a:pt x="18443" y="6441"/>
                </a:cubicBezTo>
                <a:cubicBezTo>
                  <a:pt x="16332" y="2148"/>
                  <a:pt x="13566" y="0"/>
                  <a:pt x="10800" y="0"/>
                </a:cubicBezTo>
                <a:close/>
              </a:path>
            </a:pathLst>
          </a:custGeom>
          <a:gradFill>
            <a:gsLst>
              <a:gs pos="0">
                <a:srgbClr val="4FB3C3"/>
              </a:gs>
              <a:gs pos="100000">
                <a:srgbClr val="2193AD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schemeClr val="lt1"/>
              </a:solidFill>
              <a:sym typeface="Helvetica Light" charset="0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6AB2E2A1-19B1-48E6-A2A6-04A66C2031C2}"/>
              </a:ext>
            </a:extLst>
          </p:cNvPr>
          <p:cNvSpPr>
            <a:spLocks/>
          </p:cNvSpPr>
          <p:nvPr/>
        </p:nvSpPr>
        <p:spPr bwMode="auto">
          <a:xfrm>
            <a:off x="6475804" y="2639241"/>
            <a:ext cx="4791291" cy="236092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99" y="0"/>
                </a:moveTo>
                <a:cubicBezTo>
                  <a:pt x="8034" y="0"/>
                  <a:pt x="5270" y="2139"/>
                  <a:pt x="3161" y="6420"/>
                </a:cubicBezTo>
                <a:cubicBezTo>
                  <a:pt x="1091" y="10619"/>
                  <a:pt x="39" y="16096"/>
                  <a:pt x="0" y="21600"/>
                </a:cubicBezTo>
                <a:lnTo>
                  <a:pt x="2636" y="21600"/>
                </a:lnTo>
                <a:cubicBezTo>
                  <a:pt x="2671" y="17452"/>
                  <a:pt x="3463" y="13328"/>
                  <a:pt x="5022" y="10163"/>
                </a:cubicBezTo>
                <a:cubicBezTo>
                  <a:pt x="6618" y="6926"/>
                  <a:pt x="8708" y="5303"/>
                  <a:pt x="10799" y="5303"/>
                </a:cubicBezTo>
                <a:cubicBezTo>
                  <a:pt x="12890" y="5303"/>
                  <a:pt x="14980" y="6926"/>
                  <a:pt x="16576" y="10163"/>
                </a:cubicBezTo>
                <a:cubicBezTo>
                  <a:pt x="18135" y="13328"/>
                  <a:pt x="18927" y="17452"/>
                  <a:pt x="18962" y="21600"/>
                </a:cubicBezTo>
                <a:lnTo>
                  <a:pt x="21600" y="21600"/>
                </a:lnTo>
                <a:cubicBezTo>
                  <a:pt x="21560" y="16096"/>
                  <a:pt x="20508" y="10619"/>
                  <a:pt x="18438" y="6420"/>
                </a:cubicBezTo>
                <a:cubicBezTo>
                  <a:pt x="16329" y="2139"/>
                  <a:pt x="13564" y="0"/>
                  <a:pt x="10799" y="0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2700000" scaled="1"/>
          </a:gradFill>
          <a:ln>
            <a:noFill/>
          </a:ln>
        </p:spPr>
        <p:txBody>
          <a:bodyPr vert="horz" wrap="square" lIns="68561" tIns="34280" rIns="68561" bIns="34280" numCol="1" anchor="t" anchorCtr="0" compatLnSpc="1">
            <a:prstTxWarp prst="textNoShape">
              <a:avLst/>
            </a:prstTxWarp>
          </a:bodyPr>
          <a:lstStyle/>
          <a:p>
            <a:endParaRPr lang="es-ES" sz="1050" b="1">
              <a:solidFill>
                <a:schemeClr val="tx1"/>
              </a:solidFill>
              <a:sym typeface="Helvetica Light" charset="0"/>
            </a:endParaRPr>
          </a:p>
        </p:txBody>
      </p:sp>
      <p:sp>
        <p:nvSpPr>
          <p:cNvPr id="9" name="LINE SHAPE">
            <a:extLst>
              <a:ext uri="{FF2B5EF4-FFF2-40B4-BE49-F238E27FC236}">
                <a16:creationId xmlns:a16="http://schemas.microsoft.com/office/drawing/2014/main" id="{23C2009D-03C5-45BA-8828-CC868F1F9DC6}"/>
              </a:ext>
            </a:extLst>
          </p:cNvPr>
          <p:cNvSpPr>
            <a:spLocks/>
          </p:cNvSpPr>
          <p:nvPr/>
        </p:nvSpPr>
        <p:spPr bwMode="auto">
          <a:xfrm flipH="1">
            <a:off x="10999437" y="5155458"/>
            <a:ext cx="1936717" cy="20364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0"/>
                </a:moveTo>
                <a:lnTo>
                  <a:pt x="21599" y="21599"/>
                </a:lnTo>
                <a:lnTo>
                  <a:pt x="0" y="21599"/>
                </a:lnTo>
              </a:path>
            </a:pathLst>
          </a:custGeom>
          <a:noFill/>
          <a:ln w="25400" cap="flat" cmpd="sng">
            <a:solidFill>
              <a:schemeClr val="bg1"/>
            </a:solidFill>
            <a:prstDash val="dash"/>
            <a:miter lim="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pPr defTabSz="228600">
              <a:defRPr/>
            </a:pPr>
            <a:endParaRPr lang="es-ES" sz="6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" name="LINE SHAPE">
            <a:extLst>
              <a:ext uri="{FF2B5EF4-FFF2-40B4-BE49-F238E27FC236}">
                <a16:creationId xmlns:a16="http://schemas.microsoft.com/office/drawing/2014/main" id="{9F9B284A-EC8E-46B2-8C3E-735CE126721A}"/>
              </a:ext>
            </a:extLst>
          </p:cNvPr>
          <p:cNvSpPr>
            <a:spLocks/>
          </p:cNvSpPr>
          <p:nvPr/>
        </p:nvSpPr>
        <p:spPr bwMode="auto">
          <a:xfrm>
            <a:off x="5537746" y="5176921"/>
            <a:ext cx="1936717" cy="20364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0"/>
                </a:moveTo>
                <a:lnTo>
                  <a:pt x="21599" y="21599"/>
                </a:lnTo>
                <a:lnTo>
                  <a:pt x="0" y="21599"/>
                </a:lnTo>
              </a:path>
            </a:pathLst>
          </a:custGeom>
          <a:noFill/>
          <a:ln w="25400" cap="flat" cmpd="sng">
            <a:solidFill>
              <a:schemeClr val="bg1"/>
            </a:solidFill>
            <a:prstDash val="dash"/>
            <a:miter lim="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pPr defTabSz="228600">
              <a:defRPr/>
            </a:pPr>
            <a:endParaRPr lang="es-ES" sz="6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" name="OVAL">
            <a:extLst>
              <a:ext uri="{FF2B5EF4-FFF2-40B4-BE49-F238E27FC236}">
                <a16:creationId xmlns:a16="http://schemas.microsoft.com/office/drawing/2014/main" id="{28DA90B5-4841-456A-B156-5190420B579E}"/>
              </a:ext>
            </a:extLst>
          </p:cNvPr>
          <p:cNvSpPr>
            <a:spLocks/>
          </p:cNvSpPr>
          <p:nvPr/>
        </p:nvSpPr>
        <p:spPr bwMode="auto">
          <a:xfrm>
            <a:off x="13141947" y="6816618"/>
            <a:ext cx="723428" cy="724691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gradFill>
            <a:gsLst>
              <a:gs pos="0">
                <a:srgbClr val="4FB3C3"/>
              </a:gs>
              <a:gs pos="100000">
                <a:srgbClr val="2193AD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>
              <a:solidFill>
                <a:schemeClr val="lt1"/>
              </a:solidFill>
              <a:sym typeface="Helvetica Light" charset="0"/>
            </a:endParaRPr>
          </a:p>
        </p:txBody>
      </p:sp>
      <p:sp>
        <p:nvSpPr>
          <p:cNvPr id="16" name="OVAL">
            <a:extLst>
              <a:ext uri="{FF2B5EF4-FFF2-40B4-BE49-F238E27FC236}">
                <a16:creationId xmlns:a16="http://schemas.microsoft.com/office/drawing/2014/main" id="{C977950F-D9F9-4618-BEBC-AD1BDCCE4C41}"/>
              </a:ext>
            </a:extLst>
          </p:cNvPr>
          <p:cNvSpPr>
            <a:spLocks/>
          </p:cNvSpPr>
          <p:nvPr/>
        </p:nvSpPr>
        <p:spPr bwMode="auto">
          <a:xfrm>
            <a:off x="4531051" y="6833355"/>
            <a:ext cx="724690" cy="723428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68561" tIns="34280" rIns="68561" bIns="34280" numCol="1" anchor="t" anchorCtr="0" compatLnSpc="1">
            <a:prstTxWarp prst="textNoShape">
              <a:avLst/>
            </a:prstTxWarp>
          </a:bodyPr>
          <a:lstStyle/>
          <a:p>
            <a:endParaRPr lang="es-ES" sz="1050" b="1">
              <a:solidFill>
                <a:schemeClr val="tx1"/>
              </a:solidFill>
              <a:sym typeface="Helvetica Light" charset="0"/>
            </a:endParaRPr>
          </a:p>
        </p:txBody>
      </p:sp>
      <p:sp>
        <p:nvSpPr>
          <p:cNvPr id="17" name="OVAL">
            <a:extLst>
              <a:ext uri="{FF2B5EF4-FFF2-40B4-BE49-F238E27FC236}">
                <a16:creationId xmlns:a16="http://schemas.microsoft.com/office/drawing/2014/main" id="{B3712391-9068-4D57-8532-4E9576AF1200}"/>
              </a:ext>
            </a:extLst>
          </p:cNvPr>
          <p:cNvSpPr>
            <a:spLocks/>
          </p:cNvSpPr>
          <p:nvPr/>
        </p:nvSpPr>
        <p:spPr bwMode="auto">
          <a:xfrm>
            <a:off x="8519835" y="6880069"/>
            <a:ext cx="724690" cy="724691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gradFill>
            <a:gsLst>
              <a:gs pos="0">
                <a:srgbClr val="DE394A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solidFill>
                <a:schemeClr val="tx1"/>
              </a:solidFill>
              <a:sym typeface="Helvetica Light" charset="0"/>
            </a:endParaRPr>
          </a:p>
        </p:txBody>
      </p:sp>
      <p:cxnSp>
        <p:nvCxnSpPr>
          <p:cNvPr id="20" name="LINE SHAPE">
            <a:extLst>
              <a:ext uri="{FF2B5EF4-FFF2-40B4-BE49-F238E27FC236}">
                <a16:creationId xmlns:a16="http://schemas.microsoft.com/office/drawing/2014/main" id="{A405E083-E66D-44BA-9D0A-0EE1553D1486}"/>
              </a:ext>
            </a:extLst>
          </p:cNvPr>
          <p:cNvCxnSpPr/>
          <p:nvPr/>
        </p:nvCxnSpPr>
        <p:spPr>
          <a:xfrm>
            <a:off x="8882180" y="5712791"/>
            <a:ext cx="0" cy="990600"/>
          </a:xfrm>
          <a:prstGeom prst="line">
            <a:avLst/>
          </a:prstGeom>
          <a:noFill/>
          <a:ln w="25400" cap="flat" cmpd="sng">
            <a:solidFill>
              <a:schemeClr val="bg1"/>
            </a:solidFill>
            <a:prstDash val="dash"/>
            <a:miter lim="0"/>
            <a:headEnd type="oval" w="med" len="med"/>
            <a:tailEnd type="triangle" w="med" len="med"/>
          </a:ln>
          <a:effectLst/>
        </p:spPr>
      </p:cxnSp>
      <p:sp>
        <p:nvSpPr>
          <p:cNvPr id="34" name="CHANGE TEXT HERE">
            <a:extLst>
              <a:ext uri="{FF2B5EF4-FFF2-40B4-BE49-F238E27FC236}">
                <a16:creationId xmlns:a16="http://schemas.microsoft.com/office/drawing/2014/main" id="{D2F4D4F6-CB37-4957-AA06-D19CEB12EE11}"/>
              </a:ext>
            </a:extLst>
          </p:cNvPr>
          <p:cNvSpPr/>
          <p:nvPr/>
        </p:nvSpPr>
        <p:spPr>
          <a:xfrm>
            <a:off x="1639073" y="6703391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35" name="CHANGE TEXT HERE">
            <a:extLst>
              <a:ext uri="{FF2B5EF4-FFF2-40B4-BE49-F238E27FC236}">
                <a16:creationId xmlns:a16="http://schemas.microsoft.com/office/drawing/2014/main" id="{17364F15-BA1E-484B-A34A-DF39FB9309CF}"/>
              </a:ext>
            </a:extLst>
          </p:cNvPr>
          <p:cNvSpPr/>
          <p:nvPr/>
        </p:nvSpPr>
        <p:spPr>
          <a:xfrm>
            <a:off x="980095" y="7103181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r" defTabSz="914400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36" name="CHANGE TEXT HERE">
            <a:extLst>
              <a:ext uri="{FF2B5EF4-FFF2-40B4-BE49-F238E27FC236}">
                <a16:creationId xmlns:a16="http://schemas.microsoft.com/office/drawing/2014/main" id="{262A5143-3CB3-4F71-9DAE-01C387F376D4}"/>
              </a:ext>
            </a:extLst>
          </p:cNvPr>
          <p:cNvSpPr/>
          <p:nvPr/>
        </p:nvSpPr>
        <p:spPr>
          <a:xfrm>
            <a:off x="14129474" y="6703391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37" name="CHANGE TEXT HERE">
            <a:extLst>
              <a:ext uri="{FF2B5EF4-FFF2-40B4-BE49-F238E27FC236}">
                <a16:creationId xmlns:a16="http://schemas.microsoft.com/office/drawing/2014/main" id="{44C08F97-A575-4951-842D-CC3B928FCFAC}"/>
              </a:ext>
            </a:extLst>
          </p:cNvPr>
          <p:cNvSpPr/>
          <p:nvPr/>
        </p:nvSpPr>
        <p:spPr>
          <a:xfrm>
            <a:off x="14129474" y="7103181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defTabSz="914400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38" name="CHANGE TEXT HERE">
            <a:extLst>
              <a:ext uri="{FF2B5EF4-FFF2-40B4-BE49-F238E27FC236}">
                <a16:creationId xmlns:a16="http://schemas.microsoft.com/office/drawing/2014/main" id="{0699B207-0E3A-4DBB-B942-89D0ADE2DD86}"/>
              </a:ext>
            </a:extLst>
          </p:cNvPr>
          <p:cNvSpPr/>
          <p:nvPr/>
        </p:nvSpPr>
        <p:spPr>
          <a:xfrm>
            <a:off x="7539087" y="7763989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39" name="CHANGE TEXT HERE">
            <a:extLst>
              <a:ext uri="{FF2B5EF4-FFF2-40B4-BE49-F238E27FC236}">
                <a16:creationId xmlns:a16="http://schemas.microsoft.com/office/drawing/2014/main" id="{EB7D4CD4-F099-4590-9DAC-EE33FDA071E3}"/>
              </a:ext>
            </a:extLst>
          </p:cNvPr>
          <p:cNvSpPr/>
          <p:nvPr/>
        </p:nvSpPr>
        <p:spPr>
          <a:xfrm>
            <a:off x="7209598" y="8163779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ctr" defTabSz="914400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40" name="CHANGE TEXT HERE">
            <a:extLst>
              <a:ext uri="{FF2B5EF4-FFF2-40B4-BE49-F238E27FC236}">
                <a16:creationId xmlns:a16="http://schemas.microsoft.com/office/drawing/2014/main" id="{8C16D7FC-7065-4AC3-8398-0997D5825BB1}"/>
              </a:ext>
            </a:extLst>
          </p:cNvPr>
          <p:cNvSpPr txBox="1"/>
          <p:nvPr/>
        </p:nvSpPr>
        <p:spPr>
          <a:xfrm>
            <a:off x="1465273" y="1620222"/>
            <a:ext cx="4175591" cy="2225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  <a:latin typeface="Raleway "/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amet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consectetur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adipiscing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elit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, sed do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eiusmod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tempor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incididunt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ut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labore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et dolore magna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aliqua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. Ut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enim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ad</a:t>
            </a:r>
          </a:p>
        </p:txBody>
      </p:sp>
      <p:sp>
        <p:nvSpPr>
          <p:cNvPr id="41" name="CHANGE TEXT HERE">
            <a:extLst>
              <a:ext uri="{FF2B5EF4-FFF2-40B4-BE49-F238E27FC236}">
                <a16:creationId xmlns:a16="http://schemas.microsoft.com/office/drawing/2014/main" id="{719B26FA-CB16-462F-8BBD-066F26B21697}"/>
              </a:ext>
            </a:extLst>
          </p:cNvPr>
          <p:cNvSpPr txBox="1"/>
          <p:nvPr/>
        </p:nvSpPr>
        <p:spPr>
          <a:xfrm>
            <a:off x="12761411" y="1854411"/>
            <a:ext cx="40613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48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YOUR TITLE</a:t>
            </a:r>
          </a:p>
          <a:p>
            <a:pPr defTabSz="914400"/>
            <a:r>
              <a:rPr lang="en-US" sz="48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GOES HERE</a:t>
            </a:r>
          </a:p>
        </p:txBody>
      </p:sp>
      <p:sp>
        <p:nvSpPr>
          <p:cNvPr id="42" name="CHANGE TEXT HERE">
            <a:extLst>
              <a:ext uri="{FF2B5EF4-FFF2-40B4-BE49-F238E27FC236}">
                <a16:creationId xmlns:a16="http://schemas.microsoft.com/office/drawing/2014/main" id="{4BCED97E-64C0-44E1-8EFF-6CD6E90C085B}"/>
              </a:ext>
            </a:extLst>
          </p:cNvPr>
          <p:cNvSpPr>
            <a:spLocks/>
          </p:cNvSpPr>
          <p:nvPr/>
        </p:nvSpPr>
        <p:spPr bwMode="auto">
          <a:xfrm>
            <a:off x="7567508" y="4565379"/>
            <a:ext cx="1007270" cy="53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srgbClr val="FEFEFE"/>
                </a:solidFill>
                <a:latin typeface="Lato Light" charset="0"/>
                <a:ea typeface="MS PGothic" panose="020B0600070205080204" pitchFamily="34" charset="-128"/>
                <a:sym typeface="Lato Light" charset="0"/>
              </a:rPr>
              <a:t>20%</a:t>
            </a:r>
          </a:p>
        </p:txBody>
      </p:sp>
      <p:sp>
        <p:nvSpPr>
          <p:cNvPr id="43" name="CHANGE TEXT HERE">
            <a:extLst>
              <a:ext uri="{FF2B5EF4-FFF2-40B4-BE49-F238E27FC236}">
                <a16:creationId xmlns:a16="http://schemas.microsoft.com/office/drawing/2014/main" id="{F29D97CA-9E4A-426A-94EB-A51F3773CEDB}"/>
              </a:ext>
            </a:extLst>
          </p:cNvPr>
          <p:cNvSpPr>
            <a:spLocks/>
          </p:cNvSpPr>
          <p:nvPr/>
        </p:nvSpPr>
        <p:spPr bwMode="auto">
          <a:xfrm>
            <a:off x="6954473" y="4565379"/>
            <a:ext cx="1007270" cy="53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srgbClr val="FEFEFE"/>
                </a:solidFill>
                <a:latin typeface="Lato Light" charset="0"/>
                <a:ea typeface="MS PGothic" panose="020B0600070205080204" pitchFamily="34" charset="-128"/>
                <a:sym typeface="Lato Light" charset="0"/>
              </a:rPr>
              <a:t>30%</a:t>
            </a:r>
          </a:p>
        </p:txBody>
      </p:sp>
      <p:sp>
        <p:nvSpPr>
          <p:cNvPr id="44" name="CHANGE TEXT HERE">
            <a:extLst>
              <a:ext uri="{FF2B5EF4-FFF2-40B4-BE49-F238E27FC236}">
                <a16:creationId xmlns:a16="http://schemas.microsoft.com/office/drawing/2014/main" id="{9D16F30D-732B-41AB-A5C2-2ECFEDFE20AF}"/>
              </a:ext>
            </a:extLst>
          </p:cNvPr>
          <p:cNvSpPr>
            <a:spLocks/>
          </p:cNvSpPr>
          <p:nvPr/>
        </p:nvSpPr>
        <p:spPr bwMode="auto">
          <a:xfrm>
            <a:off x="6260283" y="4565379"/>
            <a:ext cx="1007270" cy="53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srgbClr val="FEFEFE"/>
                </a:solidFill>
                <a:latin typeface="Lato Light" charset="0"/>
                <a:ea typeface="MS PGothic" panose="020B0600070205080204" pitchFamily="34" charset="-128"/>
                <a:sym typeface="Lato Light" charset="0"/>
              </a:rPr>
              <a:t>60%</a:t>
            </a:r>
          </a:p>
        </p:txBody>
      </p:sp>
      <p:grpSp>
        <p:nvGrpSpPr>
          <p:cNvPr id="2" name="SHAPE GROUP AND ICON">
            <a:extLst>
              <a:ext uri="{FF2B5EF4-FFF2-40B4-BE49-F238E27FC236}">
                <a16:creationId xmlns:a16="http://schemas.microsoft.com/office/drawing/2014/main" id="{09EA7673-65CE-48E6-B066-C97DF3DC666A}"/>
              </a:ext>
            </a:extLst>
          </p:cNvPr>
          <p:cNvGrpSpPr/>
          <p:nvPr/>
        </p:nvGrpSpPr>
        <p:grpSpPr>
          <a:xfrm>
            <a:off x="8365808" y="4521670"/>
            <a:ext cx="998658" cy="998658"/>
            <a:chOff x="8365808" y="4521670"/>
            <a:chExt cx="998658" cy="998658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D34599BA-7891-43B2-A007-BF7D71253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5808" y="4521670"/>
              <a:ext cx="998658" cy="998658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rgbClr val="F9B315"/>
                </a:gs>
                <a:gs pos="99000">
                  <a:srgbClr val="F58C2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4050">
                <a:sym typeface="Helvetica Light" charset="0"/>
              </a:endParaRPr>
            </a:p>
          </p:txBody>
        </p:sp>
        <p:sp>
          <p:nvSpPr>
            <p:cNvPr id="45" name="ICON">
              <a:extLst>
                <a:ext uri="{FF2B5EF4-FFF2-40B4-BE49-F238E27FC236}">
                  <a16:creationId xmlns:a16="http://schemas.microsoft.com/office/drawing/2014/main" id="{FF0AAD86-9815-4F7F-935D-AF663FD25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9192" y="4739968"/>
              <a:ext cx="582053" cy="524169"/>
            </a:xfrm>
            <a:custGeom>
              <a:avLst/>
              <a:gdLst>
                <a:gd name="T0" fmla="*/ 17 w 72"/>
                <a:gd name="T1" fmla="*/ 61 h 65"/>
                <a:gd name="T2" fmla="*/ 25 w 72"/>
                <a:gd name="T3" fmla="*/ 55 h 65"/>
                <a:gd name="T4" fmla="*/ 30 w 72"/>
                <a:gd name="T5" fmla="*/ 52 h 65"/>
                <a:gd name="T6" fmla="*/ 22 w 72"/>
                <a:gd name="T7" fmla="*/ 40 h 65"/>
                <a:gd name="T8" fmla="*/ 19 w 72"/>
                <a:gd name="T9" fmla="*/ 36 h 65"/>
                <a:gd name="T10" fmla="*/ 21 w 72"/>
                <a:gd name="T11" fmla="*/ 30 h 65"/>
                <a:gd name="T12" fmla="*/ 20 w 72"/>
                <a:gd name="T13" fmla="*/ 29 h 65"/>
                <a:gd name="T14" fmla="*/ 21 w 72"/>
                <a:gd name="T15" fmla="*/ 26 h 65"/>
                <a:gd name="T16" fmla="*/ 20 w 72"/>
                <a:gd name="T17" fmla="*/ 21 h 65"/>
                <a:gd name="T18" fmla="*/ 30 w 72"/>
                <a:gd name="T19" fmla="*/ 12 h 65"/>
                <a:gd name="T20" fmla="*/ 29 w 72"/>
                <a:gd name="T21" fmla="*/ 9 h 65"/>
                <a:gd name="T22" fmla="*/ 31 w 72"/>
                <a:gd name="T23" fmla="*/ 8 h 65"/>
                <a:gd name="T24" fmla="*/ 38 w 72"/>
                <a:gd name="T25" fmla="*/ 10 h 65"/>
                <a:gd name="T26" fmla="*/ 37 w 72"/>
                <a:gd name="T27" fmla="*/ 9 h 65"/>
                <a:gd name="T28" fmla="*/ 46 w 72"/>
                <a:gd name="T29" fmla="*/ 13 h 65"/>
                <a:gd name="T30" fmla="*/ 46 w 72"/>
                <a:gd name="T31" fmla="*/ 12 h 65"/>
                <a:gd name="T32" fmla="*/ 48 w 72"/>
                <a:gd name="T33" fmla="*/ 13 h 65"/>
                <a:gd name="T34" fmla="*/ 50 w 72"/>
                <a:gd name="T35" fmla="*/ 13 h 65"/>
                <a:gd name="T36" fmla="*/ 51 w 72"/>
                <a:gd name="T37" fmla="*/ 18 h 65"/>
                <a:gd name="T38" fmla="*/ 51 w 72"/>
                <a:gd name="T39" fmla="*/ 16 h 65"/>
                <a:gd name="T40" fmla="*/ 54 w 72"/>
                <a:gd name="T41" fmla="*/ 21 h 65"/>
                <a:gd name="T42" fmla="*/ 53 w 72"/>
                <a:gd name="T43" fmla="*/ 23 h 65"/>
                <a:gd name="T44" fmla="*/ 53 w 72"/>
                <a:gd name="T45" fmla="*/ 24 h 65"/>
                <a:gd name="T46" fmla="*/ 54 w 72"/>
                <a:gd name="T47" fmla="*/ 26 h 65"/>
                <a:gd name="T48" fmla="*/ 53 w 72"/>
                <a:gd name="T49" fmla="*/ 26 h 65"/>
                <a:gd name="T50" fmla="*/ 51 w 72"/>
                <a:gd name="T51" fmla="*/ 31 h 65"/>
                <a:gd name="T52" fmla="*/ 53 w 72"/>
                <a:gd name="T53" fmla="*/ 35 h 65"/>
                <a:gd name="T54" fmla="*/ 50 w 72"/>
                <a:gd name="T55" fmla="*/ 39 h 65"/>
                <a:gd name="T56" fmla="*/ 42 w 72"/>
                <a:gd name="T57" fmla="*/ 51 h 65"/>
                <a:gd name="T58" fmla="*/ 47 w 72"/>
                <a:gd name="T59" fmla="*/ 55 h 65"/>
                <a:gd name="T60" fmla="*/ 49 w 72"/>
                <a:gd name="T61" fmla="*/ 56 h 65"/>
                <a:gd name="T62" fmla="*/ 49 w 72"/>
                <a:gd name="T63" fmla="*/ 56 h 65"/>
                <a:gd name="T64" fmla="*/ 58 w 72"/>
                <a:gd name="T65" fmla="*/ 64 h 65"/>
                <a:gd name="T66" fmla="*/ 36 w 72"/>
                <a:gd name="T67" fmla="*/ 0 h 65"/>
                <a:gd name="T68" fmla="*/ 14 w 72"/>
                <a:gd name="T6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" h="65">
                  <a:moveTo>
                    <a:pt x="14" y="65"/>
                  </a:moveTo>
                  <a:cubicBezTo>
                    <a:pt x="15" y="64"/>
                    <a:pt x="16" y="63"/>
                    <a:pt x="17" y="61"/>
                  </a:cubicBezTo>
                  <a:cubicBezTo>
                    <a:pt x="19" y="60"/>
                    <a:pt x="22" y="58"/>
                    <a:pt x="23" y="57"/>
                  </a:cubicBezTo>
                  <a:cubicBezTo>
                    <a:pt x="23" y="56"/>
                    <a:pt x="24" y="55"/>
                    <a:pt x="25" y="55"/>
                  </a:cubicBezTo>
                  <a:cubicBezTo>
                    <a:pt x="26" y="55"/>
                    <a:pt x="28" y="55"/>
                    <a:pt x="30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7" y="50"/>
                    <a:pt x="22" y="45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0" y="40"/>
                    <a:pt x="19" y="38"/>
                    <a:pt x="19" y="36"/>
                  </a:cubicBezTo>
                  <a:cubicBezTo>
                    <a:pt x="19" y="34"/>
                    <a:pt x="20" y="33"/>
                    <a:pt x="21" y="32"/>
                  </a:cubicBezTo>
                  <a:cubicBezTo>
                    <a:pt x="20" y="32"/>
                    <a:pt x="21" y="31"/>
                    <a:pt x="21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0" y="30"/>
                    <a:pt x="20" y="30"/>
                    <a:pt x="20" y="29"/>
                  </a:cubicBezTo>
                  <a:cubicBezTo>
                    <a:pt x="20" y="29"/>
                    <a:pt x="20" y="28"/>
                    <a:pt x="21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4"/>
                    <a:pt x="21" y="22"/>
                    <a:pt x="22" y="20"/>
                  </a:cubicBezTo>
                  <a:cubicBezTo>
                    <a:pt x="21" y="20"/>
                    <a:pt x="20" y="22"/>
                    <a:pt x="20" y="21"/>
                  </a:cubicBezTo>
                  <a:cubicBezTo>
                    <a:pt x="21" y="19"/>
                    <a:pt x="23" y="15"/>
                    <a:pt x="26" y="14"/>
                  </a:cubicBezTo>
                  <a:cubicBezTo>
                    <a:pt x="27" y="13"/>
                    <a:pt x="28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7" y="11"/>
                    <a:pt x="29" y="9"/>
                    <a:pt x="29" y="9"/>
                  </a:cubicBezTo>
                  <a:cubicBezTo>
                    <a:pt x="28" y="11"/>
                    <a:pt x="31" y="10"/>
                    <a:pt x="31" y="10"/>
                  </a:cubicBezTo>
                  <a:cubicBezTo>
                    <a:pt x="31" y="10"/>
                    <a:pt x="31" y="8"/>
                    <a:pt x="31" y="8"/>
                  </a:cubicBezTo>
                  <a:cubicBezTo>
                    <a:pt x="32" y="11"/>
                    <a:pt x="38" y="10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11"/>
                    <a:pt x="40" y="11"/>
                    <a:pt x="40" y="11"/>
                  </a:cubicBezTo>
                  <a:cubicBezTo>
                    <a:pt x="40" y="10"/>
                    <a:pt x="38" y="9"/>
                    <a:pt x="37" y="9"/>
                  </a:cubicBezTo>
                  <a:cubicBezTo>
                    <a:pt x="37" y="9"/>
                    <a:pt x="43" y="9"/>
                    <a:pt x="45" y="12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11"/>
                    <a:pt x="45" y="11"/>
                    <a:pt x="46" y="12"/>
                  </a:cubicBezTo>
                  <a:cubicBezTo>
                    <a:pt x="47" y="12"/>
                    <a:pt x="47" y="13"/>
                    <a:pt x="48" y="14"/>
                  </a:cubicBezTo>
                  <a:cubicBezTo>
                    <a:pt x="48" y="14"/>
                    <a:pt x="48" y="13"/>
                    <a:pt x="48" y="13"/>
                  </a:cubicBezTo>
                  <a:cubicBezTo>
                    <a:pt x="49" y="14"/>
                    <a:pt x="48" y="14"/>
                    <a:pt x="49" y="14"/>
                  </a:cubicBezTo>
                  <a:cubicBezTo>
                    <a:pt x="49" y="14"/>
                    <a:pt x="49" y="12"/>
                    <a:pt x="50" y="13"/>
                  </a:cubicBezTo>
                  <a:cubicBezTo>
                    <a:pt x="50" y="15"/>
                    <a:pt x="51" y="17"/>
                    <a:pt x="51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2" y="17"/>
                    <a:pt x="51" y="17"/>
                    <a:pt x="51" y="16"/>
                  </a:cubicBezTo>
                  <a:cubicBezTo>
                    <a:pt x="52" y="17"/>
                    <a:pt x="52" y="19"/>
                    <a:pt x="52" y="21"/>
                  </a:cubicBezTo>
                  <a:cubicBezTo>
                    <a:pt x="53" y="20"/>
                    <a:pt x="55" y="20"/>
                    <a:pt x="54" y="21"/>
                  </a:cubicBezTo>
                  <a:cubicBezTo>
                    <a:pt x="53" y="21"/>
                    <a:pt x="53" y="22"/>
                    <a:pt x="52" y="23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3"/>
                    <a:pt x="54" y="22"/>
                    <a:pt x="53" y="23"/>
                  </a:cubicBezTo>
                  <a:cubicBezTo>
                    <a:pt x="53" y="23"/>
                    <a:pt x="53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4" y="24"/>
                    <a:pt x="54" y="26"/>
                    <a:pt x="54" y="26"/>
                  </a:cubicBezTo>
                  <a:cubicBezTo>
                    <a:pt x="53" y="25"/>
                    <a:pt x="53" y="24"/>
                    <a:pt x="53" y="25"/>
                  </a:cubicBezTo>
                  <a:cubicBezTo>
                    <a:pt x="53" y="25"/>
                    <a:pt x="53" y="26"/>
                    <a:pt x="53" y="26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0"/>
                    <a:pt x="52" y="31"/>
                    <a:pt x="51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3" y="32"/>
                    <a:pt x="53" y="33"/>
                    <a:pt x="53" y="35"/>
                  </a:cubicBezTo>
                  <a:cubicBezTo>
                    <a:pt x="53" y="37"/>
                    <a:pt x="52" y="39"/>
                    <a:pt x="51" y="3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45"/>
                    <a:pt x="46" y="49"/>
                    <a:pt x="42" y="51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4" y="55"/>
                    <a:pt x="46" y="55"/>
                    <a:pt x="47" y="55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0" y="57"/>
                    <a:pt x="53" y="60"/>
                    <a:pt x="55" y="61"/>
                  </a:cubicBezTo>
                  <a:cubicBezTo>
                    <a:pt x="56" y="62"/>
                    <a:pt x="57" y="64"/>
                    <a:pt x="58" y="64"/>
                  </a:cubicBezTo>
                  <a:cubicBezTo>
                    <a:pt x="66" y="58"/>
                    <a:pt x="72" y="48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8"/>
                    <a:pt x="5" y="58"/>
                    <a:pt x="14" y="65"/>
                  </a:cubicBezTo>
                  <a:cubicBezTo>
                    <a:pt x="14" y="65"/>
                    <a:pt x="14" y="65"/>
                    <a:pt x="14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</p:grpSp>
      <p:sp>
        <p:nvSpPr>
          <p:cNvPr id="46" name="FREEFORM">
            <a:extLst>
              <a:ext uri="{FF2B5EF4-FFF2-40B4-BE49-F238E27FC236}">
                <a16:creationId xmlns:a16="http://schemas.microsoft.com/office/drawing/2014/main" id="{8EBF8236-B09C-41C5-9571-3EB36CE83A1A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0" y="-1"/>
            <a:ext cx="4855985" cy="3399692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">
            <a:extLst>
              <a:ext uri="{FF2B5EF4-FFF2-40B4-BE49-F238E27FC236}">
                <a16:creationId xmlns:a16="http://schemas.microsoft.com/office/drawing/2014/main" id="{B93FFED3-8A45-4884-BB9C-17348F8F9AA7}"/>
              </a:ext>
            </a:extLst>
          </p:cNvPr>
          <p:cNvSpPr>
            <a:spLocks/>
          </p:cNvSpPr>
          <p:nvPr/>
        </p:nvSpPr>
        <p:spPr bwMode="auto">
          <a:xfrm>
            <a:off x="12166035" y="7693433"/>
            <a:ext cx="6151023" cy="2593568"/>
          </a:xfrm>
          <a:custGeom>
            <a:avLst/>
            <a:gdLst>
              <a:gd name="T0" fmla="*/ 0 w 11228"/>
              <a:gd name="T1" fmla="*/ 6433 h 6433"/>
              <a:gd name="T2" fmla="*/ 57 w 11228"/>
              <a:gd name="T3" fmla="*/ 6327 h 6433"/>
              <a:gd name="T4" fmla="*/ 6266 w 11228"/>
              <a:gd name="T5" fmla="*/ 1317 h 6433"/>
              <a:gd name="T6" fmla="*/ 11228 w 11228"/>
              <a:gd name="T7" fmla="*/ 2168 h 6433"/>
              <a:gd name="T8" fmla="*/ 11228 w 11228"/>
              <a:gd name="T9" fmla="*/ 6433 h 6433"/>
              <a:gd name="T10" fmla="*/ 0 w 11228"/>
              <a:gd name="T11" fmla="*/ 6433 h 6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28" h="6433">
                <a:moveTo>
                  <a:pt x="0" y="6433"/>
                </a:moveTo>
                <a:cubicBezTo>
                  <a:pt x="20" y="6398"/>
                  <a:pt x="39" y="6363"/>
                  <a:pt x="57" y="6327"/>
                </a:cubicBezTo>
                <a:cubicBezTo>
                  <a:pt x="1562" y="3316"/>
                  <a:pt x="2503" y="0"/>
                  <a:pt x="6266" y="1317"/>
                </a:cubicBezTo>
                <a:cubicBezTo>
                  <a:pt x="8569" y="2123"/>
                  <a:pt x="10246" y="2454"/>
                  <a:pt x="11228" y="2168"/>
                </a:cubicBezTo>
                <a:lnTo>
                  <a:pt x="11228" y="6433"/>
                </a:lnTo>
                <a:lnTo>
                  <a:pt x="0" y="6433"/>
                </a:ln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IMER">
            <a:extLst>
              <a:ext uri="{FF2B5EF4-FFF2-40B4-BE49-F238E27FC236}">
                <a16:creationId xmlns:a16="http://schemas.microsoft.com/office/drawing/2014/main" id="{4BD145F1-BB1D-41F0-812A-DBD1FC32B574}"/>
              </a:ext>
            </a:extLst>
          </p:cNvPr>
          <p:cNvSpPr/>
          <p:nvPr/>
        </p:nvSpPr>
        <p:spPr>
          <a:xfrm>
            <a:off x="7721430" y="-1236808"/>
            <a:ext cx="328246" cy="32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TRANSITIONS">
            <a:extLst>
              <a:ext uri="{FF2B5EF4-FFF2-40B4-BE49-F238E27FC236}">
                <a16:creationId xmlns:a16="http://schemas.microsoft.com/office/drawing/2014/main" id="{E65DCFA3-5551-4927-AA64-00717321005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0185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fill="hold" grpId="1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decel="100000" fill="hold" grpId="3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7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fill="hold" grpId="4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grpId="6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decel="100000" fill="hold" grpId="7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100000" fill="hold" grpId="8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8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grpId="9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fill="hold" grpId="1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decel="100000" fill="hold" grpId="11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3" presetClass="exit" presetSubtype="32" fill="hold" grpId="1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6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decel="10000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7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fill="hold" grpId="3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grpId="5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4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decel="100000" fill="hold" grpId="6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2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grpId="7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2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fill="hold" grpId="8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6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decel="100000" fill="hold" grpId="9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23" presetClass="exit" presetSubtype="32" fill="hold" grpId="10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0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grpId="0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7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grpId="4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decel="100000" fill="hold" grpId="5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4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8" presetClass="emph" presetSubtype="0" decel="100000" fill="hold" grpId="6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86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2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fill="hold" grpId="8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0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de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23" presetClass="exit" presetSubtype="32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4" dur="2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2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fill="hold" grpId="1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02" dur="20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10" presetClass="exit" presetSubtype="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4" dur="35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6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6" presetClass="emph" presetSubtype="0" fill="hold" grpId="1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11" dur="20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2" presetID="10" presetClass="exit" presetSubtype="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3" dur="3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fill="hold" grpId="1" nodeType="withEffect" p14:presetBounceEnd="995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20" dur="20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10" presetClass="exit" presetSubtype="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2" dur="3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4" presetID="2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6" dur="4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fill="hold" grpId="1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32" dur="20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4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fill="hold" grpId="1" nodeType="withEffect" p14:presetBounceEnd="99500">
                                      <p:stCondLst>
                                        <p:cond delay="7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42" dur="20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2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8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3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repeatCount="indefinite" decel="100000" autoRev="1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4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23" presetClass="exit" presetSubtype="32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8" dur="2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2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1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8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220000">
                                          <p:cBhvr>
                                            <p:cTn id="166" dur="3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7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6" presetClass="emph" presetSubtype="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170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1" presetID="8" presetClass="emph" presetSubtype="0" decel="10000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Rot by="-2220000">
                                          <p:cBhvr>
                                            <p:cTn id="172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74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76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78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8" presetClass="emph" presetSubtype="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82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84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23" presetClass="exit" presetSubtype="32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86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7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" presetID="22" presetClass="exit" presetSubtype="4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90" dur="4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4" presetID="2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6" dur="4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22" presetClass="exit" presetSubtype="4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98" dur="4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0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2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03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4" presetID="6" presetClass="emph" presetSubtype="0" decel="100000" fill="hold" grpId="2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5" dur="8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3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6" presetClass="emph" presetSubtype="0" repeatCount="indefinite" decel="100000" autoRev="1" fill="hold" grpId="4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09" dur="4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0" presetID="23" presetClass="exit" presetSubtype="32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1" dur="2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2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6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6" presetClass="emph" presetSubtype="0" fill="hold" grpId="1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19" dur="20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0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1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2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4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6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8" presetID="6" presetClass="emph" presetSubtype="0" fill="hold" grpId="1" nodeType="withEffect" p14:presetBounceEnd="995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29" dur="20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0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1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2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4" presetID="2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6" dur="4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7" presetID="22" presetClass="exit" presetSubtype="4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38" dur="4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0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2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43" dur="2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4" presetID="6" presetClass="emph" presetSubtype="0" decel="100000" fill="hold" grpId="2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45" dur="8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6" presetID="6" presetClass="emph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47" dur="3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8" presetID="6" presetClass="emph" presetSubtype="0" repeatCount="indefinite" decel="100000" autoRev="1" fill="hold" grpId="4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49" dur="4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0" presetID="23" presetClass="exit" presetSubtype="32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51" dur="2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2" dur="2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3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4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6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8" presetID="6" presetClass="emph" presetSubtype="0" fill="hold" grpId="1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59" dur="20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0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1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2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4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8" presetID="6" presetClass="emph" presetSubtype="0" fill="hold" grpId="1" nodeType="withEffect" p14:presetBounceEnd="995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69" dur="20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0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1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2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4" presetID="2" presetClass="entr" presetSubtype="2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10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7" dur="10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8" presetID="2" presetClass="entr" presetSubtype="2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0" dur="1000" fill="hold"/>
                                            <p:tgtEl>
                                              <p:spTgt spid="4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1" dur="1000" fill="hold"/>
                                            <p:tgtEl>
                                              <p:spTgt spid="4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2" presetID="35" presetClass="path" presetSubtype="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2.77778E-7 4.19753E-6 L -0.03273 0.00293 " pathEditMode="relative" rAng="0" ptsTypes="AA">
                                          <p:cBhvr>
                                            <p:cTn id="283" dur="20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41" y="1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4" presetID="35" presetClass="path" presetSubtype="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2.77778E-7 4.19753E-6 L -0.03273 0.00293 " pathEditMode="relative" rAng="0" ptsTypes="AA">
                                          <p:cBhvr>
                                            <p:cTn id="285" dur="2000" fill="hold"/>
                                            <p:tgtEl>
                                              <p:spTgt spid="4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41" y="1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6" presetID="2" presetClass="exit" presetSubtype="2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7" dur="500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8" dur="500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0" presetID="2" presetClass="exit" presetSubtype="2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1" dur="500"/>
                                            <p:tgtEl>
                                              <p:spTgt spid="4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2" dur="500"/>
                                            <p:tgtEl>
                                              <p:spTgt spid="4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4" presetID="2" presetClass="entr" presetSubtype="8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6" dur="8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7" dur="8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8" presetID="35" presetClass="path" presetSubtype="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-8.33333E-7 3.58025E-6 L 0.0132 0.00015 " pathEditMode="relative" rAng="0" ptsTypes="AA">
                                          <p:cBhvr>
                                            <p:cTn id="299" dur="24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0" presetID="2" presetClass="exit" presetSubtype="8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1" dur="4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2" dur="4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4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305" dur="2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7" presetID="18" presetClass="entr" presetSubtype="12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09" dur="35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4" grpId="3" animBg="1"/>
          <p:bldP spid="4" grpId="4" animBg="1"/>
          <p:bldP spid="4" grpId="6" animBg="1"/>
          <p:bldP spid="4" grpId="7" animBg="1"/>
          <p:bldP spid="4" grpId="8" animBg="1"/>
          <p:bldP spid="4" grpId="9" animBg="1"/>
          <p:bldP spid="4" grpId="10" animBg="1"/>
          <p:bldP spid="4" grpId="11" animBg="1"/>
          <p:bldP spid="4" grpId="12" animBg="1"/>
          <p:bldP spid="5" grpId="0" animBg="1"/>
          <p:bldP spid="5" grpId="1" animBg="1"/>
          <p:bldP spid="5" grpId="2" animBg="1"/>
          <p:bldP spid="5" grpId="3" animBg="1"/>
          <p:bldP spid="5" grpId="4" animBg="1"/>
          <p:bldP spid="5" grpId="5" animBg="1"/>
          <p:bldP spid="5" grpId="6" animBg="1"/>
          <p:bldP spid="5" grpId="7" animBg="1"/>
          <p:bldP spid="5" grpId="8" animBg="1"/>
          <p:bldP spid="5" grpId="9" animBg="1"/>
          <p:bldP spid="5" grpId="10" animBg="1"/>
          <p:bldP spid="6" grpId="0" animBg="1"/>
          <p:bldP spid="6" grpId="1" animBg="1"/>
          <p:bldP spid="6" grpId="2" animBg="1"/>
          <p:bldP spid="6" grpId="3" animBg="1"/>
          <p:bldP spid="6" grpId="4" animBg="1"/>
          <p:bldP spid="6" grpId="5" animBg="1"/>
          <p:bldP spid="6" grpId="6" animBg="1"/>
          <p:bldP spid="6" grpId="7" animBg="1"/>
          <p:bldP spid="6" grpId="8" animBg="1"/>
          <p:bldP spid="6" grpId="9" animBg="1"/>
          <p:bldP spid="6" grpId="10" animBg="1"/>
          <p:bldP spid="9" grpId="0" animBg="1"/>
          <p:bldP spid="9" grpId="1" animBg="1"/>
          <p:bldP spid="10" grpId="0" animBg="1"/>
          <p:bldP spid="10" grpId="1" animBg="1"/>
          <p:bldP spid="15" grpId="0" animBg="1"/>
          <p:bldP spid="15" grpId="1" animBg="1"/>
          <p:bldP spid="15" grpId="2" animBg="1"/>
          <p:bldP spid="15" grpId="3" animBg="1"/>
          <p:bldP spid="15" grpId="4" animBg="1"/>
          <p:bldP spid="15" grpId="5" animBg="1"/>
          <p:bldP spid="16" grpId="0" animBg="1"/>
          <p:bldP spid="16" grpId="1" animBg="1"/>
          <p:bldP spid="16" grpId="2" animBg="1"/>
          <p:bldP spid="16" grpId="3" animBg="1"/>
          <p:bldP spid="16" grpId="4" animBg="1"/>
          <p:bldP spid="16" grpId="5" animBg="1"/>
          <p:bldP spid="17" grpId="0" animBg="1"/>
          <p:bldP spid="17" grpId="1" animBg="1"/>
          <p:bldP spid="17" grpId="2" animBg="1"/>
          <p:bldP spid="17" grpId="3" animBg="1"/>
          <p:bldP spid="17" grpId="4" animBg="1"/>
          <p:bldP spid="17" grpId="5" animBg="1"/>
          <p:bldP spid="34" grpId="0"/>
          <p:bldP spid="34" grpId="1"/>
          <p:bldP spid="34" grpId="2"/>
          <p:bldP spid="35" grpId="0"/>
          <p:bldP spid="35" grpId="1"/>
          <p:bldP spid="35" grpId="2"/>
          <p:bldP spid="36" grpId="0"/>
          <p:bldP spid="36" grpId="1"/>
          <p:bldP spid="36" grpId="2"/>
          <p:bldP spid="37" grpId="0"/>
          <p:bldP spid="37" grpId="1"/>
          <p:bldP spid="37" grpId="2"/>
          <p:bldP spid="38" grpId="0"/>
          <p:bldP spid="38" grpId="1"/>
          <p:bldP spid="38" grpId="2"/>
          <p:bldP spid="39" grpId="0"/>
          <p:bldP spid="39" grpId="1"/>
          <p:bldP spid="39" grpId="2"/>
          <p:bldP spid="40" grpId="0"/>
          <p:bldP spid="40" grpId="1"/>
          <p:bldP spid="40" grpId="2"/>
          <p:bldP spid="41" grpId="0" uiExpand="1" build="allAtOnce"/>
          <p:bldP spid="41" grpId="1" build="allAtOnce"/>
          <p:bldP spid="41" grpId="2" build="allAtOnce"/>
          <p:bldP spid="42" grpId="0"/>
          <p:bldP spid="42" grpId="1"/>
          <p:bldP spid="42" grpId="2"/>
          <p:bldP spid="43" grpId="0"/>
          <p:bldP spid="43" grpId="1"/>
          <p:bldP spid="43" grpId="2"/>
          <p:bldP spid="44" grpId="0"/>
          <p:bldP spid="44" grpId="1"/>
          <p:bldP spid="44" grpId="2"/>
          <p:bldP spid="46" grpId="0" animBg="1"/>
          <p:bldP spid="46" grpId="1" animBg="1"/>
          <p:bldP spid="46" grpId="2" animBg="1"/>
          <p:bldP spid="47" grpId="0" animBg="1"/>
          <p:bldP spid="47" grpId="1" animBg="1"/>
          <p:bldP spid="47" grpId="2" animBg="1"/>
          <p:bldP spid="57" grpId="0" animBg="1"/>
          <p:bldP spid="62" grpId="0" animBg="1"/>
          <p:bldP spid="62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fill="hold" grpId="1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decel="100000" fill="hold" grpId="3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7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fill="hold" grpId="4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grpId="6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decel="100000" fill="hold" grpId="7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100000" fill="hold" grpId="8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8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grpId="9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fill="hold" grpId="1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decel="100000" fill="hold" grpId="11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3" presetClass="exit" presetSubtype="32" fill="hold" grpId="1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6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decel="10000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7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fill="hold" grpId="3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grpId="5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4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decel="100000" fill="hold" grpId="6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2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grpId="7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2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fill="hold" grpId="8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6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decel="100000" fill="hold" grpId="9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23" presetClass="exit" presetSubtype="32" fill="hold" grpId="10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0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grpId="0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7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grpId="4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decel="100000" fill="hold" grpId="5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4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8" presetClass="emph" presetSubtype="0" decel="100000" fill="hold" grpId="6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86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2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fill="hold" grpId="8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0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de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23" presetClass="exit" presetSubtype="32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4" dur="2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2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20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10" presetClass="exit" presetSubtype="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4" dur="35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6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11" dur="20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2" presetID="10" presetClass="exit" presetSubtype="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3" dur="3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20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10" presetClass="exit" presetSubtype="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2" dur="3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4" presetID="2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6" dur="4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20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4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2" dur="20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2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8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3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repeatCount="indefinite" decel="100000" autoRev="1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4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23" presetClass="exit" presetSubtype="32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8" dur="2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2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1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8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220000">
                                          <p:cBhvr>
                                            <p:cTn id="166" dur="3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7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6" presetClass="emph" presetSubtype="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170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1" presetID="8" presetClass="emph" presetSubtype="0" decel="10000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Rot by="-2220000">
                                          <p:cBhvr>
                                            <p:cTn id="172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74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76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78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8" presetClass="emph" presetSubtype="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82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84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23" presetClass="exit" presetSubtype="32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86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7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" presetID="22" presetClass="exit" presetSubtype="4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90" dur="4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4" presetID="2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6" dur="4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22" presetClass="exit" presetSubtype="4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198" dur="4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0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2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03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4" presetID="6" presetClass="emph" presetSubtype="0" decel="100000" fill="hold" grpId="2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5" dur="8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3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6" presetClass="emph" presetSubtype="0" repeatCount="indefinite" decel="100000" autoRev="1" fill="hold" grpId="4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09" dur="4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0" presetID="23" presetClass="exit" presetSubtype="32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1" dur="2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2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6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19" dur="20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0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1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2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4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6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8" presetID="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29" dur="20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0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1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2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4" presetID="2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6" dur="4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7" presetID="22" presetClass="exit" presetSubtype="4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38" dur="4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0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2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43" dur="2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4" presetID="6" presetClass="emph" presetSubtype="0" decel="100000" fill="hold" grpId="2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45" dur="8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6" presetID="6" presetClass="emph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47" dur="3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8" presetID="6" presetClass="emph" presetSubtype="0" repeatCount="indefinite" decel="100000" autoRev="1" fill="hold" grpId="4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49" dur="4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0" presetID="23" presetClass="exit" presetSubtype="32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51" dur="2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2" dur="2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3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4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6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8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59" dur="20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0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1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2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4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8" presetID="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69" dur="20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0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1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2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4" presetID="2" presetClass="entr" presetSubtype="2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10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7" dur="10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8" presetID="2" presetClass="entr" presetSubtype="2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0" dur="1000" fill="hold"/>
                                            <p:tgtEl>
                                              <p:spTgt spid="4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1" dur="1000" fill="hold"/>
                                            <p:tgtEl>
                                              <p:spTgt spid="4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2" presetID="35" presetClass="path" presetSubtype="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2.77778E-7 4.19753E-6 L -0.03273 0.00293 " pathEditMode="relative" rAng="0" ptsTypes="AA">
                                          <p:cBhvr>
                                            <p:cTn id="283" dur="20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41" y="1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4" presetID="35" presetClass="path" presetSubtype="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2.77778E-7 4.19753E-6 L -0.03273 0.00293 " pathEditMode="relative" rAng="0" ptsTypes="AA">
                                          <p:cBhvr>
                                            <p:cTn id="285" dur="2000" fill="hold"/>
                                            <p:tgtEl>
                                              <p:spTgt spid="4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41" y="1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6" presetID="2" presetClass="exit" presetSubtype="2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7" dur="500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8" dur="500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0" presetID="2" presetClass="exit" presetSubtype="2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1" dur="500"/>
                                            <p:tgtEl>
                                              <p:spTgt spid="4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2" dur="500"/>
                                            <p:tgtEl>
                                              <p:spTgt spid="4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4" presetID="2" presetClass="entr" presetSubtype="8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6" dur="8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7" dur="8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8" presetID="35" presetClass="path" presetSubtype="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-8.33333E-7 3.58025E-6 L 0.0132 0.00015 " pathEditMode="relative" rAng="0" ptsTypes="AA">
                                          <p:cBhvr>
                                            <p:cTn id="299" dur="24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0" presetID="2" presetClass="exit" presetSubtype="8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1" dur="4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2" dur="4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4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305" dur="2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7" presetID="18" presetClass="entr" presetSubtype="12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09" dur="35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4" grpId="3" animBg="1"/>
          <p:bldP spid="4" grpId="4" animBg="1"/>
          <p:bldP spid="4" grpId="6" animBg="1"/>
          <p:bldP spid="4" grpId="7" animBg="1"/>
          <p:bldP spid="4" grpId="8" animBg="1"/>
          <p:bldP spid="4" grpId="9" animBg="1"/>
          <p:bldP spid="4" grpId="10" animBg="1"/>
          <p:bldP spid="4" grpId="11" animBg="1"/>
          <p:bldP spid="4" grpId="12" animBg="1"/>
          <p:bldP spid="5" grpId="0" animBg="1"/>
          <p:bldP spid="5" grpId="1" animBg="1"/>
          <p:bldP spid="5" grpId="2" animBg="1"/>
          <p:bldP spid="5" grpId="3" animBg="1"/>
          <p:bldP spid="5" grpId="4" animBg="1"/>
          <p:bldP spid="5" grpId="5" animBg="1"/>
          <p:bldP spid="5" grpId="6" animBg="1"/>
          <p:bldP spid="5" grpId="7" animBg="1"/>
          <p:bldP spid="5" grpId="8" animBg="1"/>
          <p:bldP spid="5" grpId="9" animBg="1"/>
          <p:bldP spid="5" grpId="10" animBg="1"/>
          <p:bldP spid="6" grpId="0" animBg="1"/>
          <p:bldP spid="6" grpId="1" animBg="1"/>
          <p:bldP spid="6" grpId="2" animBg="1"/>
          <p:bldP spid="6" grpId="3" animBg="1"/>
          <p:bldP spid="6" grpId="4" animBg="1"/>
          <p:bldP spid="6" grpId="5" animBg="1"/>
          <p:bldP spid="6" grpId="6" animBg="1"/>
          <p:bldP spid="6" grpId="7" animBg="1"/>
          <p:bldP spid="6" grpId="8" animBg="1"/>
          <p:bldP spid="6" grpId="9" animBg="1"/>
          <p:bldP spid="6" grpId="10" animBg="1"/>
          <p:bldP spid="9" grpId="0" animBg="1"/>
          <p:bldP spid="9" grpId="1" animBg="1"/>
          <p:bldP spid="10" grpId="0" animBg="1"/>
          <p:bldP spid="10" grpId="1" animBg="1"/>
          <p:bldP spid="15" grpId="0" animBg="1"/>
          <p:bldP spid="15" grpId="1" animBg="1"/>
          <p:bldP spid="15" grpId="2" animBg="1"/>
          <p:bldP spid="15" grpId="3" animBg="1"/>
          <p:bldP spid="15" grpId="4" animBg="1"/>
          <p:bldP spid="15" grpId="5" animBg="1"/>
          <p:bldP spid="16" grpId="0" animBg="1"/>
          <p:bldP spid="16" grpId="1" animBg="1"/>
          <p:bldP spid="16" grpId="2" animBg="1"/>
          <p:bldP spid="16" grpId="3" animBg="1"/>
          <p:bldP spid="16" grpId="4" animBg="1"/>
          <p:bldP spid="16" grpId="5" animBg="1"/>
          <p:bldP spid="17" grpId="0" animBg="1"/>
          <p:bldP spid="17" grpId="1" animBg="1"/>
          <p:bldP spid="17" grpId="2" animBg="1"/>
          <p:bldP spid="17" grpId="3" animBg="1"/>
          <p:bldP spid="17" grpId="4" animBg="1"/>
          <p:bldP spid="17" grpId="5" animBg="1"/>
          <p:bldP spid="34" grpId="0"/>
          <p:bldP spid="34" grpId="1"/>
          <p:bldP spid="34" grpId="2"/>
          <p:bldP spid="35" grpId="0"/>
          <p:bldP spid="35" grpId="1"/>
          <p:bldP spid="35" grpId="2"/>
          <p:bldP spid="36" grpId="0"/>
          <p:bldP spid="36" grpId="1"/>
          <p:bldP spid="36" grpId="2"/>
          <p:bldP spid="37" grpId="0"/>
          <p:bldP spid="37" grpId="1"/>
          <p:bldP spid="37" grpId="2"/>
          <p:bldP spid="38" grpId="0"/>
          <p:bldP spid="38" grpId="1"/>
          <p:bldP spid="38" grpId="2"/>
          <p:bldP spid="39" grpId="0"/>
          <p:bldP spid="39" grpId="1"/>
          <p:bldP spid="39" grpId="2"/>
          <p:bldP spid="40" grpId="0"/>
          <p:bldP spid="40" grpId="1"/>
          <p:bldP spid="40" grpId="2"/>
          <p:bldP spid="41" grpId="0" uiExpand="1" build="allAtOnce"/>
          <p:bldP spid="41" grpId="1" build="allAtOnce"/>
          <p:bldP spid="41" grpId="2" build="allAtOnce"/>
          <p:bldP spid="42" grpId="0"/>
          <p:bldP spid="42" grpId="1"/>
          <p:bldP spid="42" grpId="2"/>
          <p:bldP spid="43" grpId="0"/>
          <p:bldP spid="43" grpId="1"/>
          <p:bldP spid="43" grpId="2"/>
          <p:bldP spid="44" grpId="0"/>
          <p:bldP spid="44" grpId="1"/>
          <p:bldP spid="44" grpId="2"/>
          <p:bldP spid="46" grpId="0" animBg="1"/>
          <p:bldP spid="46" grpId="1" animBg="1"/>
          <p:bldP spid="46" grpId="2" animBg="1"/>
          <p:bldP spid="47" grpId="0" animBg="1"/>
          <p:bldP spid="47" grpId="1" animBg="1"/>
          <p:bldP spid="47" grpId="2" animBg="1"/>
          <p:bldP spid="57" grpId="0" animBg="1"/>
          <p:bldP spid="62" grpId="0" animBg="1"/>
          <p:bldP spid="62" grpId="1" animBg="1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C14102BE-2240-437B-895A-AF43ECB38B5B}"/>
              </a:ext>
            </a:extLst>
          </p:cNvPr>
          <p:cNvSpPr/>
          <p:nvPr/>
        </p:nvSpPr>
        <p:spPr>
          <a:xfrm>
            <a:off x="2305429" y="3561380"/>
            <a:ext cx="3164365" cy="3164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89" h="20890" extrusionOk="0">
                <a:moveTo>
                  <a:pt x="14677" y="1066"/>
                </a:moveTo>
                <a:cubicBezTo>
                  <a:pt x="13966" y="1777"/>
                  <a:pt x="13611" y="2708"/>
                  <a:pt x="13611" y="3640"/>
                </a:cubicBezTo>
                <a:cubicBezTo>
                  <a:pt x="13611" y="7279"/>
                  <a:pt x="7279" y="13611"/>
                  <a:pt x="3640" y="13611"/>
                </a:cubicBezTo>
                <a:cubicBezTo>
                  <a:pt x="2708" y="13611"/>
                  <a:pt x="1777" y="13966"/>
                  <a:pt x="1066" y="14677"/>
                </a:cubicBezTo>
                <a:cubicBezTo>
                  <a:pt x="-355" y="16098"/>
                  <a:pt x="-355" y="18403"/>
                  <a:pt x="1066" y="19824"/>
                </a:cubicBezTo>
                <a:cubicBezTo>
                  <a:pt x="2488" y="21245"/>
                  <a:pt x="4792" y="21245"/>
                  <a:pt x="6213" y="19824"/>
                </a:cubicBezTo>
                <a:cubicBezTo>
                  <a:pt x="6924" y="19113"/>
                  <a:pt x="7279" y="18182"/>
                  <a:pt x="7279" y="17250"/>
                </a:cubicBezTo>
                <a:lnTo>
                  <a:pt x="7279" y="17250"/>
                </a:lnTo>
                <a:cubicBezTo>
                  <a:pt x="7279" y="13611"/>
                  <a:pt x="13611" y="7279"/>
                  <a:pt x="17250" y="7279"/>
                </a:cubicBezTo>
                <a:lnTo>
                  <a:pt x="17250" y="7279"/>
                </a:lnTo>
                <a:cubicBezTo>
                  <a:pt x="18182" y="7279"/>
                  <a:pt x="19113" y="6924"/>
                  <a:pt x="19824" y="6213"/>
                </a:cubicBezTo>
                <a:cubicBezTo>
                  <a:pt x="21245" y="4791"/>
                  <a:pt x="21245" y="2487"/>
                  <a:pt x="19824" y="1066"/>
                </a:cubicBezTo>
                <a:cubicBezTo>
                  <a:pt x="18402" y="-355"/>
                  <a:pt x="16098" y="-355"/>
                  <a:pt x="14677" y="1066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2DC37B82-7DE1-4F1B-AA4F-7ECBF92D42E2}"/>
              </a:ext>
            </a:extLst>
          </p:cNvPr>
          <p:cNvSpPr/>
          <p:nvPr/>
        </p:nvSpPr>
        <p:spPr>
          <a:xfrm>
            <a:off x="4362335" y="3552446"/>
            <a:ext cx="3164343" cy="3164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89" h="20890" extrusionOk="0">
                <a:moveTo>
                  <a:pt x="1066" y="6213"/>
                </a:moveTo>
                <a:cubicBezTo>
                  <a:pt x="1777" y="6924"/>
                  <a:pt x="2708" y="7279"/>
                  <a:pt x="3640" y="7279"/>
                </a:cubicBezTo>
                <a:cubicBezTo>
                  <a:pt x="7279" y="7279"/>
                  <a:pt x="13611" y="13611"/>
                  <a:pt x="13611" y="17250"/>
                </a:cubicBezTo>
                <a:cubicBezTo>
                  <a:pt x="13611" y="18182"/>
                  <a:pt x="13966" y="19113"/>
                  <a:pt x="14677" y="19824"/>
                </a:cubicBezTo>
                <a:cubicBezTo>
                  <a:pt x="16098" y="21245"/>
                  <a:pt x="18403" y="21245"/>
                  <a:pt x="19824" y="19824"/>
                </a:cubicBezTo>
                <a:cubicBezTo>
                  <a:pt x="21245" y="18403"/>
                  <a:pt x="21245" y="16098"/>
                  <a:pt x="19824" y="14677"/>
                </a:cubicBezTo>
                <a:cubicBezTo>
                  <a:pt x="19113" y="13966"/>
                  <a:pt x="18182" y="13611"/>
                  <a:pt x="17250" y="13611"/>
                </a:cubicBezTo>
                <a:lnTo>
                  <a:pt x="17250" y="13611"/>
                </a:lnTo>
                <a:cubicBezTo>
                  <a:pt x="13611" y="13611"/>
                  <a:pt x="7279" y="7279"/>
                  <a:pt x="7279" y="3640"/>
                </a:cubicBezTo>
                <a:lnTo>
                  <a:pt x="7279" y="3640"/>
                </a:lnTo>
                <a:cubicBezTo>
                  <a:pt x="7279" y="2708"/>
                  <a:pt x="6924" y="1777"/>
                  <a:pt x="6213" y="1066"/>
                </a:cubicBezTo>
                <a:cubicBezTo>
                  <a:pt x="4792" y="-355"/>
                  <a:pt x="2488" y="-355"/>
                  <a:pt x="1066" y="1066"/>
                </a:cubicBezTo>
                <a:cubicBezTo>
                  <a:pt x="-355" y="2487"/>
                  <a:pt x="-355" y="4791"/>
                  <a:pt x="1066" y="6213"/>
                </a:cubicBezTo>
                <a:close/>
              </a:path>
            </a:pathLst>
          </a:custGeom>
          <a:gradFill>
            <a:gsLst>
              <a:gs pos="0">
                <a:srgbClr val="9A0000"/>
              </a:gs>
              <a:gs pos="100000">
                <a:srgbClr val="DE394A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4F948D29-D9A4-406A-9D0F-1B75D0FA8B44}"/>
              </a:ext>
            </a:extLst>
          </p:cNvPr>
          <p:cNvSpPr/>
          <p:nvPr/>
        </p:nvSpPr>
        <p:spPr>
          <a:xfrm>
            <a:off x="6428175" y="3561380"/>
            <a:ext cx="3164365" cy="3164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89" h="20890" extrusionOk="0">
                <a:moveTo>
                  <a:pt x="6213" y="19824"/>
                </a:moveTo>
                <a:cubicBezTo>
                  <a:pt x="6924" y="19113"/>
                  <a:pt x="7279" y="18182"/>
                  <a:pt x="7279" y="17250"/>
                </a:cubicBezTo>
                <a:cubicBezTo>
                  <a:pt x="7279" y="13611"/>
                  <a:pt x="13611" y="7279"/>
                  <a:pt x="17250" y="7279"/>
                </a:cubicBezTo>
                <a:cubicBezTo>
                  <a:pt x="18182" y="7279"/>
                  <a:pt x="19113" y="6924"/>
                  <a:pt x="19824" y="6213"/>
                </a:cubicBezTo>
                <a:cubicBezTo>
                  <a:pt x="21245" y="4791"/>
                  <a:pt x="21245" y="2487"/>
                  <a:pt x="19824" y="1066"/>
                </a:cubicBezTo>
                <a:cubicBezTo>
                  <a:pt x="18402" y="-355"/>
                  <a:pt x="16098" y="-355"/>
                  <a:pt x="14677" y="1066"/>
                </a:cubicBezTo>
                <a:cubicBezTo>
                  <a:pt x="13966" y="1777"/>
                  <a:pt x="13611" y="2708"/>
                  <a:pt x="13611" y="3640"/>
                </a:cubicBezTo>
                <a:lnTo>
                  <a:pt x="13611" y="3640"/>
                </a:lnTo>
                <a:cubicBezTo>
                  <a:pt x="13611" y="7279"/>
                  <a:pt x="7279" y="13611"/>
                  <a:pt x="3640" y="13611"/>
                </a:cubicBezTo>
                <a:lnTo>
                  <a:pt x="3640" y="13611"/>
                </a:lnTo>
                <a:cubicBezTo>
                  <a:pt x="2708" y="13611"/>
                  <a:pt x="1777" y="13966"/>
                  <a:pt x="1066" y="14677"/>
                </a:cubicBezTo>
                <a:cubicBezTo>
                  <a:pt x="-355" y="16098"/>
                  <a:pt x="-355" y="18403"/>
                  <a:pt x="1066" y="19824"/>
                </a:cubicBezTo>
                <a:cubicBezTo>
                  <a:pt x="2488" y="21245"/>
                  <a:pt x="4792" y="21245"/>
                  <a:pt x="6213" y="19824"/>
                </a:cubicBezTo>
                <a:close/>
              </a:path>
            </a:pathLst>
          </a:custGeom>
          <a:gradFill>
            <a:gsLst>
              <a:gs pos="0">
                <a:srgbClr val="DE394A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54C76F84-782B-475A-84F3-4CC2F5FEFE8C}"/>
              </a:ext>
            </a:extLst>
          </p:cNvPr>
          <p:cNvSpPr/>
          <p:nvPr/>
        </p:nvSpPr>
        <p:spPr>
          <a:xfrm>
            <a:off x="8485082" y="3561380"/>
            <a:ext cx="3164393" cy="3164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89" h="20890" extrusionOk="0">
                <a:moveTo>
                  <a:pt x="1066" y="6213"/>
                </a:moveTo>
                <a:cubicBezTo>
                  <a:pt x="1777" y="6924"/>
                  <a:pt x="2708" y="7279"/>
                  <a:pt x="3640" y="7279"/>
                </a:cubicBezTo>
                <a:cubicBezTo>
                  <a:pt x="7279" y="7279"/>
                  <a:pt x="13611" y="13611"/>
                  <a:pt x="13611" y="17250"/>
                </a:cubicBezTo>
                <a:cubicBezTo>
                  <a:pt x="13611" y="18182"/>
                  <a:pt x="13966" y="19113"/>
                  <a:pt x="14677" y="19824"/>
                </a:cubicBezTo>
                <a:cubicBezTo>
                  <a:pt x="16098" y="21245"/>
                  <a:pt x="18402" y="21245"/>
                  <a:pt x="19824" y="19824"/>
                </a:cubicBezTo>
                <a:cubicBezTo>
                  <a:pt x="21245" y="18403"/>
                  <a:pt x="21245" y="16098"/>
                  <a:pt x="19824" y="14677"/>
                </a:cubicBezTo>
                <a:cubicBezTo>
                  <a:pt x="19113" y="13966"/>
                  <a:pt x="18181" y="13611"/>
                  <a:pt x="17250" y="13611"/>
                </a:cubicBezTo>
                <a:lnTo>
                  <a:pt x="17250" y="13611"/>
                </a:lnTo>
                <a:cubicBezTo>
                  <a:pt x="13611" y="13611"/>
                  <a:pt x="7279" y="7279"/>
                  <a:pt x="7279" y="3640"/>
                </a:cubicBezTo>
                <a:lnTo>
                  <a:pt x="7279" y="3640"/>
                </a:lnTo>
                <a:cubicBezTo>
                  <a:pt x="7279" y="2708"/>
                  <a:pt x="6924" y="1777"/>
                  <a:pt x="6213" y="1066"/>
                </a:cubicBezTo>
                <a:cubicBezTo>
                  <a:pt x="4792" y="-355"/>
                  <a:pt x="2488" y="-355"/>
                  <a:pt x="1066" y="1066"/>
                </a:cubicBezTo>
                <a:cubicBezTo>
                  <a:pt x="-355" y="2487"/>
                  <a:pt x="-355" y="4791"/>
                  <a:pt x="1066" y="6213"/>
                </a:cubicBezTo>
                <a:close/>
              </a:path>
            </a:pathLst>
          </a:custGeom>
          <a:gradFill>
            <a:gsLst>
              <a:gs pos="0">
                <a:srgbClr val="E6692F"/>
              </a:gs>
              <a:gs pos="100000">
                <a:srgbClr val="DE394A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A33D494D-87B3-4261-92CA-FAFEC6FD058F}"/>
              </a:ext>
            </a:extLst>
          </p:cNvPr>
          <p:cNvSpPr/>
          <p:nvPr/>
        </p:nvSpPr>
        <p:spPr>
          <a:xfrm>
            <a:off x="10550922" y="3570314"/>
            <a:ext cx="3164365" cy="3164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89" h="20890" extrusionOk="0">
                <a:moveTo>
                  <a:pt x="6213" y="19824"/>
                </a:moveTo>
                <a:cubicBezTo>
                  <a:pt x="6924" y="19113"/>
                  <a:pt x="7279" y="18182"/>
                  <a:pt x="7279" y="17250"/>
                </a:cubicBezTo>
                <a:cubicBezTo>
                  <a:pt x="7279" y="13611"/>
                  <a:pt x="13611" y="7279"/>
                  <a:pt x="17250" y="7279"/>
                </a:cubicBezTo>
                <a:cubicBezTo>
                  <a:pt x="18182" y="7279"/>
                  <a:pt x="19113" y="6924"/>
                  <a:pt x="19824" y="6213"/>
                </a:cubicBezTo>
                <a:cubicBezTo>
                  <a:pt x="21245" y="4791"/>
                  <a:pt x="21245" y="2487"/>
                  <a:pt x="19824" y="1066"/>
                </a:cubicBezTo>
                <a:cubicBezTo>
                  <a:pt x="18402" y="-355"/>
                  <a:pt x="16098" y="-355"/>
                  <a:pt x="14677" y="1066"/>
                </a:cubicBezTo>
                <a:cubicBezTo>
                  <a:pt x="13966" y="1777"/>
                  <a:pt x="13611" y="2708"/>
                  <a:pt x="13611" y="3640"/>
                </a:cubicBezTo>
                <a:lnTo>
                  <a:pt x="13611" y="3640"/>
                </a:lnTo>
                <a:cubicBezTo>
                  <a:pt x="13611" y="7279"/>
                  <a:pt x="7279" y="13611"/>
                  <a:pt x="3640" y="13611"/>
                </a:cubicBezTo>
                <a:lnTo>
                  <a:pt x="3640" y="13611"/>
                </a:lnTo>
                <a:cubicBezTo>
                  <a:pt x="2708" y="13611"/>
                  <a:pt x="1777" y="13966"/>
                  <a:pt x="1066" y="14677"/>
                </a:cubicBezTo>
                <a:cubicBezTo>
                  <a:pt x="-355" y="16098"/>
                  <a:pt x="-355" y="18403"/>
                  <a:pt x="1066" y="19824"/>
                </a:cubicBezTo>
                <a:cubicBezTo>
                  <a:pt x="2488" y="21245"/>
                  <a:pt x="4792" y="21245"/>
                  <a:pt x="6213" y="19824"/>
                </a:cubicBezTo>
                <a:close/>
              </a:path>
            </a:pathLst>
          </a:custGeom>
          <a:gradFill>
            <a:gsLst>
              <a:gs pos="0">
                <a:srgbClr val="F9B315"/>
              </a:gs>
              <a:gs pos="100000">
                <a:srgbClr val="E66B2F"/>
              </a:gs>
            </a:gsLst>
            <a:lin ang="2700000" scaled="1"/>
          </a:gradFill>
          <a:ln>
            <a:noFill/>
          </a:ln>
        </p:spPr>
        <p:txBody>
          <a:bodyPr vert="horz" wrap="square" lIns="68561" tIns="34280" rIns="68561" bIns="34280" numCol="1" anchor="t" anchorCtr="0" compatLnSpc="1">
            <a:prstTxWarp prst="textNoShape">
              <a:avLst/>
            </a:prstTxWarp>
          </a:bodyPr>
          <a:lstStyle/>
          <a:p>
            <a:endParaRPr sz="1050" b="1"/>
          </a:p>
        </p:txBody>
      </p:sp>
      <p:sp>
        <p:nvSpPr>
          <p:cNvPr id="18" name="ICON">
            <a:extLst>
              <a:ext uri="{FF2B5EF4-FFF2-40B4-BE49-F238E27FC236}">
                <a16:creationId xmlns:a16="http://schemas.microsoft.com/office/drawing/2014/main" id="{388EAD9B-6BB4-405F-BC16-5C0B37AA4902}"/>
              </a:ext>
            </a:extLst>
          </p:cNvPr>
          <p:cNvSpPr>
            <a:spLocks/>
          </p:cNvSpPr>
          <p:nvPr/>
        </p:nvSpPr>
        <p:spPr bwMode="auto">
          <a:xfrm>
            <a:off x="2528940" y="5884984"/>
            <a:ext cx="649762" cy="585145"/>
          </a:xfrm>
          <a:custGeom>
            <a:avLst/>
            <a:gdLst>
              <a:gd name="T0" fmla="*/ 17 w 72"/>
              <a:gd name="T1" fmla="*/ 61 h 65"/>
              <a:gd name="T2" fmla="*/ 25 w 72"/>
              <a:gd name="T3" fmla="*/ 55 h 65"/>
              <a:gd name="T4" fmla="*/ 30 w 72"/>
              <a:gd name="T5" fmla="*/ 52 h 65"/>
              <a:gd name="T6" fmla="*/ 22 w 72"/>
              <a:gd name="T7" fmla="*/ 40 h 65"/>
              <a:gd name="T8" fmla="*/ 19 w 72"/>
              <a:gd name="T9" fmla="*/ 36 h 65"/>
              <a:gd name="T10" fmla="*/ 21 w 72"/>
              <a:gd name="T11" fmla="*/ 30 h 65"/>
              <a:gd name="T12" fmla="*/ 20 w 72"/>
              <a:gd name="T13" fmla="*/ 29 h 65"/>
              <a:gd name="T14" fmla="*/ 21 w 72"/>
              <a:gd name="T15" fmla="*/ 26 h 65"/>
              <a:gd name="T16" fmla="*/ 20 w 72"/>
              <a:gd name="T17" fmla="*/ 21 h 65"/>
              <a:gd name="T18" fmla="*/ 30 w 72"/>
              <a:gd name="T19" fmla="*/ 12 h 65"/>
              <a:gd name="T20" fmla="*/ 29 w 72"/>
              <a:gd name="T21" fmla="*/ 9 h 65"/>
              <a:gd name="T22" fmla="*/ 31 w 72"/>
              <a:gd name="T23" fmla="*/ 8 h 65"/>
              <a:gd name="T24" fmla="*/ 38 w 72"/>
              <a:gd name="T25" fmla="*/ 10 h 65"/>
              <a:gd name="T26" fmla="*/ 37 w 72"/>
              <a:gd name="T27" fmla="*/ 9 h 65"/>
              <a:gd name="T28" fmla="*/ 46 w 72"/>
              <a:gd name="T29" fmla="*/ 13 h 65"/>
              <a:gd name="T30" fmla="*/ 46 w 72"/>
              <a:gd name="T31" fmla="*/ 12 h 65"/>
              <a:gd name="T32" fmla="*/ 48 w 72"/>
              <a:gd name="T33" fmla="*/ 13 h 65"/>
              <a:gd name="T34" fmla="*/ 50 w 72"/>
              <a:gd name="T35" fmla="*/ 13 h 65"/>
              <a:gd name="T36" fmla="*/ 51 w 72"/>
              <a:gd name="T37" fmla="*/ 18 h 65"/>
              <a:gd name="T38" fmla="*/ 51 w 72"/>
              <a:gd name="T39" fmla="*/ 16 h 65"/>
              <a:gd name="T40" fmla="*/ 54 w 72"/>
              <a:gd name="T41" fmla="*/ 21 h 65"/>
              <a:gd name="T42" fmla="*/ 53 w 72"/>
              <a:gd name="T43" fmla="*/ 23 h 65"/>
              <a:gd name="T44" fmla="*/ 53 w 72"/>
              <a:gd name="T45" fmla="*/ 24 h 65"/>
              <a:gd name="T46" fmla="*/ 54 w 72"/>
              <a:gd name="T47" fmla="*/ 26 h 65"/>
              <a:gd name="T48" fmla="*/ 53 w 72"/>
              <a:gd name="T49" fmla="*/ 26 h 65"/>
              <a:gd name="T50" fmla="*/ 51 w 72"/>
              <a:gd name="T51" fmla="*/ 31 h 65"/>
              <a:gd name="T52" fmla="*/ 53 w 72"/>
              <a:gd name="T53" fmla="*/ 35 h 65"/>
              <a:gd name="T54" fmla="*/ 50 w 72"/>
              <a:gd name="T55" fmla="*/ 39 h 65"/>
              <a:gd name="T56" fmla="*/ 42 w 72"/>
              <a:gd name="T57" fmla="*/ 51 h 65"/>
              <a:gd name="T58" fmla="*/ 47 w 72"/>
              <a:gd name="T59" fmla="*/ 55 h 65"/>
              <a:gd name="T60" fmla="*/ 49 w 72"/>
              <a:gd name="T61" fmla="*/ 56 h 65"/>
              <a:gd name="T62" fmla="*/ 49 w 72"/>
              <a:gd name="T63" fmla="*/ 56 h 65"/>
              <a:gd name="T64" fmla="*/ 58 w 72"/>
              <a:gd name="T65" fmla="*/ 64 h 65"/>
              <a:gd name="T66" fmla="*/ 36 w 72"/>
              <a:gd name="T67" fmla="*/ 0 h 65"/>
              <a:gd name="T68" fmla="*/ 14 w 72"/>
              <a:gd name="T69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2" h="65">
                <a:moveTo>
                  <a:pt x="14" y="65"/>
                </a:moveTo>
                <a:cubicBezTo>
                  <a:pt x="15" y="64"/>
                  <a:pt x="16" y="63"/>
                  <a:pt x="17" y="61"/>
                </a:cubicBezTo>
                <a:cubicBezTo>
                  <a:pt x="19" y="60"/>
                  <a:pt x="22" y="58"/>
                  <a:pt x="23" y="57"/>
                </a:cubicBezTo>
                <a:cubicBezTo>
                  <a:pt x="23" y="56"/>
                  <a:pt x="24" y="55"/>
                  <a:pt x="25" y="55"/>
                </a:cubicBezTo>
                <a:cubicBezTo>
                  <a:pt x="26" y="55"/>
                  <a:pt x="28" y="55"/>
                  <a:pt x="30" y="54"/>
                </a:cubicBezTo>
                <a:cubicBezTo>
                  <a:pt x="30" y="52"/>
                  <a:pt x="30" y="52"/>
                  <a:pt x="30" y="52"/>
                </a:cubicBezTo>
                <a:cubicBezTo>
                  <a:pt x="27" y="50"/>
                  <a:pt x="22" y="45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0" y="40"/>
                  <a:pt x="19" y="38"/>
                  <a:pt x="19" y="36"/>
                </a:cubicBezTo>
                <a:cubicBezTo>
                  <a:pt x="19" y="34"/>
                  <a:pt x="20" y="33"/>
                  <a:pt x="21" y="32"/>
                </a:cubicBezTo>
                <a:cubicBezTo>
                  <a:pt x="20" y="32"/>
                  <a:pt x="21" y="31"/>
                  <a:pt x="21" y="30"/>
                </a:cubicBezTo>
                <a:cubicBezTo>
                  <a:pt x="21" y="29"/>
                  <a:pt x="21" y="29"/>
                  <a:pt x="21" y="29"/>
                </a:cubicBezTo>
                <a:cubicBezTo>
                  <a:pt x="20" y="30"/>
                  <a:pt x="20" y="30"/>
                  <a:pt x="20" y="29"/>
                </a:cubicBezTo>
                <a:cubicBezTo>
                  <a:pt x="20" y="29"/>
                  <a:pt x="20" y="28"/>
                  <a:pt x="21" y="27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4"/>
                  <a:pt x="21" y="22"/>
                  <a:pt x="22" y="20"/>
                </a:cubicBezTo>
                <a:cubicBezTo>
                  <a:pt x="21" y="20"/>
                  <a:pt x="20" y="22"/>
                  <a:pt x="20" y="21"/>
                </a:cubicBezTo>
                <a:cubicBezTo>
                  <a:pt x="21" y="19"/>
                  <a:pt x="23" y="15"/>
                  <a:pt x="26" y="14"/>
                </a:cubicBezTo>
                <a:cubicBezTo>
                  <a:pt x="27" y="13"/>
                  <a:pt x="28" y="12"/>
                  <a:pt x="30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27" y="11"/>
                  <a:pt x="29" y="9"/>
                  <a:pt x="29" y="9"/>
                </a:cubicBezTo>
                <a:cubicBezTo>
                  <a:pt x="28" y="11"/>
                  <a:pt x="31" y="10"/>
                  <a:pt x="31" y="10"/>
                </a:cubicBezTo>
                <a:cubicBezTo>
                  <a:pt x="31" y="10"/>
                  <a:pt x="31" y="8"/>
                  <a:pt x="31" y="8"/>
                </a:cubicBezTo>
                <a:cubicBezTo>
                  <a:pt x="32" y="11"/>
                  <a:pt x="38" y="10"/>
                  <a:pt x="38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9" y="11"/>
                  <a:pt x="40" y="11"/>
                  <a:pt x="40" y="11"/>
                </a:cubicBezTo>
                <a:cubicBezTo>
                  <a:pt x="40" y="10"/>
                  <a:pt x="38" y="9"/>
                  <a:pt x="37" y="9"/>
                </a:cubicBezTo>
                <a:cubicBezTo>
                  <a:pt x="37" y="9"/>
                  <a:pt x="43" y="9"/>
                  <a:pt x="45" y="12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1"/>
                  <a:pt x="45" y="11"/>
                  <a:pt x="46" y="12"/>
                </a:cubicBezTo>
                <a:cubicBezTo>
                  <a:pt x="47" y="12"/>
                  <a:pt x="47" y="13"/>
                  <a:pt x="48" y="14"/>
                </a:cubicBezTo>
                <a:cubicBezTo>
                  <a:pt x="48" y="14"/>
                  <a:pt x="48" y="13"/>
                  <a:pt x="48" y="13"/>
                </a:cubicBezTo>
                <a:cubicBezTo>
                  <a:pt x="49" y="14"/>
                  <a:pt x="48" y="14"/>
                  <a:pt x="49" y="14"/>
                </a:cubicBezTo>
                <a:cubicBezTo>
                  <a:pt x="49" y="14"/>
                  <a:pt x="49" y="12"/>
                  <a:pt x="50" y="13"/>
                </a:cubicBezTo>
                <a:cubicBezTo>
                  <a:pt x="50" y="15"/>
                  <a:pt x="51" y="17"/>
                  <a:pt x="51" y="18"/>
                </a:cubicBezTo>
                <a:cubicBezTo>
                  <a:pt x="51" y="18"/>
                  <a:pt x="51" y="18"/>
                  <a:pt x="51" y="18"/>
                </a:cubicBezTo>
                <a:cubicBezTo>
                  <a:pt x="51" y="18"/>
                  <a:pt x="51" y="18"/>
                  <a:pt x="51" y="18"/>
                </a:cubicBezTo>
                <a:cubicBezTo>
                  <a:pt x="52" y="17"/>
                  <a:pt x="51" y="17"/>
                  <a:pt x="51" y="16"/>
                </a:cubicBezTo>
                <a:cubicBezTo>
                  <a:pt x="52" y="17"/>
                  <a:pt x="52" y="19"/>
                  <a:pt x="52" y="21"/>
                </a:cubicBezTo>
                <a:cubicBezTo>
                  <a:pt x="53" y="20"/>
                  <a:pt x="55" y="20"/>
                  <a:pt x="54" y="21"/>
                </a:cubicBezTo>
                <a:cubicBezTo>
                  <a:pt x="53" y="21"/>
                  <a:pt x="53" y="22"/>
                  <a:pt x="52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23"/>
                  <a:pt x="54" y="22"/>
                  <a:pt x="53" y="23"/>
                </a:cubicBezTo>
                <a:cubicBezTo>
                  <a:pt x="53" y="23"/>
                  <a:pt x="53" y="24"/>
                  <a:pt x="53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4" y="24"/>
                  <a:pt x="54" y="26"/>
                  <a:pt x="54" y="26"/>
                </a:cubicBezTo>
                <a:cubicBezTo>
                  <a:pt x="53" y="25"/>
                  <a:pt x="53" y="24"/>
                  <a:pt x="53" y="25"/>
                </a:cubicBezTo>
                <a:cubicBezTo>
                  <a:pt x="53" y="25"/>
                  <a:pt x="53" y="26"/>
                  <a:pt x="53" y="26"/>
                </a:cubicBezTo>
                <a:cubicBezTo>
                  <a:pt x="53" y="30"/>
                  <a:pt x="53" y="30"/>
                  <a:pt x="53" y="30"/>
                </a:cubicBezTo>
                <a:cubicBezTo>
                  <a:pt x="52" y="30"/>
                  <a:pt x="52" y="31"/>
                  <a:pt x="51" y="31"/>
                </a:cubicBezTo>
                <a:cubicBezTo>
                  <a:pt x="51" y="31"/>
                  <a:pt x="51" y="31"/>
                  <a:pt x="51" y="31"/>
                </a:cubicBezTo>
                <a:cubicBezTo>
                  <a:pt x="53" y="32"/>
                  <a:pt x="53" y="33"/>
                  <a:pt x="53" y="35"/>
                </a:cubicBezTo>
                <a:cubicBezTo>
                  <a:pt x="53" y="37"/>
                  <a:pt x="52" y="39"/>
                  <a:pt x="51" y="39"/>
                </a:cubicBezTo>
                <a:cubicBezTo>
                  <a:pt x="50" y="39"/>
                  <a:pt x="50" y="39"/>
                  <a:pt x="50" y="39"/>
                </a:cubicBezTo>
                <a:cubicBezTo>
                  <a:pt x="50" y="40"/>
                  <a:pt x="50" y="40"/>
                  <a:pt x="50" y="40"/>
                </a:cubicBezTo>
                <a:cubicBezTo>
                  <a:pt x="50" y="45"/>
                  <a:pt x="46" y="49"/>
                  <a:pt x="42" y="51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5"/>
                  <a:pt x="46" y="55"/>
                  <a:pt x="47" y="55"/>
                </a:cubicBezTo>
                <a:cubicBezTo>
                  <a:pt x="48" y="56"/>
                  <a:pt x="48" y="56"/>
                  <a:pt x="48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50" y="57"/>
                  <a:pt x="53" y="60"/>
                  <a:pt x="55" y="61"/>
                </a:cubicBezTo>
                <a:cubicBezTo>
                  <a:pt x="56" y="62"/>
                  <a:pt x="57" y="64"/>
                  <a:pt x="58" y="64"/>
                </a:cubicBezTo>
                <a:cubicBezTo>
                  <a:pt x="66" y="58"/>
                  <a:pt x="72" y="48"/>
                  <a:pt x="72" y="36"/>
                </a:cubicBezTo>
                <a:cubicBezTo>
                  <a:pt x="72" y="16"/>
                  <a:pt x="5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48"/>
                  <a:pt x="5" y="58"/>
                  <a:pt x="14" y="65"/>
                </a:cubicBezTo>
                <a:cubicBezTo>
                  <a:pt x="14" y="65"/>
                  <a:pt x="14" y="65"/>
                  <a:pt x="14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ICON">
            <a:extLst>
              <a:ext uri="{FF2B5EF4-FFF2-40B4-BE49-F238E27FC236}">
                <a16:creationId xmlns:a16="http://schemas.microsoft.com/office/drawing/2014/main" id="{D343EC55-F8EE-4184-A5DC-336E5E2F3441}"/>
              </a:ext>
            </a:extLst>
          </p:cNvPr>
          <p:cNvSpPr>
            <a:spLocks/>
          </p:cNvSpPr>
          <p:nvPr/>
        </p:nvSpPr>
        <p:spPr bwMode="auto">
          <a:xfrm>
            <a:off x="10835559" y="5988798"/>
            <a:ext cx="524118" cy="450527"/>
          </a:xfrm>
          <a:custGeom>
            <a:avLst/>
            <a:gdLst>
              <a:gd name="T0" fmla="*/ 28 w 58"/>
              <a:gd name="T1" fmla="*/ 49 h 50"/>
              <a:gd name="T2" fmla="*/ 8 w 58"/>
              <a:gd name="T3" fmla="*/ 30 h 50"/>
              <a:gd name="T4" fmla="*/ 0 w 58"/>
              <a:gd name="T5" fmla="*/ 15 h 50"/>
              <a:gd name="T6" fmla="*/ 16 w 58"/>
              <a:gd name="T7" fmla="*/ 0 h 50"/>
              <a:gd name="T8" fmla="*/ 29 w 58"/>
              <a:gd name="T9" fmla="*/ 7 h 50"/>
              <a:gd name="T10" fmla="*/ 43 w 58"/>
              <a:gd name="T11" fmla="*/ 0 h 50"/>
              <a:gd name="T12" fmla="*/ 58 w 58"/>
              <a:gd name="T13" fmla="*/ 15 h 50"/>
              <a:gd name="T14" fmla="*/ 51 w 58"/>
              <a:gd name="T15" fmla="*/ 30 h 50"/>
              <a:gd name="T16" fmla="*/ 31 w 58"/>
              <a:gd name="T17" fmla="*/ 49 h 50"/>
              <a:gd name="T18" fmla="*/ 29 w 58"/>
              <a:gd name="T19" fmla="*/ 50 h 50"/>
              <a:gd name="T20" fmla="*/ 28 w 58"/>
              <a:gd name="T21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" h="50">
                <a:moveTo>
                  <a:pt x="28" y="49"/>
                </a:moveTo>
                <a:cubicBezTo>
                  <a:pt x="8" y="30"/>
                  <a:pt x="8" y="30"/>
                  <a:pt x="8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6"/>
                  <a:pt x="6" y="0"/>
                  <a:pt x="16" y="0"/>
                </a:cubicBezTo>
                <a:cubicBezTo>
                  <a:pt x="21" y="0"/>
                  <a:pt x="27" y="5"/>
                  <a:pt x="29" y="7"/>
                </a:cubicBezTo>
                <a:cubicBezTo>
                  <a:pt x="32" y="5"/>
                  <a:pt x="37" y="0"/>
                  <a:pt x="43" y="0"/>
                </a:cubicBezTo>
                <a:cubicBezTo>
                  <a:pt x="52" y="0"/>
                  <a:pt x="58" y="6"/>
                  <a:pt x="58" y="15"/>
                </a:cubicBezTo>
                <a:cubicBezTo>
                  <a:pt x="58" y="23"/>
                  <a:pt x="51" y="30"/>
                  <a:pt x="51" y="30"/>
                </a:cubicBezTo>
                <a:cubicBezTo>
                  <a:pt x="31" y="49"/>
                  <a:pt x="31" y="49"/>
                  <a:pt x="31" y="49"/>
                </a:cubicBezTo>
                <a:cubicBezTo>
                  <a:pt x="30" y="50"/>
                  <a:pt x="30" y="50"/>
                  <a:pt x="29" y="50"/>
                </a:cubicBezTo>
                <a:cubicBezTo>
                  <a:pt x="29" y="50"/>
                  <a:pt x="28" y="50"/>
                  <a:pt x="28" y="49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21" name="ICON">
            <a:extLst>
              <a:ext uri="{FF2B5EF4-FFF2-40B4-BE49-F238E27FC236}">
                <a16:creationId xmlns:a16="http://schemas.microsoft.com/office/drawing/2014/main" id="{9B3F788A-9AEE-4953-81C2-882895272F4B}"/>
              </a:ext>
            </a:extLst>
          </p:cNvPr>
          <p:cNvSpPr>
            <a:spLocks noEditPoints="1"/>
          </p:cNvSpPr>
          <p:nvPr/>
        </p:nvSpPr>
        <p:spPr bwMode="auto">
          <a:xfrm>
            <a:off x="4640898" y="3840604"/>
            <a:ext cx="502905" cy="513790"/>
          </a:xfrm>
          <a:custGeom>
            <a:avLst/>
            <a:gdLst>
              <a:gd name="T0" fmla="*/ 46 w 46"/>
              <a:gd name="T1" fmla="*/ 27 h 47"/>
              <a:gd name="T2" fmla="*/ 45 w 46"/>
              <a:gd name="T3" fmla="*/ 28 h 47"/>
              <a:gd name="T4" fmla="*/ 40 w 46"/>
              <a:gd name="T5" fmla="*/ 29 h 47"/>
              <a:gd name="T6" fmla="*/ 39 w 46"/>
              <a:gd name="T7" fmla="*/ 31 h 47"/>
              <a:gd name="T8" fmla="*/ 42 w 46"/>
              <a:gd name="T9" fmla="*/ 36 h 47"/>
              <a:gd name="T10" fmla="*/ 42 w 46"/>
              <a:gd name="T11" fmla="*/ 36 h 47"/>
              <a:gd name="T12" fmla="*/ 42 w 46"/>
              <a:gd name="T13" fmla="*/ 37 h 47"/>
              <a:gd name="T14" fmla="*/ 36 w 46"/>
              <a:gd name="T15" fmla="*/ 42 h 47"/>
              <a:gd name="T16" fmla="*/ 35 w 46"/>
              <a:gd name="T17" fmla="*/ 42 h 47"/>
              <a:gd name="T18" fmla="*/ 31 w 46"/>
              <a:gd name="T19" fmla="*/ 39 h 47"/>
              <a:gd name="T20" fmla="*/ 28 w 46"/>
              <a:gd name="T21" fmla="*/ 40 h 47"/>
              <a:gd name="T22" fmla="*/ 27 w 46"/>
              <a:gd name="T23" fmla="*/ 46 h 47"/>
              <a:gd name="T24" fmla="*/ 26 w 46"/>
              <a:gd name="T25" fmla="*/ 47 h 47"/>
              <a:gd name="T26" fmla="*/ 20 w 46"/>
              <a:gd name="T27" fmla="*/ 47 h 47"/>
              <a:gd name="T28" fmla="*/ 19 w 46"/>
              <a:gd name="T29" fmla="*/ 46 h 47"/>
              <a:gd name="T30" fmla="*/ 18 w 46"/>
              <a:gd name="T31" fmla="*/ 40 h 47"/>
              <a:gd name="T32" fmla="*/ 15 w 46"/>
              <a:gd name="T33" fmla="*/ 39 h 47"/>
              <a:gd name="T34" fmla="*/ 11 w 46"/>
              <a:gd name="T35" fmla="*/ 42 h 47"/>
              <a:gd name="T36" fmla="*/ 10 w 46"/>
              <a:gd name="T37" fmla="*/ 42 h 47"/>
              <a:gd name="T38" fmla="*/ 9 w 46"/>
              <a:gd name="T39" fmla="*/ 42 h 47"/>
              <a:gd name="T40" fmla="*/ 4 w 46"/>
              <a:gd name="T41" fmla="*/ 37 h 47"/>
              <a:gd name="T42" fmla="*/ 4 w 46"/>
              <a:gd name="T43" fmla="*/ 36 h 47"/>
              <a:gd name="T44" fmla="*/ 4 w 46"/>
              <a:gd name="T45" fmla="*/ 36 h 47"/>
              <a:gd name="T46" fmla="*/ 8 w 46"/>
              <a:gd name="T47" fmla="*/ 32 h 47"/>
              <a:gd name="T48" fmla="*/ 6 w 46"/>
              <a:gd name="T49" fmla="*/ 29 h 47"/>
              <a:gd name="T50" fmla="*/ 1 w 46"/>
              <a:gd name="T51" fmla="*/ 28 h 47"/>
              <a:gd name="T52" fmla="*/ 0 w 46"/>
              <a:gd name="T53" fmla="*/ 27 h 47"/>
              <a:gd name="T54" fmla="*/ 0 w 46"/>
              <a:gd name="T55" fmla="*/ 20 h 47"/>
              <a:gd name="T56" fmla="*/ 1 w 46"/>
              <a:gd name="T57" fmla="*/ 19 h 47"/>
              <a:gd name="T58" fmla="*/ 6 w 46"/>
              <a:gd name="T59" fmla="*/ 18 h 47"/>
              <a:gd name="T60" fmla="*/ 7 w 46"/>
              <a:gd name="T61" fmla="*/ 15 h 47"/>
              <a:gd name="T62" fmla="*/ 4 w 46"/>
              <a:gd name="T63" fmla="*/ 11 h 47"/>
              <a:gd name="T64" fmla="*/ 4 w 46"/>
              <a:gd name="T65" fmla="*/ 10 h 47"/>
              <a:gd name="T66" fmla="*/ 4 w 46"/>
              <a:gd name="T67" fmla="*/ 10 h 47"/>
              <a:gd name="T68" fmla="*/ 10 w 46"/>
              <a:gd name="T69" fmla="*/ 4 h 47"/>
              <a:gd name="T70" fmla="*/ 11 w 46"/>
              <a:gd name="T71" fmla="*/ 5 h 47"/>
              <a:gd name="T72" fmla="*/ 15 w 46"/>
              <a:gd name="T73" fmla="*/ 8 h 47"/>
              <a:gd name="T74" fmla="*/ 18 w 46"/>
              <a:gd name="T75" fmla="*/ 7 h 47"/>
              <a:gd name="T76" fmla="*/ 19 w 46"/>
              <a:gd name="T77" fmla="*/ 1 h 47"/>
              <a:gd name="T78" fmla="*/ 20 w 46"/>
              <a:gd name="T79" fmla="*/ 0 h 47"/>
              <a:gd name="T80" fmla="*/ 26 w 46"/>
              <a:gd name="T81" fmla="*/ 0 h 47"/>
              <a:gd name="T82" fmla="*/ 27 w 46"/>
              <a:gd name="T83" fmla="*/ 1 h 47"/>
              <a:gd name="T84" fmla="*/ 28 w 46"/>
              <a:gd name="T85" fmla="*/ 7 h 47"/>
              <a:gd name="T86" fmla="*/ 31 w 46"/>
              <a:gd name="T87" fmla="*/ 8 h 47"/>
              <a:gd name="T88" fmla="*/ 35 w 46"/>
              <a:gd name="T89" fmla="*/ 5 h 47"/>
              <a:gd name="T90" fmla="*/ 36 w 46"/>
              <a:gd name="T91" fmla="*/ 4 h 47"/>
              <a:gd name="T92" fmla="*/ 37 w 46"/>
              <a:gd name="T93" fmla="*/ 5 h 47"/>
              <a:gd name="T94" fmla="*/ 42 w 46"/>
              <a:gd name="T95" fmla="*/ 10 h 47"/>
              <a:gd name="T96" fmla="*/ 42 w 46"/>
              <a:gd name="T97" fmla="*/ 10 h 47"/>
              <a:gd name="T98" fmla="*/ 42 w 46"/>
              <a:gd name="T99" fmla="*/ 11 h 47"/>
              <a:gd name="T100" fmla="*/ 39 w 46"/>
              <a:gd name="T101" fmla="*/ 15 h 47"/>
              <a:gd name="T102" fmla="*/ 40 w 46"/>
              <a:gd name="T103" fmla="*/ 18 h 47"/>
              <a:gd name="T104" fmla="*/ 45 w 46"/>
              <a:gd name="T105" fmla="*/ 19 h 47"/>
              <a:gd name="T106" fmla="*/ 46 w 46"/>
              <a:gd name="T107" fmla="*/ 20 h 47"/>
              <a:gd name="T108" fmla="*/ 46 w 46"/>
              <a:gd name="T109" fmla="*/ 27 h 47"/>
              <a:gd name="T110" fmla="*/ 23 w 46"/>
              <a:gd name="T111" fmla="*/ 16 h 47"/>
              <a:gd name="T112" fmla="*/ 15 w 46"/>
              <a:gd name="T113" fmla="*/ 23 h 47"/>
              <a:gd name="T114" fmla="*/ 23 w 46"/>
              <a:gd name="T115" fmla="*/ 31 h 47"/>
              <a:gd name="T116" fmla="*/ 31 w 46"/>
              <a:gd name="T117" fmla="*/ 23 h 47"/>
              <a:gd name="T118" fmla="*/ 23 w 46"/>
              <a:gd name="T119" fmla="*/ 1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6" h="47">
                <a:moveTo>
                  <a:pt x="46" y="27"/>
                </a:moveTo>
                <a:cubicBezTo>
                  <a:pt x="46" y="27"/>
                  <a:pt x="46" y="28"/>
                  <a:pt x="45" y="28"/>
                </a:cubicBezTo>
                <a:cubicBezTo>
                  <a:pt x="40" y="29"/>
                  <a:pt x="40" y="29"/>
                  <a:pt x="40" y="29"/>
                </a:cubicBezTo>
                <a:cubicBezTo>
                  <a:pt x="39" y="30"/>
                  <a:pt x="39" y="31"/>
                  <a:pt x="39" y="31"/>
                </a:cubicBezTo>
                <a:cubicBezTo>
                  <a:pt x="40" y="33"/>
                  <a:pt x="41" y="34"/>
                  <a:pt x="42" y="36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7"/>
                  <a:pt x="42" y="37"/>
                  <a:pt x="42" y="37"/>
                </a:cubicBezTo>
                <a:cubicBezTo>
                  <a:pt x="41" y="38"/>
                  <a:pt x="37" y="42"/>
                  <a:pt x="36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1" y="39"/>
                  <a:pt x="31" y="39"/>
                  <a:pt x="31" y="39"/>
                </a:cubicBezTo>
                <a:cubicBezTo>
                  <a:pt x="30" y="39"/>
                  <a:pt x="29" y="40"/>
                  <a:pt x="28" y="40"/>
                </a:cubicBezTo>
                <a:cubicBezTo>
                  <a:pt x="28" y="42"/>
                  <a:pt x="28" y="44"/>
                  <a:pt x="27" y="46"/>
                </a:cubicBezTo>
                <a:cubicBezTo>
                  <a:pt x="27" y="46"/>
                  <a:pt x="27" y="47"/>
                  <a:pt x="26" y="47"/>
                </a:cubicBezTo>
                <a:cubicBezTo>
                  <a:pt x="20" y="47"/>
                  <a:pt x="20" y="47"/>
                  <a:pt x="20" y="47"/>
                </a:cubicBezTo>
                <a:cubicBezTo>
                  <a:pt x="19" y="47"/>
                  <a:pt x="19" y="46"/>
                  <a:pt x="19" y="46"/>
                </a:cubicBezTo>
                <a:cubicBezTo>
                  <a:pt x="18" y="40"/>
                  <a:pt x="18" y="40"/>
                  <a:pt x="18" y="40"/>
                </a:cubicBezTo>
                <a:cubicBezTo>
                  <a:pt x="17" y="40"/>
                  <a:pt x="16" y="39"/>
                  <a:pt x="15" y="39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9" y="42"/>
                  <a:pt x="9" y="42"/>
                </a:cubicBezTo>
                <a:cubicBezTo>
                  <a:pt x="8" y="41"/>
                  <a:pt x="6" y="39"/>
                  <a:pt x="4" y="37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5" y="34"/>
                  <a:pt x="6" y="33"/>
                  <a:pt x="8" y="32"/>
                </a:cubicBezTo>
                <a:cubicBezTo>
                  <a:pt x="7" y="31"/>
                  <a:pt x="7" y="30"/>
                  <a:pt x="6" y="29"/>
                </a:cubicBezTo>
                <a:cubicBezTo>
                  <a:pt x="1" y="28"/>
                  <a:pt x="1" y="28"/>
                  <a:pt x="1" y="28"/>
                </a:cubicBezTo>
                <a:cubicBezTo>
                  <a:pt x="0" y="28"/>
                  <a:pt x="0" y="27"/>
                  <a:pt x="0" y="27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6" y="18"/>
                  <a:pt x="6" y="18"/>
                  <a:pt x="6" y="18"/>
                </a:cubicBezTo>
                <a:cubicBezTo>
                  <a:pt x="7" y="17"/>
                  <a:pt x="7" y="16"/>
                  <a:pt x="7" y="15"/>
                </a:cubicBezTo>
                <a:cubicBezTo>
                  <a:pt x="6" y="14"/>
                  <a:pt x="5" y="12"/>
                  <a:pt x="4" y="11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5" y="9"/>
                  <a:pt x="9" y="4"/>
                  <a:pt x="10" y="4"/>
                </a:cubicBezTo>
                <a:cubicBezTo>
                  <a:pt x="11" y="5"/>
                  <a:pt x="11" y="5"/>
                  <a:pt x="11" y="5"/>
                </a:cubicBezTo>
                <a:cubicBezTo>
                  <a:pt x="15" y="8"/>
                  <a:pt x="15" y="8"/>
                  <a:pt x="15" y="8"/>
                </a:cubicBezTo>
                <a:cubicBezTo>
                  <a:pt x="16" y="7"/>
                  <a:pt x="17" y="7"/>
                  <a:pt x="18" y="7"/>
                </a:cubicBezTo>
                <a:cubicBezTo>
                  <a:pt x="18" y="5"/>
                  <a:pt x="18" y="3"/>
                  <a:pt x="19" y="1"/>
                </a:cubicBezTo>
                <a:cubicBezTo>
                  <a:pt x="19" y="1"/>
                  <a:pt x="19" y="0"/>
                  <a:pt x="2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7" y="0"/>
                  <a:pt x="27" y="1"/>
                  <a:pt x="27" y="1"/>
                </a:cubicBezTo>
                <a:cubicBezTo>
                  <a:pt x="28" y="7"/>
                  <a:pt x="28" y="7"/>
                  <a:pt x="28" y="7"/>
                </a:cubicBezTo>
                <a:cubicBezTo>
                  <a:pt x="29" y="7"/>
                  <a:pt x="30" y="7"/>
                  <a:pt x="31" y="8"/>
                </a:cubicBezTo>
                <a:cubicBezTo>
                  <a:pt x="35" y="5"/>
                  <a:pt x="35" y="5"/>
                  <a:pt x="35" y="5"/>
                </a:cubicBezTo>
                <a:cubicBezTo>
                  <a:pt x="36" y="4"/>
                  <a:pt x="36" y="4"/>
                  <a:pt x="36" y="4"/>
                </a:cubicBezTo>
                <a:cubicBezTo>
                  <a:pt x="37" y="5"/>
                  <a:pt x="37" y="5"/>
                  <a:pt x="37" y="5"/>
                </a:cubicBezTo>
                <a:cubicBezTo>
                  <a:pt x="38" y="6"/>
                  <a:pt x="40" y="8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1"/>
                  <a:pt x="42" y="11"/>
                  <a:pt x="42" y="11"/>
                </a:cubicBezTo>
                <a:cubicBezTo>
                  <a:pt x="41" y="12"/>
                  <a:pt x="40" y="14"/>
                  <a:pt x="39" y="15"/>
                </a:cubicBezTo>
                <a:cubicBezTo>
                  <a:pt x="39" y="16"/>
                  <a:pt x="39" y="17"/>
                  <a:pt x="40" y="18"/>
                </a:cubicBezTo>
                <a:cubicBezTo>
                  <a:pt x="45" y="19"/>
                  <a:pt x="45" y="19"/>
                  <a:pt x="45" y="19"/>
                </a:cubicBezTo>
                <a:cubicBezTo>
                  <a:pt x="46" y="19"/>
                  <a:pt x="46" y="20"/>
                  <a:pt x="46" y="20"/>
                </a:cubicBezTo>
                <a:lnTo>
                  <a:pt x="46" y="27"/>
                </a:lnTo>
                <a:close/>
                <a:moveTo>
                  <a:pt x="23" y="16"/>
                </a:moveTo>
                <a:cubicBezTo>
                  <a:pt x="19" y="16"/>
                  <a:pt x="15" y="19"/>
                  <a:pt x="15" y="23"/>
                </a:cubicBezTo>
                <a:cubicBezTo>
                  <a:pt x="15" y="28"/>
                  <a:pt x="19" y="31"/>
                  <a:pt x="23" y="31"/>
                </a:cubicBezTo>
                <a:cubicBezTo>
                  <a:pt x="27" y="31"/>
                  <a:pt x="31" y="28"/>
                  <a:pt x="31" y="23"/>
                </a:cubicBezTo>
                <a:cubicBezTo>
                  <a:pt x="31" y="19"/>
                  <a:pt x="27" y="16"/>
                  <a:pt x="23" y="16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22" name="ICON">
            <a:extLst>
              <a:ext uri="{FF2B5EF4-FFF2-40B4-BE49-F238E27FC236}">
                <a16:creationId xmlns:a16="http://schemas.microsoft.com/office/drawing/2014/main" id="{3C2635F8-8292-498B-BDF4-47DC3A14921C}"/>
              </a:ext>
            </a:extLst>
          </p:cNvPr>
          <p:cNvSpPr>
            <a:spLocks noEditPoints="1"/>
          </p:cNvSpPr>
          <p:nvPr/>
        </p:nvSpPr>
        <p:spPr bwMode="auto">
          <a:xfrm>
            <a:off x="6725265" y="5884984"/>
            <a:ext cx="510285" cy="541081"/>
          </a:xfrm>
          <a:custGeom>
            <a:avLst/>
            <a:gdLst>
              <a:gd name="T0" fmla="*/ 45 w 48"/>
              <a:gd name="T1" fmla="*/ 27 h 51"/>
              <a:gd name="T2" fmla="*/ 48 w 48"/>
              <a:gd name="T3" fmla="*/ 23 h 51"/>
              <a:gd name="T4" fmla="*/ 44 w 48"/>
              <a:gd name="T5" fmla="*/ 19 h 51"/>
              <a:gd name="T6" fmla="*/ 33 w 48"/>
              <a:gd name="T7" fmla="*/ 19 h 51"/>
              <a:gd name="T8" fmla="*/ 32 w 48"/>
              <a:gd name="T9" fmla="*/ 19 h 51"/>
              <a:gd name="T10" fmla="*/ 35 w 48"/>
              <a:gd name="T11" fmla="*/ 9 h 51"/>
              <a:gd name="T12" fmla="*/ 30 w 48"/>
              <a:gd name="T13" fmla="*/ 0 h 51"/>
              <a:gd name="T14" fmla="*/ 27 w 48"/>
              <a:gd name="T15" fmla="*/ 4 h 51"/>
              <a:gd name="T16" fmla="*/ 27 w 48"/>
              <a:gd name="T17" fmla="*/ 8 h 51"/>
              <a:gd name="T18" fmla="*/ 21 w 48"/>
              <a:gd name="T19" fmla="*/ 15 h 51"/>
              <a:gd name="T20" fmla="*/ 16 w 48"/>
              <a:gd name="T21" fmla="*/ 28 h 51"/>
              <a:gd name="T22" fmla="*/ 16 w 48"/>
              <a:gd name="T23" fmla="*/ 45 h 51"/>
              <a:gd name="T24" fmla="*/ 18 w 48"/>
              <a:gd name="T25" fmla="*/ 47 h 51"/>
              <a:gd name="T26" fmla="*/ 42 w 48"/>
              <a:gd name="T27" fmla="*/ 47 h 51"/>
              <a:gd name="T28" fmla="*/ 44 w 48"/>
              <a:gd name="T29" fmla="*/ 41 h 51"/>
              <a:gd name="T30" fmla="*/ 45 w 48"/>
              <a:gd name="T31" fmla="*/ 34 h 51"/>
              <a:gd name="T32" fmla="*/ 48 w 48"/>
              <a:gd name="T33" fmla="*/ 32 h 51"/>
              <a:gd name="T34" fmla="*/ 45 w 48"/>
              <a:gd name="T35" fmla="*/ 27 h 51"/>
              <a:gd name="T36" fmla="*/ 11 w 48"/>
              <a:gd name="T37" fmla="*/ 24 h 51"/>
              <a:gd name="T38" fmla="*/ 1 w 48"/>
              <a:gd name="T39" fmla="*/ 24 h 51"/>
              <a:gd name="T40" fmla="*/ 0 w 48"/>
              <a:gd name="T41" fmla="*/ 27 h 51"/>
              <a:gd name="T42" fmla="*/ 0 w 48"/>
              <a:gd name="T43" fmla="*/ 48 h 51"/>
              <a:gd name="T44" fmla="*/ 3 w 48"/>
              <a:gd name="T45" fmla="*/ 51 h 51"/>
              <a:gd name="T46" fmla="*/ 11 w 48"/>
              <a:gd name="T47" fmla="*/ 51 h 51"/>
              <a:gd name="T48" fmla="*/ 13 w 48"/>
              <a:gd name="T49" fmla="*/ 47 h 51"/>
              <a:gd name="T50" fmla="*/ 13 w 48"/>
              <a:gd name="T51" fmla="*/ 27 h 51"/>
              <a:gd name="T52" fmla="*/ 11 w 48"/>
              <a:gd name="T53" fmla="*/ 24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8" h="51">
                <a:moveTo>
                  <a:pt x="45" y="27"/>
                </a:moveTo>
                <a:cubicBezTo>
                  <a:pt x="46" y="26"/>
                  <a:pt x="48" y="25"/>
                  <a:pt x="48" y="23"/>
                </a:cubicBezTo>
                <a:cubicBezTo>
                  <a:pt x="48" y="21"/>
                  <a:pt x="47" y="19"/>
                  <a:pt x="44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8"/>
                  <a:pt x="35" y="14"/>
                  <a:pt x="35" y="9"/>
                </a:cubicBezTo>
                <a:cubicBezTo>
                  <a:pt x="35" y="3"/>
                  <a:pt x="32" y="0"/>
                  <a:pt x="30" y="0"/>
                </a:cubicBezTo>
                <a:cubicBezTo>
                  <a:pt x="28" y="0"/>
                  <a:pt x="27" y="2"/>
                  <a:pt x="27" y="4"/>
                </a:cubicBezTo>
                <a:cubicBezTo>
                  <a:pt x="27" y="6"/>
                  <a:pt x="27" y="8"/>
                  <a:pt x="27" y="8"/>
                </a:cubicBezTo>
                <a:cubicBezTo>
                  <a:pt x="26" y="10"/>
                  <a:pt x="24" y="11"/>
                  <a:pt x="21" y="15"/>
                </a:cubicBezTo>
                <a:cubicBezTo>
                  <a:pt x="19" y="19"/>
                  <a:pt x="16" y="24"/>
                  <a:pt x="16" y="28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6"/>
                  <a:pt x="16" y="47"/>
                  <a:pt x="18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7" y="47"/>
                  <a:pt x="47" y="43"/>
                  <a:pt x="44" y="41"/>
                </a:cubicBezTo>
                <a:cubicBezTo>
                  <a:pt x="48" y="40"/>
                  <a:pt x="48" y="36"/>
                  <a:pt x="45" y="34"/>
                </a:cubicBezTo>
                <a:cubicBezTo>
                  <a:pt x="45" y="34"/>
                  <a:pt x="47" y="33"/>
                  <a:pt x="48" y="32"/>
                </a:cubicBezTo>
                <a:cubicBezTo>
                  <a:pt x="48" y="31"/>
                  <a:pt x="48" y="28"/>
                  <a:pt x="45" y="27"/>
                </a:cubicBezTo>
                <a:moveTo>
                  <a:pt x="11" y="24"/>
                </a:move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5"/>
                  <a:pt x="0" y="2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0"/>
                  <a:pt x="1" y="51"/>
                  <a:pt x="3" y="51"/>
                </a:cubicBezTo>
                <a:cubicBezTo>
                  <a:pt x="11" y="51"/>
                  <a:pt x="11" y="51"/>
                  <a:pt x="11" y="51"/>
                </a:cubicBezTo>
                <a:cubicBezTo>
                  <a:pt x="13" y="51"/>
                  <a:pt x="13" y="50"/>
                  <a:pt x="13" y="4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5"/>
                  <a:pt x="12" y="24"/>
                  <a:pt x="11" y="24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23" name="ICON">
            <a:extLst>
              <a:ext uri="{FF2B5EF4-FFF2-40B4-BE49-F238E27FC236}">
                <a16:creationId xmlns:a16="http://schemas.microsoft.com/office/drawing/2014/main" id="{024D554E-CAC0-4104-AB45-429BC993A02A}"/>
              </a:ext>
            </a:extLst>
          </p:cNvPr>
          <p:cNvSpPr>
            <a:spLocks noEditPoints="1"/>
          </p:cNvSpPr>
          <p:nvPr/>
        </p:nvSpPr>
        <p:spPr bwMode="auto">
          <a:xfrm>
            <a:off x="8710311" y="3769472"/>
            <a:ext cx="608814" cy="584922"/>
          </a:xfrm>
          <a:custGeom>
            <a:avLst/>
            <a:gdLst>
              <a:gd name="T0" fmla="*/ 5821 w 14759"/>
              <a:gd name="T1" fmla="*/ 13891 h 14201"/>
              <a:gd name="T2" fmla="*/ 963 w 14759"/>
              <a:gd name="T3" fmla="*/ 12229 h 14201"/>
              <a:gd name="T4" fmla="*/ 0 w 14759"/>
              <a:gd name="T5" fmla="*/ 11915 h 14201"/>
              <a:gd name="T6" fmla="*/ 48 w 14759"/>
              <a:gd name="T7" fmla="*/ 9429 h 14201"/>
              <a:gd name="T8" fmla="*/ 6135 w 14759"/>
              <a:gd name="T9" fmla="*/ 9151 h 14201"/>
              <a:gd name="T10" fmla="*/ 7497 w 14759"/>
              <a:gd name="T11" fmla="*/ 8885 h 14201"/>
              <a:gd name="T12" fmla="*/ 5789 w 14759"/>
              <a:gd name="T13" fmla="*/ 3788 h 14201"/>
              <a:gd name="T14" fmla="*/ 3448 w 14759"/>
              <a:gd name="T15" fmla="*/ 366 h 14201"/>
              <a:gd name="T16" fmla="*/ 7066 w 14759"/>
              <a:gd name="T17" fmla="*/ 1242 h 14201"/>
              <a:gd name="T18" fmla="*/ 7918 w 14759"/>
              <a:gd name="T19" fmla="*/ 6336 h 14201"/>
              <a:gd name="T20" fmla="*/ 8160 w 14759"/>
              <a:gd name="T21" fmla="*/ 6548 h 14201"/>
              <a:gd name="T22" fmla="*/ 8339 w 14759"/>
              <a:gd name="T23" fmla="*/ 4260 h 14201"/>
              <a:gd name="T24" fmla="*/ 11339 w 14759"/>
              <a:gd name="T25" fmla="*/ 3600 h 14201"/>
              <a:gd name="T26" fmla="*/ 9464 w 14759"/>
              <a:gd name="T27" fmla="*/ 6937 h 14201"/>
              <a:gd name="T28" fmla="*/ 8599 w 14759"/>
              <a:gd name="T29" fmla="*/ 6760 h 14201"/>
              <a:gd name="T30" fmla="*/ 7926 w 14759"/>
              <a:gd name="T31" fmla="*/ 9546 h 14201"/>
              <a:gd name="T32" fmla="*/ 10751 w 14759"/>
              <a:gd name="T33" fmla="*/ 10064 h 14201"/>
              <a:gd name="T34" fmla="*/ 14360 w 14759"/>
              <a:gd name="T35" fmla="*/ 6991 h 14201"/>
              <a:gd name="T36" fmla="*/ 14707 w 14759"/>
              <a:gd name="T37" fmla="*/ 7100 h 14201"/>
              <a:gd name="T38" fmla="*/ 12955 w 14759"/>
              <a:gd name="T39" fmla="*/ 11353 h 14201"/>
              <a:gd name="T40" fmla="*/ 10535 w 14759"/>
              <a:gd name="T41" fmla="*/ 13209 h 14201"/>
              <a:gd name="T42" fmla="*/ 7324 w 14759"/>
              <a:gd name="T43" fmla="*/ 14201 h 14201"/>
              <a:gd name="T44" fmla="*/ 5041 w 14759"/>
              <a:gd name="T45" fmla="*/ 2128 h 14201"/>
              <a:gd name="T46" fmla="*/ 5234 w 14759"/>
              <a:gd name="T47" fmla="*/ 1688 h 14201"/>
              <a:gd name="T48" fmla="*/ 6666 w 14759"/>
              <a:gd name="T49" fmla="*/ 1509 h 14201"/>
              <a:gd name="T50" fmla="*/ 3921 w 14759"/>
              <a:gd name="T51" fmla="*/ 610 h 14201"/>
              <a:gd name="T52" fmla="*/ 6383 w 14759"/>
              <a:gd name="T53" fmla="*/ 3242 h 14201"/>
              <a:gd name="T54" fmla="*/ 9704 w 14759"/>
              <a:gd name="T55" fmla="*/ 4679 h 14201"/>
              <a:gd name="T56" fmla="*/ 9940 w 14759"/>
              <a:gd name="T57" fmla="*/ 5098 h 14201"/>
              <a:gd name="T58" fmla="*/ 10032 w 14759"/>
              <a:gd name="T59" fmla="*/ 6295 h 14201"/>
              <a:gd name="T60" fmla="*/ 8724 w 14759"/>
              <a:gd name="T61" fmla="*/ 4547 h 14201"/>
              <a:gd name="T62" fmla="*/ 481 w 14759"/>
              <a:gd name="T63" fmla="*/ 11698 h 14201"/>
              <a:gd name="T64" fmla="*/ 3740 w 14759"/>
              <a:gd name="T65" fmla="*/ 12462 h 14201"/>
              <a:gd name="T66" fmla="*/ 8544 w 14759"/>
              <a:gd name="T67" fmla="*/ 13488 h 14201"/>
              <a:gd name="T68" fmla="*/ 10402 w 14759"/>
              <a:gd name="T69" fmla="*/ 12747 h 14201"/>
              <a:gd name="T70" fmla="*/ 12515 w 14759"/>
              <a:gd name="T71" fmla="*/ 11159 h 14201"/>
              <a:gd name="T72" fmla="*/ 13083 w 14759"/>
              <a:gd name="T73" fmla="*/ 8110 h 14201"/>
              <a:gd name="T74" fmla="*/ 10914 w 14759"/>
              <a:gd name="T75" fmla="*/ 10638 h 14201"/>
              <a:gd name="T76" fmla="*/ 6650 w 14759"/>
              <a:gd name="T77" fmla="*/ 11730 h 14201"/>
              <a:gd name="T78" fmla="*/ 5350 w 14759"/>
              <a:gd name="T79" fmla="*/ 11702 h 14201"/>
              <a:gd name="T80" fmla="*/ 5288 w 14759"/>
              <a:gd name="T81" fmla="*/ 11470 h 14201"/>
              <a:gd name="T82" fmla="*/ 9822 w 14759"/>
              <a:gd name="T83" fmla="*/ 11249 h 14201"/>
              <a:gd name="T84" fmla="*/ 9822 w 14759"/>
              <a:gd name="T85" fmla="*/ 10026 h 14201"/>
              <a:gd name="T86" fmla="*/ 5882 w 14759"/>
              <a:gd name="T87" fmla="*/ 9559 h 14201"/>
              <a:gd name="T88" fmla="*/ 481 w 14759"/>
              <a:gd name="T89" fmla="*/ 9658 h 14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759" h="14201">
                <a:moveTo>
                  <a:pt x="7324" y="14201"/>
                </a:moveTo>
                <a:cubicBezTo>
                  <a:pt x="6810" y="14201"/>
                  <a:pt x="6297" y="14098"/>
                  <a:pt x="5821" y="13891"/>
                </a:cubicBezTo>
                <a:lnTo>
                  <a:pt x="3548" y="12903"/>
                </a:lnTo>
                <a:cubicBezTo>
                  <a:pt x="2725" y="12545"/>
                  <a:pt x="1856" y="12318"/>
                  <a:pt x="963" y="12229"/>
                </a:cubicBezTo>
                <a:lnTo>
                  <a:pt x="217" y="12154"/>
                </a:lnTo>
                <a:cubicBezTo>
                  <a:pt x="94" y="12142"/>
                  <a:pt x="0" y="12039"/>
                  <a:pt x="0" y="11915"/>
                </a:cubicBezTo>
                <a:lnTo>
                  <a:pt x="0" y="9573"/>
                </a:lnTo>
                <a:cubicBezTo>
                  <a:pt x="0" y="9521"/>
                  <a:pt x="17" y="9471"/>
                  <a:pt x="48" y="9429"/>
                </a:cubicBezTo>
                <a:cubicBezTo>
                  <a:pt x="104" y="9355"/>
                  <a:pt x="1442" y="7606"/>
                  <a:pt x="3486" y="8061"/>
                </a:cubicBezTo>
                <a:cubicBezTo>
                  <a:pt x="4636" y="8317"/>
                  <a:pt x="5561" y="8795"/>
                  <a:pt x="6135" y="9151"/>
                </a:cubicBezTo>
                <a:cubicBezTo>
                  <a:pt x="6521" y="9390"/>
                  <a:pt x="6967" y="9525"/>
                  <a:pt x="7434" y="9544"/>
                </a:cubicBezTo>
                <a:cubicBezTo>
                  <a:pt x="7448" y="9314"/>
                  <a:pt x="7470" y="9095"/>
                  <a:pt x="7497" y="8885"/>
                </a:cubicBezTo>
                <a:cubicBezTo>
                  <a:pt x="7568" y="7675"/>
                  <a:pt x="7562" y="5324"/>
                  <a:pt x="6653" y="3672"/>
                </a:cubicBezTo>
                <a:cubicBezTo>
                  <a:pt x="6464" y="3723"/>
                  <a:pt x="6150" y="3788"/>
                  <a:pt x="5789" y="3788"/>
                </a:cubicBezTo>
                <a:cubicBezTo>
                  <a:pt x="5363" y="3788"/>
                  <a:pt x="4871" y="3697"/>
                  <a:pt x="4442" y="3383"/>
                </a:cubicBezTo>
                <a:cubicBezTo>
                  <a:pt x="3715" y="2849"/>
                  <a:pt x="3380" y="1834"/>
                  <a:pt x="3448" y="366"/>
                </a:cubicBezTo>
                <a:cubicBezTo>
                  <a:pt x="3454" y="243"/>
                  <a:pt x="3551" y="144"/>
                  <a:pt x="3674" y="137"/>
                </a:cubicBezTo>
                <a:cubicBezTo>
                  <a:pt x="3778" y="131"/>
                  <a:pt x="6238" y="0"/>
                  <a:pt x="7066" y="1242"/>
                </a:cubicBezTo>
                <a:cubicBezTo>
                  <a:pt x="7434" y="1794"/>
                  <a:pt x="7422" y="2509"/>
                  <a:pt x="7032" y="3369"/>
                </a:cubicBezTo>
                <a:cubicBezTo>
                  <a:pt x="7479" y="4149"/>
                  <a:pt x="7778" y="5145"/>
                  <a:pt x="7918" y="6336"/>
                </a:cubicBezTo>
                <a:cubicBezTo>
                  <a:pt x="7943" y="6550"/>
                  <a:pt x="7962" y="6762"/>
                  <a:pt x="7976" y="6968"/>
                </a:cubicBezTo>
                <a:cubicBezTo>
                  <a:pt x="8035" y="6819"/>
                  <a:pt x="8096" y="6680"/>
                  <a:pt x="8160" y="6548"/>
                </a:cubicBezTo>
                <a:cubicBezTo>
                  <a:pt x="8136" y="6523"/>
                  <a:pt x="8117" y="6493"/>
                  <a:pt x="8105" y="6460"/>
                </a:cubicBezTo>
                <a:cubicBezTo>
                  <a:pt x="8086" y="6408"/>
                  <a:pt x="7657" y="5173"/>
                  <a:pt x="8339" y="4260"/>
                </a:cubicBezTo>
                <a:cubicBezTo>
                  <a:pt x="8835" y="3596"/>
                  <a:pt x="9768" y="3297"/>
                  <a:pt x="11113" y="3372"/>
                </a:cubicBezTo>
                <a:cubicBezTo>
                  <a:pt x="11235" y="3378"/>
                  <a:pt x="11333" y="3477"/>
                  <a:pt x="11339" y="3600"/>
                </a:cubicBezTo>
                <a:cubicBezTo>
                  <a:pt x="11344" y="3695"/>
                  <a:pt x="11443" y="5947"/>
                  <a:pt x="10294" y="6697"/>
                </a:cubicBezTo>
                <a:cubicBezTo>
                  <a:pt x="10050" y="6857"/>
                  <a:pt x="9773" y="6937"/>
                  <a:pt x="9464" y="6937"/>
                </a:cubicBezTo>
                <a:lnTo>
                  <a:pt x="9464" y="6937"/>
                </a:lnTo>
                <a:cubicBezTo>
                  <a:pt x="9198" y="6937"/>
                  <a:pt x="8910" y="6878"/>
                  <a:pt x="8599" y="6760"/>
                </a:cubicBezTo>
                <a:cubicBezTo>
                  <a:pt x="8334" y="7307"/>
                  <a:pt x="8101" y="8012"/>
                  <a:pt x="7980" y="8904"/>
                </a:cubicBezTo>
                <a:cubicBezTo>
                  <a:pt x="7963" y="9181"/>
                  <a:pt x="7942" y="9402"/>
                  <a:pt x="7926" y="9546"/>
                </a:cubicBezTo>
                <a:lnTo>
                  <a:pt x="9822" y="9546"/>
                </a:lnTo>
                <a:cubicBezTo>
                  <a:pt x="10214" y="9546"/>
                  <a:pt x="10558" y="9753"/>
                  <a:pt x="10751" y="10064"/>
                </a:cubicBezTo>
                <a:lnTo>
                  <a:pt x="12709" y="7808"/>
                </a:lnTo>
                <a:cubicBezTo>
                  <a:pt x="13088" y="7301"/>
                  <a:pt x="13709" y="6991"/>
                  <a:pt x="14360" y="6991"/>
                </a:cubicBezTo>
                <a:lnTo>
                  <a:pt x="14506" y="6991"/>
                </a:lnTo>
                <a:cubicBezTo>
                  <a:pt x="14587" y="6991"/>
                  <a:pt x="14663" y="7032"/>
                  <a:pt x="14707" y="7100"/>
                </a:cubicBezTo>
                <a:cubicBezTo>
                  <a:pt x="14752" y="7168"/>
                  <a:pt x="14759" y="7254"/>
                  <a:pt x="14726" y="7328"/>
                </a:cubicBezTo>
                <a:lnTo>
                  <a:pt x="12955" y="11353"/>
                </a:lnTo>
                <a:cubicBezTo>
                  <a:pt x="12568" y="12233"/>
                  <a:pt x="11779" y="12898"/>
                  <a:pt x="10846" y="13131"/>
                </a:cubicBezTo>
                <a:lnTo>
                  <a:pt x="10535" y="13209"/>
                </a:lnTo>
                <a:lnTo>
                  <a:pt x="8722" y="13934"/>
                </a:lnTo>
                <a:cubicBezTo>
                  <a:pt x="8276" y="14112"/>
                  <a:pt x="7800" y="14201"/>
                  <a:pt x="7324" y="14201"/>
                </a:cubicBezTo>
                <a:close/>
                <a:moveTo>
                  <a:pt x="6383" y="3242"/>
                </a:moveTo>
                <a:cubicBezTo>
                  <a:pt x="6042" y="2765"/>
                  <a:pt x="5604" y="2374"/>
                  <a:pt x="5041" y="2128"/>
                </a:cubicBezTo>
                <a:cubicBezTo>
                  <a:pt x="4920" y="2075"/>
                  <a:pt x="4864" y="1933"/>
                  <a:pt x="4917" y="1812"/>
                </a:cubicBezTo>
                <a:cubicBezTo>
                  <a:pt x="4970" y="1690"/>
                  <a:pt x="5112" y="1635"/>
                  <a:pt x="5234" y="1688"/>
                </a:cubicBezTo>
                <a:cubicBezTo>
                  <a:pt x="5813" y="1941"/>
                  <a:pt x="6307" y="2343"/>
                  <a:pt x="6712" y="2881"/>
                </a:cubicBezTo>
                <a:cubicBezTo>
                  <a:pt x="6913" y="2316"/>
                  <a:pt x="6898" y="1856"/>
                  <a:pt x="6666" y="1509"/>
                </a:cubicBezTo>
                <a:cubicBezTo>
                  <a:pt x="6160" y="749"/>
                  <a:pt x="4677" y="601"/>
                  <a:pt x="3921" y="610"/>
                </a:cubicBezTo>
                <a:lnTo>
                  <a:pt x="3921" y="610"/>
                </a:lnTo>
                <a:cubicBezTo>
                  <a:pt x="3900" y="1786"/>
                  <a:pt x="4171" y="2588"/>
                  <a:pt x="4726" y="2995"/>
                </a:cubicBezTo>
                <a:cubicBezTo>
                  <a:pt x="5275" y="3397"/>
                  <a:pt x="5990" y="3326"/>
                  <a:pt x="6383" y="3242"/>
                </a:cubicBezTo>
                <a:close/>
                <a:moveTo>
                  <a:pt x="8477" y="5973"/>
                </a:moveTo>
                <a:cubicBezTo>
                  <a:pt x="9054" y="5058"/>
                  <a:pt x="9658" y="4705"/>
                  <a:pt x="9704" y="4679"/>
                </a:cubicBezTo>
                <a:cubicBezTo>
                  <a:pt x="9820" y="4614"/>
                  <a:pt x="9966" y="4656"/>
                  <a:pt x="10031" y="4771"/>
                </a:cubicBezTo>
                <a:cubicBezTo>
                  <a:pt x="10096" y="4886"/>
                  <a:pt x="10055" y="5033"/>
                  <a:pt x="9940" y="5098"/>
                </a:cubicBezTo>
                <a:cubicBezTo>
                  <a:pt x="9925" y="5107"/>
                  <a:pt x="9362" y="5445"/>
                  <a:pt x="8830" y="6333"/>
                </a:cubicBezTo>
                <a:cubicBezTo>
                  <a:pt x="9323" y="6507"/>
                  <a:pt x="9726" y="6495"/>
                  <a:pt x="10032" y="6295"/>
                </a:cubicBezTo>
                <a:cubicBezTo>
                  <a:pt x="10713" y="5850"/>
                  <a:pt x="10860" y="4530"/>
                  <a:pt x="10864" y="3843"/>
                </a:cubicBezTo>
                <a:cubicBezTo>
                  <a:pt x="9810" y="3817"/>
                  <a:pt x="9093" y="4054"/>
                  <a:pt x="8724" y="4547"/>
                </a:cubicBezTo>
                <a:cubicBezTo>
                  <a:pt x="8379" y="5010"/>
                  <a:pt x="8411" y="5609"/>
                  <a:pt x="8477" y="5973"/>
                </a:cubicBezTo>
                <a:close/>
                <a:moveTo>
                  <a:pt x="481" y="11698"/>
                </a:moveTo>
                <a:lnTo>
                  <a:pt x="1011" y="11751"/>
                </a:lnTo>
                <a:cubicBezTo>
                  <a:pt x="1953" y="11845"/>
                  <a:pt x="2871" y="12084"/>
                  <a:pt x="3740" y="12462"/>
                </a:cubicBezTo>
                <a:lnTo>
                  <a:pt x="6013" y="13450"/>
                </a:lnTo>
                <a:cubicBezTo>
                  <a:pt x="6812" y="13798"/>
                  <a:pt x="7734" y="13811"/>
                  <a:pt x="8544" y="13488"/>
                </a:cubicBezTo>
                <a:lnTo>
                  <a:pt x="10371" y="12757"/>
                </a:lnTo>
                <a:cubicBezTo>
                  <a:pt x="10381" y="12753"/>
                  <a:pt x="10392" y="12749"/>
                  <a:pt x="10402" y="12747"/>
                </a:cubicBezTo>
                <a:lnTo>
                  <a:pt x="10730" y="12665"/>
                </a:lnTo>
                <a:cubicBezTo>
                  <a:pt x="11520" y="12467"/>
                  <a:pt x="12187" y="11904"/>
                  <a:pt x="12515" y="11159"/>
                </a:cubicBezTo>
                <a:lnTo>
                  <a:pt x="14130" y="7488"/>
                </a:lnTo>
                <a:cubicBezTo>
                  <a:pt x="13717" y="7549"/>
                  <a:pt x="13336" y="7772"/>
                  <a:pt x="13083" y="8110"/>
                </a:cubicBezTo>
                <a:lnTo>
                  <a:pt x="10913" y="10610"/>
                </a:lnTo>
                <a:cubicBezTo>
                  <a:pt x="10914" y="10619"/>
                  <a:pt x="10914" y="10628"/>
                  <a:pt x="10914" y="10638"/>
                </a:cubicBezTo>
                <a:cubicBezTo>
                  <a:pt x="10914" y="11240"/>
                  <a:pt x="10424" y="11730"/>
                  <a:pt x="9822" y="11730"/>
                </a:cubicBezTo>
                <a:lnTo>
                  <a:pt x="6650" y="11730"/>
                </a:lnTo>
                <a:cubicBezTo>
                  <a:pt x="6237" y="11730"/>
                  <a:pt x="5830" y="11796"/>
                  <a:pt x="5439" y="11926"/>
                </a:cubicBezTo>
                <a:lnTo>
                  <a:pt x="5350" y="11702"/>
                </a:lnTo>
                <a:lnTo>
                  <a:pt x="5276" y="11474"/>
                </a:lnTo>
                <a:lnTo>
                  <a:pt x="5288" y="11470"/>
                </a:lnTo>
                <a:cubicBezTo>
                  <a:pt x="5727" y="11324"/>
                  <a:pt x="6186" y="11249"/>
                  <a:pt x="6650" y="11249"/>
                </a:cubicBezTo>
                <a:lnTo>
                  <a:pt x="9822" y="11249"/>
                </a:lnTo>
                <a:cubicBezTo>
                  <a:pt x="10159" y="11249"/>
                  <a:pt x="10433" y="10975"/>
                  <a:pt x="10433" y="10638"/>
                </a:cubicBezTo>
                <a:cubicBezTo>
                  <a:pt x="10433" y="10301"/>
                  <a:pt x="10159" y="10026"/>
                  <a:pt x="9822" y="10026"/>
                </a:cubicBezTo>
                <a:lnTo>
                  <a:pt x="7548" y="10026"/>
                </a:lnTo>
                <a:cubicBezTo>
                  <a:pt x="6951" y="10026"/>
                  <a:pt x="6375" y="9865"/>
                  <a:pt x="5882" y="9559"/>
                </a:cubicBezTo>
                <a:cubicBezTo>
                  <a:pt x="5340" y="9223"/>
                  <a:pt x="4466" y="8771"/>
                  <a:pt x="3382" y="8530"/>
                </a:cubicBezTo>
                <a:cubicBezTo>
                  <a:pt x="1834" y="8187"/>
                  <a:pt x="720" y="9375"/>
                  <a:pt x="481" y="9658"/>
                </a:cubicBezTo>
                <a:lnTo>
                  <a:pt x="481" y="116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C095411F-6F0D-4FFB-97AD-22EEAD0D6A01}"/>
              </a:ext>
            </a:extLst>
          </p:cNvPr>
          <p:cNvSpPr/>
          <p:nvPr/>
        </p:nvSpPr>
        <p:spPr>
          <a:xfrm>
            <a:off x="12611114" y="3570314"/>
            <a:ext cx="3164363" cy="3164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89" h="20890" extrusionOk="0">
                <a:moveTo>
                  <a:pt x="1066" y="6213"/>
                </a:moveTo>
                <a:cubicBezTo>
                  <a:pt x="1777" y="6924"/>
                  <a:pt x="2708" y="7279"/>
                  <a:pt x="3640" y="7279"/>
                </a:cubicBezTo>
                <a:cubicBezTo>
                  <a:pt x="7279" y="7279"/>
                  <a:pt x="13611" y="13611"/>
                  <a:pt x="13611" y="17250"/>
                </a:cubicBezTo>
                <a:cubicBezTo>
                  <a:pt x="13611" y="18182"/>
                  <a:pt x="13966" y="19113"/>
                  <a:pt x="14677" y="19824"/>
                </a:cubicBezTo>
                <a:cubicBezTo>
                  <a:pt x="16098" y="21245"/>
                  <a:pt x="18402" y="21245"/>
                  <a:pt x="19824" y="19824"/>
                </a:cubicBezTo>
                <a:cubicBezTo>
                  <a:pt x="21245" y="18403"/>
                  <a:pt x="21245" y="16098"/>
                  <a:pt x="19824" y="14677"/>
                </a:cubicBezTo>
                <a:cubicBezTo>
                  <a:pt x="19113" y="13966"/>
                  <a:pt x="18181" y="13611"/>
                  <a:pt x="17250" y="13611"/>
                </a:cubicBezTo>
                <a:lnTo>
                  <a:pt x="17250" y="13611"/>
                </a:lnTo>
                <a:cubicBezTo>
                  <a:pt x="13611" y="13611"/>
                  <a:pt x="7279" y="7279"/>
                  <a:pt x="7279" y="3640"/>
                </a:cubicBezTo>
                <a:lnTo>
                  <a:pt x="7279" y="3640"/>
                </a:lnTo>
                <a:cubicBezTo>
                  <a:pt x="7279" y="2708"/>
                  <a:pt x="6924" y="1777"/>
                  <a:pt x="6213" y="1066"/>
                </a:cubicBezTo>
                <a:cubicBezTo>
                  <a:pt x="4792" y="-355"/>
                  <a:pt x="2488" y="-355"/>
                  <a:pt x="1066" y="1066"/>
                </a:cubicBezTo>
                <a:cubicBezTo>
                  <a:pt x="-355" y="2487"/>
                  <a:pt x="-355" y="4791"/>
                  <a:pt x="1066" y="6213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2700000" scaled="1"/>
          </a:gradFill>
          <a:ln>
            <a:noFill/>
          </a:ln>
        </p:spPr>
        <p:txBody>
          <a:bodyPr vert="horz" wrap="square" lIns="68561" tIns="34280" rIns="68561" bIns="34280" numCol="1" anchor="t" anchorCtr="0" compatLnSpc="1">
            <a:prstTxWarp prst="textNoShape">
              <a:avLst/>
            </a:prstTxWarp>
          </a:bodyPr>
          <a:lstStyle/>
          <a:p>
            <a:endParaRPr sz="1050" b="1"/>
          </a:p>
        </p:txBody>
      </p:sp>
      <p:sp>
        <p:nvSpPr>
          <p:cNvPr id="20" name="ICON">
            <a:extLst>
              <a:ext uri="{FF2B5EF4-FFF2-40B4-BE49-F238E27FC236}">
                <a16:creationId xmlns:a16="http://schemas.microsoft.com/office/drawing/2014/main" id="{BAEB6F06-13B8-491A-B7E1-D3F8B90160EB}"/>
              </a:ext>
            </a:extLst>
          </p:cNvPr>
          <p:cNvSpPr>
            <a:spLocks noEditPoints="1"/>
          </p:cNvSpPr>
          <p:nvPr/>
        </p:nvSpPr>
        <p:spPr bwMode="auto">
          <a:xfrm>
            <a:off x="12870640" y="3888023"/>
            <a:ext cx="497195" cy="495399"/>
          </a:xfrm>
          <a:custGeom>
            <a:avLst/>
            <a:gdLst>
              <a:gd name="T0" fmla="*/ 44 w 55"/>
              <a:gd name="T1" fmla="*/ 28 h 55"/>
              <a:gd name="T2" fmla="*/ 37 w 55"/>
              <a:gd name="T3" fmla="*/ 34 h 55"/>
              <a:gd name="T4" fmla="*/ 37 w 55"/>
              <a:gd name="T5" fmla="*/ 47 h 55"/>
              <a:gd name="T6" fmla="*/ 36 w 55"/>
              <a:gd name="T7" fmla="*/ 47 h 55"/>
              <a:gd name="T8" fmla="*/ 23 w 55"/>
              <a:gd name="T9" fmla="*/ 55 h 55"/>
              <a:gd name="T10" fmla="*/ 23 w 55"/>
              <a:gd name="T11" fmla="*/ 55 h 55"/>
              <a:gd name="T12" fmla="*/ 22 w 55"/>
              <a:gd name="T13" fmla="*/ 55 h 55"/>
              <a:gd name="T14" fmla="*/ 20 w 55"/>
              <a:gd name="T15" fmla="*/ 53 h 55"/>
              <a:gd name="T16" fmla="*/ 19 w 55"/>
              <a:gd name="T17" fmla="*/ 52 h 55"/>
              <a:gd name="T18" fmla="*/ 22 w 55"/>
              <a:gd name="T19" fmla="*/ 42 h 55"/>
              <a:gd name="T20" fmla="*/ 13 w 55"/>
              <a:gd name="T21" fmla="*/ 33 h 55"/>
              <a:gd name="T22" fmla="*/ 3 w 55"/>
              <a:gd name="T23" fmla="*/ 36 h 55"/>
              <a:gd name="T24" fmla="*/ 3 w 55"/>
              <a:gd name="T25" fmla="*/ 36 h 55"/>
              <a:gd name="T26" fmla="*/ 2 w 55"/>
              <a:gd name="T27" fmla="*/ 35 h 55"/>
              <a:gd name="T28" fmla="*/ 0 w 55"/>
              <a:gd name="T29" fmla="*/ 33 h 55"/>
              <a:gd name="T30" fmla="*/ 0 w 55"/>
              <a:gd name="T31" fmla="*/ 32 h 55"/>
              <a:gd name="T32" fmla="*/ 7 w 55"/>
              <a:gd name="T33" fmla="*/ 19 h 55"/>
              <a:gd name="T34" fmla="*/ 8 w 55"/>
              <a:gd name="T35" fmla="*/ 18 h 55"/>
              <a:gd name="T36" fmla="*/ 21 w 55"/>
              <a:gd name="T37" fmla="*/ 17 h 55"/>
              <a:gd name="T38" fmla="*/ 27 w 55"/>
              <a:gd name="T39" fmla="*/ 11 h 55"/>
              <a:gd name="T40" fmla="*/ 54 w 55"/>
              <a:gd name="T41" fmla="*/ 0 h 55"/>
              <a:gd name="T42" fmla="*/ 55 w 55"/>
              <a:gd name="T43" fmla="*/ 1 h 55"/>
              <a:gd name="T44" fmla="*/ 44 w 55"/>
              <a:gd name="T45" fmla="*/ 28 h 55"/>
              <a:gd name="T46" fmla="*/ 44 w 55"/>
              <a:gd name="T47" fmla="*/ 7 h 55"/>
              <a:gd name="T48" fmla="*/ 41 w 55"/>
              <a:gd name="T49" fmla="*/ 11 h 55"/>
              <a:gd name="T50" fmla="*/ 44 w 55"/>
              <a:gd name="T51" fmla="*/ 14 h 55"/>
              <a:gd name="T52" fmla="*/ 48 w 55"/>
              <a:gd name="T53" fmla="*/ 11 h 55"/>
              <a:gd name="T54" fmla="*/ 44 w 55"/>
              <a:gd name="T55" fmla="*/ 7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" h="55">
                <a:moveTo>
                  <a:pt x="44" y="28"/>
                </a:moveTo>
                <a:cubicBezTo>
                  <a:pt x="42" y="30"/>
                  <a:pt x="40" y="32"/>
                  <a:pt x="37" y="34"/>
                </a:cubicBezTo>
                <a:cubicBezTo>
                  <a:pt x="37" y="47"/>
                  <a:pt x="37" y="47"/>
                  <a:pt x="37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2" y="55"/>
                  <a:pt x="22" y="55"/>
                  <a:pt x="22" y="55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2"/>
                  <a:pt x="19" y="52"/>
                  <a:pt x="19" y="52"/>
                </a:cubicBezTo>
                <a:cubicBezTo>
                  <a:pt x="22" y="42"/>
                  <a:pt x="22" y="42"/>
                  <a:pt x="22" y="42"/>
                </a:cubicBezTo>
                <a:cubicBezTo>
                  <a:pt x="13" y="33"/>
                  <a:pt x="13" y="33"/>
                  <a:pt x="13" y="33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2" y="35"/>
                  <a:pt x="2" y="35"/>
                  <a:pt x="2" y="3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0" y="32"/>
                  <a:pt x="0" y="32"/>
                </a:cubicBezTo>
                <a:cubicBezTo>
                  <a:pt x="7" y="19"/>
                  <a:pt x="7" y="19"/>
                  <a:pt x="7" y="19"/>
                </a:cubicBezTo>
                <a:cubicBezTo>
                  <a:pt x="8" y="18"/>
                  <a:pt x="8" y="18"/>
                  <a:pt x="8" y="18"/>
                </a:cubicBezTo>
                <a:cubicBezTo>
                  <a:pt x="21" y="17"/>
                  <a:pt x="21" y="17"/>
                  <a:pt x="21" y="17"/>
                </a:cubicBezTo>
                <a:cubicBezTo>
                  <a:pt x="23" y="15"/>
                  <a:pt x="25" y="13"/>
                  <a:pt x="27" y="11"/>
                </a:cubicBezTo>
                <a:cubicBezTo>
                  <a:pt x="36" y="2"/>
                  <a:pt x="42" y="0"/>
                  <a:pt x="54" y="0"/>
                </a:cubicBezTo>
                <a:cubicBezTo>
                  <a:pt x="55" y="0"/>
                  <a:pt x="55" y="0"/>
                  <a:pt x="55" y="1"/>
                </a:cubicBezTo>
                <a:cubicBezTo>
                  <a:pt x="55" y="12"/>
                  <a:pt x="52" y="20"/>
                  <a:pt x="44" y="28"/>
                </a:cubicBezTo>
                <a:moveTo>
                  <a:pt x="44" y="7"/>
                </a:moveTo>
                <a:cubicBezTo>
                  <a:pt x="43" y="7"/>
                  <a:pt x="41" y="9"/>
                  <a:pt x="41" y="11"/>
                </a:cubicBezTo>
                <a:cubicBezTo>
                  <a:pt x="41" y="12"/>
                  <a:pt x="43" y="14"/>
                  <a:pt x="44" y="14"/>
                </a:cubicBezTo>
                <a:cubicBezTo>
                  <a:pt x="46" y="14"/>
                  <a:pt x="48" y="12"/>
                  <a:pt x="48" y="11"/>
                </a:cubicBezTo>
                <a:cubicBezTo>
                  <a:pt x="48" y="9"/>
                  <a:pt x="46" y="7"/>
                  <a:pt x="44" y="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24" name="TROPHY ICON">
            <a:extLst>
              <a:ext uri="{FF2B5EF4-FFF2-40B4-BE49-F238E27FC236}">
                <a16:creationId xmlns:a16="http://schemas.microsoft.com/office/drawing/2014/main" id="{FC7F7F64-D48F-4B32-B00A-9E78B5CBAFBD}"/>
              </a:ext>
            </a:extLst>
          </p:cNvPr>
          <p:cNvGrpSpPr/>
          <p:nvPr/>
        </p:nvGrpSpPr>
        <p:grpSpPr>
          <a:xfrm>
            <a:off x="14877144" y="5854419"/>
            <a:ext cx="623240" cy="584906"/>
            <a:chOff x="8281590" y="4339017"/>
            <a:chExt cx="1239936" cy="1163671"/>
          </a:xfrm>
          <a:solidFill>
            <a:schemeClr val="bg1"/>
          </a:solidFill>
        </p:grpSpPr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9BEF4D41-290E-460F-8A43-4D31529E7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134" y="4390682"/>
              <a:ext cx="408392" cy="556003"/>
            </a:xfrm>
            <a:custGeom>
              <a:avLst/>
              <a:gdLst>
                <a:gd name="T0" fmla="*/ 10 w 33"/>
                <a:gd name="T1" fmla="*/ 12 h 45"/>
                <a:gd name="T2" fmla="*/ 11 w 33"/>
                <a:gd name="T3" fmla="*/ 13 h 45"/>
                <a:gd name="T4" fmla="*/ 8 w 33"/>
                <a:gd name="T5" fmla="*/ 15 h 45"/>
                <a:gd name="T6" fmla="*/ 6 w 33"/>
                <a:gd name="T7" fmla="*/ 11 h 45"/>
                <a:gd name="T8" fmla="*/ 22 w 33"/>
                <a:gd name="T9" fmla="*/ 2 h 45"/>
                <a:gd name="T10" fmla="*/ 22 w 33"/>
                <a:gd name="T11" fmla="*/ 26 h 45"/>
                <a:gd name="T12" fmla="*/ 6 w 33"/>
                <a:gd name="T13" fmla="*/ 36 h 45"/>
                <a:gd name="T14" fmla="*/ 11 w 33"/>
                <a:gd name="T15" fmla="*/ 36 h 45"/>
                <a:gd name="T16" fmla="*/ 10 w 33"/>
                <a:gd name="T17" fmla="*/ 35 h 45"/>
                <a:gd name="T18" fmla="*/ 14 w 33"/>
                <a:gd name="T19" fmla="*/ 34 h 45"/>
                <a:gd name="T20" fmla="*/ 14 w 33"/>
                <a:gd name="T21" fmla="*/ 37 h 45"/>
                <a:gd name="T22" fmla="*/ 1 w 33"/>
                <a:gd name="T23" fmla="*/ 35 h 45"/>
                <a:gd name="T24" fmla="*/ 25 w 33"/>
                <a:gd name="T25" fmla="*/ 13 h 45"/>
                <a:gd name="T26" fmla="*/ 10 w 33"/>
                <a:gd name="T27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45">
                  <a:moveTo>
                    <a:pt x="10" y="12"/>
                  </a:moveTo>
                  <a:cubicBezTo>
                    <a:pt x="12" y="12"/>
                    <a:pt x="12" y="12"/>
                    <a:pt x="11" y="13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7" y="15"/>
                    <a:pt x="6" y="11"/>
                    <a:pt x="6" y="11"/>
                  </a:cubicBezTo>
                  <a:cubicBezTo>
                    <a:pt x="6" y="11"/>
                    <a:pt x="8" y="0"/>
                    <a:pt x="22" y="2"/>
                  </a:cubicBezTo>
                  <a:cubicBezTo>
                    <a:pt x="33" y="4"/>
                    <a:pt x="33" y="19"/>
                    <a:pt x="22" y="26"/>
                  </a:cubicBezTo>
                  <a:cubicBezTo>
                    <a:pt x="11" y="32"/>
                    <a:pt x="4" y="32"/>
                    <a:pt x="6" y="36"/>
                  </a:cubicBezTo>
                  <a:cubicBezTo>
                    <a:pt x="7" y="41"/>
                    <a:pt x="11" y="37"/>
                    <a:pt x="11" y="36"/>
                  </a:cubicBezTo>
                  <a:cubicBezTo>
                    <a:pt x="10" y="35"/>
                    <a:pt x="11" y="36"/>
                    <a:pt x="10" y="35"/>
                  </a:cubicBezTo>
                  <a:cubicBezTo>
                    <a:pt x="10" y="34"/>
                    <a:pt x="13" y="32"/>
                    <a:pt x="14" y="34"/>
                  </a:cubicBezTo>
                  <a:cubicBezTo>
                    <a:pt x="15" y="35"/>
                    <a:pt x="15" y="38"/>
                    <a:pt x="14" y="37"/>
                  </a:cubicBezTo>
                  <a:cubicBezTo>
                    <a:pt x="12" y="42"/>
                    <a:pt x="3" y="45"/>
                    <a:pt x="1" y="35"/>
                  </a:cubicBezTo>
                  <a:cubicBezTo>
                    <a:pt x="0" y="26"/>
                    <a:pt x="22" y="28"/>
                    <a:pt x="25" y="13"/>
                  </a:cubicBezTo>
                  <a:cubicBezTo>
                    <a:pt x="27" y="4"/>
                    <a:pt x="12" y="3"/>
                    <a:pt x="10" y="1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85ABE4F5-AFE0-4716-A550-6B24B2FEF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1590" y="4390682"/>
              <a:ext cx="420693" cy="556003"/>
            </a:xfrm>
            <a:custGeom>
              <a:avLst/>
              <a:gdLst>
                <a:gd name="T0" fmla="*/ 24 w 34"/>
                <a:gd name="T1" fmla="*/ 12 h 45"/>
                <a:gd name="T2" fmla="*/ 23 w 34"/>
                <a:gd name="T3" fmla="*/ 13 h 45"/>
                <a:gd name="T4" fmla="*/ 26 w 34"/>
                <a:gd name="T5" fmla="*/ 15 h 45"/>
                <a:gd name="T6" fmla="*/ 27 w 34"/>
                <a:gd name="T7" fmla="*/ 11 h 45"/>
                <a:gd name="T8" fmla="*/ 12 w 34"/>
                <a:gd name="T9" fmla="*/ 2 h 45"/>
                <a:gd name="T10" fmla="*/ 11 w 34"/>
                <a:gd name="T11" fmla="*/ 26 h 45"/>
                <a:gd name="T12" fmla="*/ 28 w 34"/>
                <a:gd name="T13" fmla="*/ 36 h 45"/>
                <a:gd name="T14" fmla="*/ 22 w 34"/>
                <a:gd name="T15" fmla="*/ 36 h 45"/>
                <a:gd name="T16" fmla="*/ 23 w 34"/>
                <a:gd name="T17" fmla="*/ 35 h 45"/>
                <a:gd name="T18" fmla="*/ 19 w 34"/>
                <a:gd name="T19" fmla="*/ 34 h 45"/>
                <a:gd name="T20" fmla="*/ 20 w 34"/>
                <a:gd name="T21" fmla="*/ 37 h 45"/>
                <a:gd name="T22" fmla="*/ 32 w 34"/>
                <a:gd name="T23" fmla="*/ 35 h 45"/>
                <a:gd name="T24" fmla="*/ 8 w 34"/>
                <a:gd name="T25" fmla="*/ 13 h 45"/>
                <a:gd name="T26" fmla="*/ 24 w 34"/>
                <a:gd name="T27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5">
                  <a:moveTo>
                    <a:pt x="24" y="12"/>
                  </a:moveTo>
                  <a:cubicBezTo>
                    <a:pt x="21" y="12"/>
                    <a:pt x="21" y="12"/>
                    <a:pt x="23" y="13"/>
                  </a:cubicBezTo>
                  <a:cubicBezTo>
                    <a:pt x="24" y="14"/>
                    <a:pt x="25" y="15"/>
                    <a:pt x="26" y="15"/>
                  </a:cubicBezTo>
                  <a:cubicBezTo>
                    <a:pt x="26" y="15"/>
                    <a:pt x="27" y="11"/>
                    <a:pt x="27" y="11"/>
                  </a:cubicBezTo>
                  <a:cubicBezTo>
                    <a:pt x="27" y="11"/>
                    <a:pt x="26" y="0"/>
                    <a:pt x="12" y="2"/>
                  </a:cubicBezTo>
                  <a:cubicBezTo>
                    <a:pt x="0" y="4"/>
                    <a:pt x="0" y="19"/>
                    <a:pt x="11" y="26"/>
                  </a:cubicBezTo>
                  <a:cubicBezTo>
                    <a:pt x="22" y="32"/>
                    <a:pt x="29" y="32"/>
                    <a:pt x="28" y="36"/>
                  </a:cubicBezTo>
                  <a:cubicBezTo>
                    <a:pt x="26" y="41"/>
                    <a:pt x="23" y="37"/>
                    <a:pt x="22" y="36"/>
                  </a:cubicBezTo>
                  <a:cubicBezTo>
                    <a:pt x="23" y="35"/>
                    <a:pt x="23" y="36"/>
                    <a:pt x="23" y="35"/>
                  </a:cubicBezTo>
                  <a:cubicBezTo>
                    <a:pt x="24" y="34"/>
                    <a:pt x="20" y="32"/>
                    <a:pt x="19" y="34"/>
                  </a:cubicBezTo>
                  <a:cubicBezTo>
                    <a:pt x="18" y="35"/>
                    <a:pt x="18" y="38"/>
                    <a:pt x="20" y="37"/>
                  </a:cubicBezTo>
                  <a:cubicBezTo>
                    <a:pt x="21" y="42"/>
                    <a:pt x="30" y="45"/>
                    <a:pt x="32" y="35"/>
                  </a:cubicBezTo>
                  <a:cubicBezTo>
                    <a:pt x="34" y="26"/>
                    <a:pt x="11" y="28"/>
                    <a:pt x="8" y="13"/>
                  </a:cubicBezTo>
                  <a:cubicBezTo>
                    <a:pt x="6" y="4"/>
                    <a:pt x="21" y="3"/>
                    <a:pt x="24" y="1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C0E651BB-8210-4AA7-A758-BDFEA0821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1646" y="4971287"/>
              <a:ext cx="319825" cy="319825"/>
            </a:xfrm>
            <a:custGeom>
              <a:avLst/>
              <a:gdLst>
                <a:gd name="T0" fmla="*/ 18 w 26"/>
                <a:gd name="T1" fmla="*/ 3 h 26"/>
                <a:gd name="T2" fmla="*/ 18 w 26"/>
                <a:gd name="T3" fmla="*/ 12 h 26"/>
                <a:gd name="T4" fmla="*/ 26 w 26"/>
                <a:gd name="T5" fmla="*/ 26 h 26"/>
                <a:gd name="T6" fmla="*/ 0 w 26"/>
                <a:gd name="T7" fmla="*/ 26 h 26"/>
                <a:gd name="T8" fmla="*/ 7 w 26"/>
                <a:gd name="T9" fmla="*/ 14 h 26"/>
                <a:gd name="T10" fmla="*/ 7 w 26"/>
                <a:gd name="T11" fmla="*/ 0 h 26"/>
                <a:gd name="T12" fmla="*/ 18 w 26"/>
                <a:gd name="T13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18" y="3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8" y="18"/>
                    <a:pt x="22" y="25"/>
                    <a:pt x="26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6" y="23"/>
                    <a:pt x="7" y="18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1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706A0210-0278-4472-B965-9C29D1C8D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1574" y="4339017"/>
              <a:ext cx="619968" cy="706076"/>
            </a:xfrm>
            <a:custGeom>
              <a:avLst/>
              <a:gdLst>
                <a:gd name="T0" fmla="*/ 5 w 50"/>
                <a:gd name="T1" fmla="*/ 0 h 57"/>
                <a:gd name="T2" fmla="*/ 0 w 50"/>
                <a:gd name="T3" fmla="*/ 10 h 57"/>
                <a:gd name="T4" fmla="*/ 24 w 50"/>
                <a:gd name="T5" fmla="*/ 57 h 57"/>
                <a:gd name="T6" fmla="*/ 26 w 50"/>
                <a:gd name="T7" fmla="*/ 57 h 57"/>
                <a:gd name="T8" fmla="*/ 50 w 50"/>
                <a:gd name="T9" fmla="*/ 10 h 57"/>
                <a:gd name="T10" fmla="*/ 45 w 50"/>
                <a:gd name="T11" fmla="*/ 0 h 57"/>
                <a:gd name="T12" fmla="*/ 5 w 50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57">
                  <a:moveTo>
                    <a:pt x="5" y="0"/>
                  </a:moveTo>
                  <a:cubicBezTo>
                    <a:pt x="0" y="0"/>
                    <a:pt x="0" y="3"/>
                    <a:pt x="0" y="10"/>
                  </a:cubicBezTo>
                  <a:cubicBezTo>
                    <a:pt x="0" y="26"/>
                    <a:pt x="9" y="57"/>
                    <a:pt x="2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41" y="57"/>
                    <a:pt x="50" y="26"/>
                    <a:pt x="50" y="10"/>
                  </a:cubicBezTo>
                  <a:cubicBezTo>
                    <a:pt x="50" y="3"/>
                    <a:pt x="50" y="0"/>
                    <a:pt x="45" y="0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E6A14191-8A18-473E-AE5C-40D82677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0777" y="5364917"/>
              <a:ext cx="496959" cy="63965"/>
            </a:xfrm>
            <a:custGeom>
              <a:avLst/>
              <a:gdLst>
                <a:gd name="T0" fmla="*/ 40 w 40"/>
                <a:gd name="T1" fmla="*/ 3 h 5"/>
                <a:gd name="T2" fmla="*/ 37 w 40"/>
                <a:gd name="T3" fmla="*/ 5 h 5"/>
                <a:gd name="T4" fmla="*/ 3 w 40"/>
                <a:gd name="T5" fmla="*/ 5 h 5"/>
                <a:gd name="T6" fmla="*/ 0 w 40"/>
                <a:gd name="T7" fmla="*/ 3 h 5"/>
                <a:gd name="T8" fmla="*/ 3 w 40"/>
                <a:gd name="T9" fmla="*/ 0 h 5"/>
                <a:gd name="T10" fmla="*/ 37 w 40"/>
                <a:gd name="T11" fmla="*/ 0 h 5"/>
                <a:gd name="T12" fmla="*/ 40 w 40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">
                  <a:moveTo>
                    <a:pt x="40" y="3"/>
                  </a:moveTo>
                  <a:cubicBezTo>
                    <a:pt x="40" y="4"/>
                    <a:pt x="39" y="5"/>
                    <a:pt x="37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0" y="4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0" y="1"/>
                    <a:pt x="40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" name="Freeform 58">
              <a:extLst>
                <a:ext uri="{FF2B5EF4-FFF2-40B4-BE49-F238E27FC236}">
                  <a16:creationId xmlns:a16="http://schemas.microsoft.com/office/drawing/2014/main" id="{8FF2C103-5E4F-4DBC-AB14-C42559C10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8477" y="5428882"/>
              <a:ext cx="521560" cy="73806"/>
            </a:xfrm>
            <a:custGeom>
              <a:avLst/>
              <a:gdLst>
                <a:gd name="T0" fmla="*/ 0 w 42"/>
                <a:gd name="T1" fmla="*/ 3 h 6"/>
                <a:gd name="T2" fmla="*/ 3 w 42"/>
                <a:gd name="T3" fmla="*/ 0 h 6"/>
                <a:gd name="T4" fmla="*/ 39 w 42"/>
                <a:gd name="T5" fmla="*/ 0 h 6"/>
                <a:gd name="T6" fmla="*/ 42 w 42"/>
                <a:gd name="T7" fmla="*/ 3 h 6"/>
                <a:gd name="T8" fmla="*/ 39 w 42"/>
                <a:gd name="T9" fmla="*/ 6 h 6"/>
                <a:gd name="T10" fmla="*/ 3 w 42"/>
                <a:gd name="T11" fmla="*/ 6 h 6"/>
                <a:gd name="T12" fmla="*/ 0 w 42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6">
                  <a:moveTo>
                    <a:pt x="0" y="3"/>
                  </a:moveTo>
                  <a:cubicBezTo>
                    <a:pt x="0" y="2"/>
                    <a:pt x="2" y="0"/>
                    <a:pt x="3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2" y="2"/>
                    <a:pt x="42" y="3"/>
                  </a:cubicBezTo>
                  <a:cubicBezTo>
                    <a:pt x="42" y="5"/>
                    <a:pt x="41" y="6"/>
                    <a:pt x="3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1BEBE176-50FC-449E-B089-B8312F578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5379" y="5291111"/>
              <a:ext cx="460056" cy="73806"/>
            </a:xfrm>
            <a:custGeom>
              <a:avLst/>
              <a:gdLst>
                <a:gd name="T0" fmla="*/ 37 w 37"/>
                <a:gd name="T1" fmla="*/ 3 h 6"/>
                <a:gd name="T2" fmla="*/ 34 w 37"/>
                <a:gd name="T3" fmla="*/ 0 h 6"/>
                <a:gd name="T4" fmla="*/ 2 w 37"/>
                <a:gd name="T5" fmla="*/ 0 h 6"/>
                <a:gd name="T6" fmla="*/ 0 w 37"/>
                <a:gd name="T7" fmla="*/ 3 h 6"/>
                <a:gd name="T8" fmla="*/ 2 w 37"/>
                <a:gd name="T9" fmla="*/ 6 h 6"/>
                <a:gd name="T10" fmla="*/ 34 w 37"/>
                <a:gd name="T11" fmla="*/ 6 h 6"/>
                <a:gd name="T12" fmla="*/ 37 w 37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6">
                  <a:moveTo>
                    <a:pt x="37" y="3"/>
                  </a:moveTo>
                  <a:cubicBezTo>
                    <a:pt x="37" y="2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7" y="5"/>
                    <a:pt x="37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3BA86D9D-1A34-4C94-A8DE-E371D4BAA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9257" y="4339017"/>
              <a:ext cx="322286" cy="706076"/>
            </a:xfrm>
            <a:custGeom>
              <a:avLst/>
              <a:gdLst>
                <a:gd name="T0" fmla="*/ 21 w 26"/>
                <a:gd name="T1" fmla="*/ 0 h 57"/>
                <a:gd name="T2" fmla="*/ 0 w 26"/>
                <a:gd name="T3" fmla="*/ 0 h 57"/>
                <a:gd name="T4" fmla="*/ 0 w 26"/>
                <a:gd name="T5" fmla="*/ 57 h 57"/>
                <a:gd name="T6" fmla="*/ 2 w 26"/>
                <a:gd name="T7" fmla="*/ 57 h 57"/>
                <a:gd name="T8" fmla="*/ 26 w 26"/>
                <a:gd name="T9" fmla="*/ 10 h 57"/>
                <a:gd name="T10" fmla="*/ 21 w 26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57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7" y="57"/>
                    <a:pt x="26" y="26"/>
                    <a:pt x="26" y="10"/>
                  </a:cubicBezTo>
                  <a:cubicBezTo>
                    <a:pt x="26" y="3"/>
                    <a:pt x="26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</p:grpSp>
      <p:sp>
        <p:nvSpPr>
          <p:cNvPr id="33" name="CHANGE TEXT HERE">
            <a:extLst>
              <a:ext uri="{FF2B5EF4-FFF2-40B4-BE49-F238E27FC236}">
                <a16:creationId xmlns:a16="http://schemas.microsoft.com/office/drawing/2014/main" id="{70226AF1-EBB8-44DA-8C60-D7887D9DAFDC}"/>
              </a:ext>
            </a:extLst>
          </p:cNvPr>
          <p:cNvSpPr/>
          <p:nvPr/>
        </p:nvSpPr>
        <p:spPr>
          <a:xfrm>
            <a:off x="3440770" y="2372685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34" name="CHANGE TEXT HERE">
            <a:extLst>
              <a:ext uri="{FF2B5EF4-FFF2-40B4-BE49-F238E27FC236}">
                <a16:creationId xmlns:a16="http://schemas.microsoft.com/office/drawing/2014/main" id="{C733C301-B3A6-439C-B6F2-D1A1F00D522D}"/>
              </a:ext>
            </a:extLst>
          </p:cNvPr>
          <p:cNvSpPr/>
          <p:nvPr/>
        </p:nvSpPr>
        <p:spPr>
          <a:xfrm>
            <a:off x="3111281" y="2772475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ctr" defTabSz="914400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35" name="CHANGE TEXT HERE">
            <a:extLst>
              <a:ext uri="{FF2B5EF4-FFF2-40B4-BE49-F238E27FC236}">
                <a16:creationId xmlns:a16="http://schemas.microsoft.com/office/drawing/2014/main" id="{9169DBBA-656B-4702-B39E-E404F8EE01A2}"/>
              </a:ext>
            </a:extLst>
          </p:cNvPr>
          <p:cNvSpPr/>
          <p:nvPr/>
        </p:nvSpPr>
        <p:spPr>
          <a:xfrm>
            <a:off x="1466827" y="6973436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36" name="CHANGE TEXT HERE">
            <a:extLst>
              <a:ext uri="{FF2B5EF4-FFF2-40B4-BE49-F238E27FC236}">
                <a16:creationId xmlns:a16="http://schemas.microsoft.com/office/drawing/2014/main" id="{B8A845A7-E21F-4071-8EA2-0D9ACD52B568}"/>
              </a:ext>
            </a:extLst>
          </p:cNvPr>
          <p:cNvSpPr/>
          <p:nvPr/>
        </p:nvSpPr>
        <p:spPr>
          <a:xfrm>
            <a:off x="1137338" y="7373226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ctr" defTabSz="914400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37" name="CHANGE TEXT HERE">
            <a:extLst>
              <a:ext uri="{FF2B5EF4-FFF2-40B4-BE49-F238E27FC236}">
                <a16:creationId xmlns:a16="http://schemas.microsoft.com/office/drawing/2014/main" id="{7A3A4049-AE44-4167-86A1-5F1D8D615E1B}"/>
              </a:ext>
            </a:extLst>
          </p:cNvPr>
          <p:cNvSpPr/>
          <p:nvPr/>
        </p:nvSpPr>
        <p:spPr>
          <a:xfrm>
            <a:off x="5473292" y="6973436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38" name="CHANGE TEXT HERE">
            <a:extLst>
              <a:ext uri="{FF2B5EF4-FFF2-40B4-BE49-F238E27FC236}">
                <a16:creationId xmlns:a16="http://schemas.microsoft.com/office/drawing/2014/main" id="{FC5F1635-52E4-49A9-BA20-9088AB732695}"/>
              </a:ext>
            </a:extLst>
          </p:cNvPr>
          <p:cNvSpPr/>
          <p:nvPr/>
        </p:nvSpPr>
        <p:spPr>
          <a:xfrm>
            <a:off x="5143803" y="7373226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ctr" defTabSz="914400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39" name="CHANGE TEXT HERE">
            <a:extLst>
              <a:ext uri="{FF2B5EF4-FFF2-40B4-BE49-F238E27FC236}">
                <a16:creationId xmlns:a16="http://schemas.microsoft.com/office/drawing/2014/main" id="{FF1BDDB0-83FD-4C1A-8AA1-F8147E2BF63D}"/>
              </a:ext>
            </a:extLst>
          </p:cNvPr>
          <p:cNvSpPr/>
          <p:nvPr/>
        </p:nvSpPr>
        <p:spPr>
          <a:xfrm>
            <a:off x="7724535" y="2372685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40" name="CHANGE TEXT HERE">
            <a:extLst>
              <a:ext uri="{FF2B5EF4-FFF2-40B4-BE49-F238E27FC236}">
                <a16:creationId xmlns:a16="http://schemas.microsoft.com/office/drawing/2014/main" id="{E66C7075-4E71-49DD-A7EC-2092C6C6920C}"/>
              </a:ext>
            </a:extLst>
          </p:cNvPr>
          <p:cNvSpPr/>
          <p:nvPr/>
        </p:nvSpPr>
        <p:spPr>
          <a:xfrm>
            <a:off x="7395046" y="2772475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ctr" defTabSz="914400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41" name="CHANGE TEXT HERE">
            <a:extLst>
              <a:ext uri="{FF2B5EF4-FFF2-40B4-BE49-F238E27FC236}">
                <a16:creationId xmlns:a16="http://schemas.microsoft.com/office/drawing/2014/main" id="{F249589F-3128-42C7-8F44-B6C5088E7465}"/>
              </a:ext>
            </a:extLst>
          </p:cNvPr>
          <p:cNvSpPr/>
          <p:nvPr/>
        </p:nvSpPr>
        <p:spPr>
          <a:xfrm>
            <a:off x="9757057" y="6973436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42" name="CHANGE TEXT HERE">
            <a:extLst>
              <a:ext uri="{FF2B5EF4-FFF2-40B4-BE49-F238E27FC236}">
                <a16:creationId xmlns:a16="http://schemas.microsoft.com/office/drawing/2014/main" id="{61CBE0ED-9A46-4DF6-BB76-F5660EE395F5}"/>
              </a:ext>
            </a:extLst>
          </p:cNvPr>
          <p:cNvSpPr/>
          <p:nvPr/>
        </p:nvSpPr>
        <p:spPr>
          <a:xfrm>
            <a:off x="9427568" y="7373226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ctr" defTabSz="914400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43" name="CHANGE TEXT HERE">
            <a:extLst>
              <a:ext uri="{FF2B5EF4-FFF2-40B4-BE49-F238E27FC236}">
                <a16:creationId xmlns:a16="http://schemas.microsoft.com/office/drawing/2014/main" id="{E0976B35-391B-4447-9CAE-49B5A9B5D5F1}"/>
              </a:ext>
            </a:extLst>
          </p:cNvPr>
          <p:cNvSpPr/>
          <p:nvPr/>
        </p:nvSpPr>
        <p:spPr>
          <a:xfrm>
            <a:off x="11861702" y="2372685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44" name="CHANGE TEXT HERE">
            <a:extLst>
              <a:ext uri="{FF2B5EF4-FFF2-40B4-BE49-F238E27FC236}">
                <a16:creationId xmlns:a16="http://schemas.microsoft.com/office/drawing/2014/main" id="{8A4F5BBB-F976-4D8A-A090-5FC2A9C5ED50}"/>
              </a:ext>
            </a:extLst>
          </p:cNvPr>
          <p:cNvSpPr/>
          <p:nvPr/>
        </p:nvSpPr>
        <p:spPr>
          <a:xfrm>
            <a:off x="11532213" y="2772475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ctr" defTabSz="914400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45" name="CHANGE TEXT HERE">
            <a:extLst>
              <a:ext uri="{FF2B5EF4-FFF2-40B4-BE49-F238E27FC236}">
                <a16:creationId xmlns:a16="http://schemas.microsoft.com/office/drawing/2014/main" id="{978F7547-B9C2-4078-9BC4-0B4ADE5EBDDE}"/>
              </a:ext>
            </a:extLst>
          </p:cNvPr>
          <p:cNvSpPr/>
          <p:nvPr/>
        </p:nvSpPr>
        <p:spPr>
          <a:xfrm>
            <a:off x="13894224" y="6973436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46" name="CHANGE TEXT HERE">
            <a:extLst>
              <a:ext uri="{FF2B5EF4-FFF2-40B4-BE49-F238E27FC236}">
                <a16:creationId xmlns:a16="http://schemas.microsoft.com/office/drawing/2014/main" id="{DE215CA6-231D-4239-932D-F2D19FA27A84}"/>
              </a:ext>
            </a:extLst>
          </p:cNvPr>
          <p:cNvSpPr/>
          <p:nvPr/>
        </p:nvSpPr>
        <p:spPr>
          <a:xfrm>
            <a:off x="13564735" y="7373226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ctr" defTabSz="914400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47" name="FREEFORM">
            <a:extLst>
              <a:ext uri="{FF2B5EF4-FFF2-40B4-BE49-F238E27FC236}">
                <a16:creationId xmlns:a16="http://schemas.microsoft.com/office/drawing/2014/main" id="{93FE1BD3-A8E1-4AB1-9CE0-688F278F9E9A}"/>
              </a:ext>
            </a:extLst>
          </p:cNvPr>
          <p:cNvSpPr>
            <a:spLocks/>
          </p:cNvSpPr>
          <p:nvPr/>
        </p:nvSpPr>
        <p:spPr bwMode="auto">
          <a:xfrm>
            <a:off x="1" y="0"/>
            <a:ext cx="4444382" cy="3299789"/>
          </a:xfrm>
          <a:custGeom>
            <a:avLst/>
            <a:gdLst>
              <a:gd name="T0" fmla="*/ 0 w 13744"/>
              <a:gd name="T1" fmla="*/ 10197 h 10197"/>
              <a:gd name="T2" fmla="*/ 2681 w 13744"/>
              <a:gd name="T3" fmla="*/ 8408 h 10197"/>
              <a:gd name="T4" fmla="*/ 8349 w 13744"/>
              <a:gd name="T5" fmla="*/ 5280 h 10197"/>
              <a:gd name="T6" fmla="*/ 11564 w 13744"/>
              <a:gd name="T7" fmla="*/ 0 h 10197"/>
              <a:gd name="T8" fmla="*/ 0 w 13744"/>
              <a:gd name="T9" fmla="*/ 0 h 10197"/>
              <a:gd name="T10" fmla="*/ 0 w 13744"/>
              <a:gd name="T11" fmla="*/ 10197 h 10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44" h="10197">
                <a:moveTo>
                  <a:pt x="0" y="10197"/>
                </a:moveTo>
                <a:cubicBezTo>
                  <a:pt x="1105" y="10152"/>
                  <a:pt x="2727" y="9660"/>
                  <a:pt x="2681" y="8408"/>
                </a:cubicBezTo>
                <a:cubicBezTo>
                  <a:pt x="2611" y="6479"/>
                  <a:pt x="4563" y="4034"/>
                  <a:pt x="8349" y="5280"/>
                </a:cubicBezTo>
                <a:cubicBezTo>
                  <a:pt x="11616" y="6355"/>
                  <a:pt x="13744" y="1847"/>
                  <a:pt x="11564" y="0"/>
                </a:cubicBezTo>
                <a:lnTo>
                  <a:pt x="0" y="0"/>
                </a:lnTo>
                <a:lnTo>
                  <a:pt x="0" y="10197"/>
                </a:lnTo>
                <a:close/>
              </a:path>
            </a:pathLst>
          </a:custGeom>
          <a:gradFill>
            <a:gsLst>
              <a:gs pos="0">
                <a:srgbClr val="DE394A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">
            <a:extLst>
              <a:ext uri="{FF2B5EF4-FFF2-40B4-BE49-F238E27FC236}">
                <a16:creationId xmlns:a16="http://schemas.microsoft.com/office/drawing/2014/main" id="{8BE6CFCF-C210-4694-AB3B-39EAC43B91C4}"/>
              </a:ext>
            </a:extLst>
          </p:cNvPr>
          <p:cNvSpPr>
            <a:spLocks/>
          </p:cNvSpPr>
          <p:nvPr/>
        </p:nvSpPr>
        <p:spPr bwMode="auto">
          <a:xfrm flipH="1">
            <a:off x="14573227" y="7686274"/>
            <a:ext cx="3714771" cy="2600724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gradFill>
            <a:gsLst>
              <a:gs pos="0">
                <a:srgbClr val="E6692F"/>
              </a:gs>
              <a:gs pos="100000">
                <a:srgbClr val="DE394A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MER">
            <a:extLst>
              <a:ext uri="{FF2B5EF4-FFF2-40B4-BE49-F238E27FC236}">
                <a16:creationId xmlns:a16="http://schemas.microsoft.com/office/drawing/2014/main" id="{53DEC30D-D702-491C-8494-DD1417BE4DA7}"/>
              </a:ext>
            </a:extLst>
          </p:cNvPr>
          <p:cNvSpPr/>
          <p:nvPr/>
        </p:nvSpPr>
        <p:spPr>
          <a:xfrm>
            <a:off x="10176387" y="-1769806"/>
            <a:ext cx="294968" cy="294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TRANSITIONS">
            <a:extLst>
              <a:ext uri="{FF2B5EF4-FFF2-40B4-BE49-F238E27FC236}">
                <a16:creationId xmlns:a16="http://schemas.microsoft.com/office/drawing/2014/main" id="{0F878C33-4091-48F3-86F1-6CFF068DE22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717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8" presetClass="emph" presetSubtype="0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1200000">
                                      <p:cBhvr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decel="100000" fill="hold" grpId="4" nodeType="withEffect">
                                  <p:stCondLst>
                                    <p:cond delay="350"/>
                                  </p:stCondLst>
                                  <p:childTnLst>
                                    <p:animRot by="-1200000">
                                      <p:cBhvr>
                                        <p:cTn id="16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grpId="5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18" dur="4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8" presetClass="emph" presetSubtype="0" decel="100000" fill="hold" grpId="6" nodeType="withEffect">
                                  <p:stCondLst>
                                    <p:cond delay="3400"/>
                                  </p:stCondLst>
                                  <p:childTnLst>
                                    <p:animRot by="-780000">
                                      <p:cBhvr>
                                        <p:cTn id="20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2" presetClass="exit" presetSubtype="2" accel="100000" fill="hold" grpId="7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8" dur="200" fill="hold"/>
                                        <p:tgtEl>
                                          <p:spTgt spid="24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30" dur="800" fill="hold"/>
                                        <p:tgtEl>
                                          <p:spTgt spid="24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32" dur="300" fill="hold"/>
                                        <p:tgtEl>
                                          <p:spTgt spid="24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34" dur="300" fill="hold"/>
                                        <p:tgtEl>
                                          <p:spTgt spid="2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36" dur="400" fill="hold"/>
                                        <p:tgtEl>
                                          <p:spTgt spid="2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8" presetClass="emph" presetSubtype="0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600000">
                                      <p:cBhvr>
                                        <p:cTn id="3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40" dur="250" fill="hold"/>
                                        <p:tgtEl>
                                          <p:spTgt spid="2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3150"/>
                                  </p:stCondLst>
                                  <p:childTnLst>
                                    <p:animRot by="-600000">
                                      <p:cBhvr>
                                        <p:cTn id="4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6" presetClass="emph" presetSubtype="0" decel="100000" fill="hold" nodeType="withEffect">
                                  <p:stCondLst>
                                    <p:cond delay="335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2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" presetClass="exit" presetSubtype="2" ac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4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4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xit" presetSubtype="4" accel="10000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4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4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xit" presetSubtype="4" accel="100000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4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4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0" dur="200" fill="hold"/>
                                        <p:tgtEl>
                                          <p:spTgt spid="20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decel="10000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72" dur="800" fill="hold"/>
                                        <p:tgtEl>
                                          <p:spTgt spid="20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74" dur="300" fill="hold"/>
                                        <p:tgtEl>
                                          <p:spTgt spid="20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decel="100000" fill="hold" grpId="4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76" dur="300" fill="hold"/>
                                        <p:tgtEl>
                                          <p:spTgt spid="2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decel="100000" fill="hold" grpId="5" nodeType="withEffect">
                                  <p:stCondLst>
                                    <p:cond delay="2950"/>
                                  </p:stCondLst>
                                  <p:childTnLst>
                                    <p:animScale>
                                      <p:cBhvr>
                                        <p:cTn id="78" dur="400" fill="hold"/>
                                        <p:tgtEl>
                                          <p:spTgt spid="2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8" presetClass="emph" presetSubtype="0" decel="100000" fill="hold" grpId="6" nodeType="withEffect">
                                  <p:stCondLst>
                                    <p:cond delay="2950"/>
                                  </p:stCondLst>
                                  <p:childTnLst>
                                    <p:animRot by="600000">
                                      <p:cBhvr>
                                        <p:cTn id="80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7" nodeType="withEffect">
                                  <p:stCondLst>
                                    <p:cond delay="3300"/>
                                  </p:stCondLst>
                                  <p:childTnLst>
                                    <p:animScale>
                                      <p:cBhvr>
                                        <p:cTn id="82" dur="250" fill="hold"/>
                                        <p:tgtEl>
                                          <p:spTgt spid="2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8" presetClass="emph" presetSubtype="0" fill="hold" grpId="8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-600000">
                                      <p:cBhvr>
                                        <p:cTn id="8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6" presetClass="emph" presetSubtype="0" decel="100000" fill="hold" grpId="9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86" dur="200" fill="hold"/>
                                        <p:tgtEl>
                                          <p:spTgt spid="2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" presetClass="exit" presetSubtype="2" accel="100000" fill="hold" grpId="10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4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4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xit" presetSubtype="1" accel="10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4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4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xit" presetSubtype="1" accel="10000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4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4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6" presetClass="emph" presetSubtype="0" de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4" dur="400" fill="hold"/>
                                        <p:tgtEl>
                                          <p:spTgt spid="9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8" presetClass="emph" presetSubtype="0" accel="10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200000">
                                      <p:cBhvr>
                                        <p:cTn id="11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8" presetClass="emph" presetSubtype="0" decel="100000" fill="hold" grpId="4" nodeType="withEffect">
                                  <p:stCondLst>
                                    <p:cond delay="650"/>
                                  </p:stCondLst>
                                  <p:childTnLst>
                                    <p:animRot by="-1200000">
                                      <p:cBhvr>
                                        <p:cTn id="118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6" presetClass="emph" presetSubtype="0" decel="100000" fill="hold" grpId="5" nodeType="withEffect">
                                  <p:stCondLst>
                                    <p:cond delay="3700"/>
                                  </p:stCondLst>
                                  <p:childTnLst>
                                    <p:animScale>
                                      <p:cBhvr>
                                        <p:cTn id="120" dur="4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8" presetClass="emph" presetSubtype="0" decel="100000" fill="hold" grpId="6" nodeType="withEffect">
                                  <p:stCondLst>
                                    <p:cond delay="3700"/>
                                  </p:stCondLst>
                                  <p:childTnLst>
                                    <p:animRot by="-780000">
                                      <p:cBhvr>
                                        <p:cTn id="122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3" presetID="2" presetClass="exit" presetSubtype="2" accel="100000" fill="hold" grpId="7" nodeType="withEffect">
                                  <p:stCondLst>
                                    <p:cond delay="3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30" dur="200" fill="hold"/>
                                        <p:tgtEl>
                                          <p:spTgt spid="19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2" dur="800" fill="hold"/>
                                        <p:tgtEl>
                                          <p:spTgt spid="19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3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134" dur="300" fill="hold"/>
                                        <p:tgtEl>
                                          <p:spTgt spid="19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decel="100000" fill="hold" grpId="4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136" dur="300" fill="hold"/>
                                        <p:tgtEl>
                                          <p:spTgt spid="1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decel="100000" fill="hold" grpId="5" nodeType="withEffect">
                                  <p:stCondLst>
                                    <p:cond delay="3050"/>
                                  </p:stCondLst>
                                  <p:childTnLst>
                                    <p:animScale>
                                      <p:cBhvr>
                                        <p:cTn id="138" dur="400" fill="hold"/>
                                        <p:tgtEl>
                                          <p:spTgt spid="1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8" presetClass="emph" presetSubtype="0" decel="100000" fill="hold" grpId="6" nodeType="withEffect">
                                  <p:stCondLst>
                                    <p:cond delay="3050"/>
                                  </p:stCondLst>
                                  <p:childTnLst>
                                    <p:animRot by="600000">
                                      <p:cBhvr>
                                        <p:cTn id="14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6" presetClass="emph" presetSubtype="0" fill="hold" grpId="7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142" dur="250" fill="hold"/>
                                        <p:tgtEl>
                                          <p:spTgt spid="1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8" presetClass="emph" presetSubtype="0" fill="hold" grpId="8" nodeType="withEffect">
                                  <p:stCondLst>
                                    <p:cond delay="3450"/>
                                  </p:stCondLst>
                                  <p:childTnLst>
                                    <p:animRot by="-600000">
                                      <p:cBhvr>
                                        <p:cTn id="14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5" presetID="6" presetClass="emph" presetSubtype="0" decel="100000" fill="hold" grpId="9" nodeType="withEffect">
                                  <p:stCondLst>
                                    <p:cond delay="3650"/>
                                  </p:stCondLst>
                                  <p:childTnLst>
                                    <p:animScale>
                                      <p:cBhvr>
                                        <p:cTn id="146" dur="200" fill="hold"/>
                                        <p:tgtEl>
                                          <p:spTgt spid="1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2" presetClass="exit" presetSubtype="2" accel="100000" fill="hold" grpId="10" nodeType="withEffect">
                                  <p:stCondLst>
                                    <p:cond delay="3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4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4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xit" presetSubtype="4" accel="100000" fill="hold" grpId="1" nodeType="withEffect">
                                  <p:stCondLst>
                                    <p:cond delay="4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4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4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ntr" presetSubtype="4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xit" presetSubtype="4" accel="100000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4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4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72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6" presetClass="emph" presetSubtype="0" decel="10000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74" dur="400" fill="hold"/>
                                        <p:tgtEl>
                                          <p:spTgt spid="8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8" presetClass="emph" presetSubtype="0" accel="100000" fill="hold" grpId="3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1200000">
                                      <p:cBhvr>
                                        <p:cTn id="17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7" presetID="8" presetClass="emph" presetSubtype="0" decel="100000" fill="hold" grpId="4" nodeType="withEffect">
                                  <p:stCondLst>
                                    <p:cond delay="850"/>
                                  </p:stCondLst>
                                  <p:childTnLst>
                                    <p:animRot by="-1200000">
                                      <p:cBhvr>
                                        <p:cTn id="17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9" presetID="6" presetClass="emph" presetSubtype="0" decel="100000" fill="hold" grpId="5" nodeType="withEffect">
                                  <p:stCondLst>
                                    <p:cond delay="3900"/>
                                  </p:stCondLst>
                                  <p:childTnLst>
                                    <p:animScale>
                                      <p:cBhvr>
                                        <p:cTn id="180" dur="4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8" presetClass="emph" presetSubtype="0" decel="100000" fill="hold" grpId="6" nodeType="withEffect">
                                  <p:stCondLst>
                                    <p:cond delay="3900"/>
                                  </p:stCondLst>
                                  <p:childTnLst>
                                    <p:animRot by="-780000">
                                      <p:cBhvr>
                                        <p:cTn id="182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3" presetID="2" presetClass="exit" presetSubtype="2" accel="100000" fill="hold" grpId="7" nodeType="withEffect">
                                  <p:stCondLst>
                                    <p:cond delay="4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90" dur="200" fill="hold"/>
                                        <p:tgtEl>
                                          <p:spTgt spid="23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6" presetClass="emph" presetSubtype="0" decel="10000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92" dur="8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grpId="3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194" dur="300" fill="hold"/>
                                        <p:tgtEl>
                                          <p:spTgt spid="23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decel="10000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96" dur="300" fill="hold"/>
                                        <p:tgtEl>
                                          <p:spTgt spid="2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6" presetClass="emph" presetSubtype="0" decel="100000" fill="hold" grpId="5" nodeType="withEffect">
                                  <p:stCondLst>
                                    <p:cond delay="3150"/>
                                  </p:stCondLst>
                                  <p:childTnLst>
                                    <p:animScale>
                                      <p:cBhvr>
                                        <p:cTn id="198" dur="400" fill="hold"/>
                                        <p:tgtEl>
                                          <p:spTgt spid="2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8" presetClass="emph" presetSubtype="0" decel="100000" fill="hold" grpId="6" nodeType="withEffect">
                                  <p:stCondLst>
                                    <p:cond delay="3150"/>
                                  </p:stCondLst>
                                  <p:childTnLst>
                                    <p:animRot by="600000">
                                      <p:cBhvr>
                                        <p:cTn id="20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1" presetID="6" presetClass="emph" presetSubtype="0" fill="hold" grpId="7" nodeType="withEffect">
                                  <p:stCondLst>
                                    <p:cond delay="3500"/>
                                  </p:stCondLst>
                                  <p:childTnLst>
                                    <p:animScale>
                                      <p:cBhvr>
                                        <p:cTn id="202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8" presetClass="emph" presetSubtype="0" fill="hold" grpId="8" nodeType="withEffect">
                                  <p:stCondLst>
                                    <p:cond delay="3550"/>
                                  </p:stCondLst>
                                  <p:childTnLst>
                                    <p:animRot by="-600000">
                                      <p:cBhvr>
                                        <p:cTn id="20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5" presetID="6" presetClass="emph" presetSubtype="0" decel="100000" fill="hold" grpId="9" nodeType="withEffect">
                                  <p:stCondLst>
                                    <p:cond delay="3750"/>
                                  </p:stCondLst>
                                  <p:childTnLst>
                                    <p:animScale>
                                      <p:cBhvr>
                                        <p:cTn id="206" dur="200" fill="hold"/>
                                        <p:tgtEl>
                                          <p:spTgt spid="2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2" presetClass="exit" presetSubtype="2" accel="100000" fill="hold" grpId="10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4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4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xit" presetSubtype="1" accel="10000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4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4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xit" presetSubtype="1" accel="10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4" dur="4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4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" presetClass="entr" presetSubtype="8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32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6" presetClass="emph" presetSubtype="0" decel="10000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34" dur="400" fill="hold"/>
                                        <p:tgtEl>
                                          <p:spTgt spid="7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8" presetClass="emph" presetSubtype="0" accel="100000" fill="hold" grpId="3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1200000">
                                      <p:cBhvr>
                                        <p:cTn id="23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7" presetID="8" presetClass="emph" presetSubtype="0" decel="100000" fill="hold" grpId="4" nodeType="withEffect">
                                  <p:stCondLst>
                                    <p:cond delay="1050"/>
                                  </p:stCondLst>
                                  <p:childTnLst>
                                    <p:animRot by="-1200000">
                                      <p:cBhvr>
                                        <p:cTn id="23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9" presetID="6" presetClass="emph" presetSubtype="0" decel="100000" fill="hold" grpId="5" nodeType="withEffect">
                                  <p:stCondLst>
                                    <p:cond delay="4100"/>
                                  </p:stCondLst>
                                  <p:childTnLst>
                                    <p:animScale>
                                      <p:cBhvr>
                                        <p:cTn id="240" dur="4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41" presetID="8" presetClass="emph" presetSubtype="0" decel="100000" fill="hold" grpId="6" nodeType="withEffect">
                                  <p:stCondLst>
                                    <p:cond delay="4100"/>
                                  </p:stCondLst>
                                  <p:childTnLst>
                                    <p:animRot by="-780000">
                                      <p:cBhvr>
                                        <p:cTn id="242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3" presetID="2" presetClass="exit" presetSubtype="2" accel="100000" fill="hold" grpId="7" nodeType="withEffect">
                                  <p:stCondLst>
                                    <p:cond delay="4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4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50" dur="200" fill="hold"/>
                                        <p:tgtEl>
                                          <p:spTgt spid="22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6" presetClass="emph" presetSubtype="0" decel="100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252" dur="8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6" presetClass="emph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254" dur="300" fill="hold"/>
                                        <p:tgtEl>
                                          <p:spTgt spid="22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6" presetClass="emph" presetSubtype="0" decel="100000" fill="hold" grpId="4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256" dur="300" fill="hold"/>
                                        <p:tgtEl>
                                          <p:spTgt spid="2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6" presetClass="emph" presetSubtype="0" decel="100000" fill="hold" grpId="5" nodeType="withEffect">
                                  <p:stCondLst>
                                    <p:cond delay="3250"/>
                                  </p:stCondLst>
                                  <p:childTnLst>
                                    <p:animScale>
                                      <p:cBhvr>
                                        <p:cTn id="258" dur="400" fill="hold"/>
                                        <p:tgtEl>
                                          <p:spTgt spid="2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59" presetID="8" presetClass="emph" presetSubtype="0" decel="100000" fill="hold" grpId="6" nodeType="withEffect">
                                  <p:stCondLst>
                                    <p:cond delay="3250"/>
                                  </p:stCondLst>
                                  <p:childTnLst>
                                    <p:animRot by="600000">
                                      <p:cBhvr>
                                        <p:cTn id="2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1" presetID="6" presetClass="emph" presetSubtype="0" fill="hold" grpId="7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262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63" presetID="8" presetClass="emph" presetSubtype="0" fill="hold" grpId="8" nodeType="withEffect">
                                  <p:stCondLst>
                                    <p:cond delay="3650"/>
                                  </p:stCondLst>
                                  <p:childTnLst>
                                    <p:animRot by="-600000">
                                      <p:cBhvr>
                                        <p:cTn id="26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5" presetID="6" presetClass="emph" presetSubtype="0" decel="100000" fill="hold" grpId="9" nodeType="withEffect">
                                  <p:stCondLst>
                                    <p:cond delay="3850"/>
                                  </p:stCondLst>
                                  <p:childTnLst>
                                    <p:animScale>
                                      <p:cBhvr>
                                        <p:cTn id="266" dur="2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67" presetID="2" presetClass="exit" presetSubtype="2" accel="100000" fill="hold" grpId="10" nodeType="withEffect">
                                  <p:stCondLst>
                                    <p:cond delay="4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8" dur="4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4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2" presetClass="entr" presetSubtype="4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xit" presetSubtype="4" accel="100000" fill="hold" grpId="1" nodeType="withEffect">
                                  <p:stCondLst>
                                    <p:cond delay="4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6" dur="4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4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2" presetClass="entr" presetSubtype="4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xit" presetSubtype="4" accel="100000" fill="hold" grpId="1" nodeType="withEffect">
                                  <p:stCondLst>
                                    <p:cond delay="4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4" dur="4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4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92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293" presetID="6" presetClass="emph" presetSubtype="0" decel="10000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94" dur="400" fill="hold"/>
                                        <p:tgtEl>
                                          <p:spTgt spid="5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295" presetID="8" presetClass="emph" presetSubtype="0" accel="10000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0">
                                      <p:cBhvr>
                                        <p:cTn id="29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7" presetID="8" presetClass="emph" presetSubtype="0" decel="100000" fill="hold" grpId="4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-1200000">
                                      <p:cBhvr>
                                        <p:cTn id="29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9" presetID="6" presetClass="emph" presetSubtype="0" decel="100000" fill="hold" grpId="5" nodeType="withEffect">
                                  <p:stCondLst>
                                    <p:cond delay="4300"/>
                                  </p:stCondLst>
                                  <p:childTnLst>
                                    <p:animScale>
                                      <p:cBhvr>
                                        <p:cTn id="300" dur="4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01" presetID="8" presetClass="emph" presetSubtype="0" decel="100000" fill="hold" grpId="6" nodeType="withEffect">
                                  <p:stCondLst>
                                    <p:cond delay="4300"/>
                                  </p:stCondLst>
                                  <p:childTnLst>
                                    <p:animRot by="-780000">
                                      <p:cBhvr>
                                        <p:cTn id="302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3" presetID="2" presetClass="exit" presetSubtype="2" accel="100000" fill="hold" grpId="7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4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6" presetClass="emph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10" dur="200" fill="hold"/>
                                        <p:tgtEl>
                                          <p:spTgt spid="21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311" presetID="6" presetClass="emph" presetSubtype="0" decel="10000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312" dur="800" fill="hold"/>
                                        <p:tgtEl>
                                          <p:spTgt spid="21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313" presetID="6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314" dur="300" fill="hold"/>
                                        <p:tgtEl>
                                          <p:spTgt spid="21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315" presetID="6" presetClass="emph" presetSubtype="0" decel="100000" fill="hold" grpId="4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316" dur="300" fill="hold"/>
                                        <p:tgtEl>
                                          <p:spTgt spid="2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17" presetID="6" presetClass="emph" presetSubtype="0" decel="100000" fill="hold" grpId="5" nodeType="withEffect">
                                  <p:stCondLst>
                                    <p:cond delay="3350"/>
                                  </p:stCondLst>
                                  <p:childTnLst>
                                    <p:animScale>
                                      <p:cBhvr>
                                        <p:cTn id="318" dur="400" fill="hold"/>
                                        <p:tgtEl>
                                          <p:spTgt spid="2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9" presetID="8" presetClass="emph" presetSubtype="0" decel="100000" fill="hold" grpId="6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600000">
                                      <p:cBhvr>
                                        <p:cTn id="3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1" presetID="6" presetClass="emph" presetSubtype="0" fill="hold" grpId="7" nodeType="withEffect">
                                  <p:stCondLst>
                                    <p:cond delay="3700"/>
                                  </p:stCondLst>
                                  <p:childTnLst>
                                    <p:animScale>
                                      <p:cBhvr>
                                        <p:cTn id="322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23" presetID="8" presetClass="emph" presetSubtype="0" fill="hold" grpId="8" nodeType="withEffect">
                                  <p:stCondLst>
                                    <p:cond delay="3750"/>
                                  </p:stCondLst>
                                  <p:childTnLst>
                                    <p:animRot by="-600000">
                                      <p:cBhvr>
                                        <p:cTn id="324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5" presetID="6" presetClass="emph" presetSubtype="0" decel="100000" fill="hold" grpId="9" nodeType="withEffect">
                                  <p:stCondLst>
                                    <p:cond delay="3950"/>
                                  </p:stCondLst>
                                  <p:childTnLst>
                                    <p:animScale>
                                      <p:cBhvr>
                                        <p:cTn id="326" dur="200" fill="hold"/>
                                        <p:tgtEl>
                                          <p:spTgt spid="2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27" presetID="2" presetClass="exit" presetSubtype="2" accel="100000" fill="hold" grpId="10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8" dur="4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4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2" presetClass="entr" presetSubtype="1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2" presetClass="exit" presetSubtype="1" accel="10000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6" dur="4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4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2" presetClass="exit" presetSubtype="1" accel="10000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4" dur="4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4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2" presetClass="entr" presetSubtype="8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6" presetClass="emph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52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353" presetID="6" presetClass="emph" presetSubtype="0" decel="10000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354" dur="400" fill="hold"/>
                                        <p:tgtEl>
                                          <p:spTgt spid="4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355" presetID="8" presetClass="emph" presetSubtype="0" accel="10000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1200000">
                                      <p:cBhvr>
                                        <p:cTn id="35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7" presetID="8" presetClass="emph" presetSubtype="0" decel="100000" fill="hold" grpId="4" nodeType="withEffect">
                                  <p:stCondLst>
                                    <p:cond delay="1450"/>
                                  </p:stCondLst>
                                  <p:childTnLst>
                                    <p:animRot by="-1200000">
                                      <p:cBhvr>
                                        <p:cTn id="35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9" presetID="6" presetClass="emph" presetSubtype="0" decel="100000" fill="hold" grpId="5" nodeType="withEffect">
                                  <p:stCondLst>
                                    <p:cond delay="4500"/>
                                  </p:stCondLst>
                                  <p:childTnLst>
                                    <p:animScale>
                                      <p:cBhvr>
                                        <p:cTn id="360" dur="4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61" presetID="8" presetClass="emph" presetSubtype="0" decel="100000" fill="hold" grpId="6" nodeType="withEffect">
                                  <p:stCondLst>
                                    <p:cond delay="4500"/>
                                  </p:stCondLst>
                                  <p:childTnLst>
                                    <p:animRot by="-780000">
                                      <p:cBhvr>
                                        <p:cTn id="362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3" presetID="2" presetClass="exit" presetSubtype="2" accel="100000" fill="hold" grpId="7" nodeType="withEffect">
                                  <p:stCondLst>
                                    <p:cond delay="4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4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5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6" presetClass="emph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370" dur="200" fill="hold"/>
                                        <p:tgtEl>
                                          <p:spTgt spid="18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371" presetID="6" presetClass="emph" presetSubtype="0" decel="10000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372" dur="800" fill="hold"/>
                                        <p:tgtEl>
                                          <p:spTgt spid="18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373" presetID="6" presetClass="emph" presetSubtype="0" fill="hold" grpId="3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374" dur="300" fill="hold"/>
                                        <p:tgtEl>
                                          <p:spTgt spid="18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375" presetID="6" presetClass="emph" presetSubtype="0" decel="100000" fill="hold" grpId="4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376" dur="300" fill="hold"/>
                                        <p:tgtEl>
                                          <p:spTgt spid="1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77" presetID="6" presetClass="emph" presetSubtype="0" decel="100000" fill="hold" grpId="5" nodeType="withEffect">
                                  <p:stCondLst>
                                    <p:cond delay="3450"/>
                                  </p:stCondLst>
                                  <p:childTnLst>
                                    <p:animScale>
                                      <p:cBhvr>
                                        <p:cTn id="378" dur="40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79" presetID="8" presetClass="emph" presetSubtype="0" decel="100000" fill="hold" grpId="6" nodeType="withEffect">
                                  <p:stCondLst>
                                    <p:cond delay="3450"/>
                                  </p:stCondLst>
                                  <p:childTnLst>
                                    <p:animRot by="600000">
                                      <p:cBhvr>
                                        <p:cTn id="38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1" presetID="6" presetClass="emph" presetSubtype="0" fill="hold" grpId="7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382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83" presetID="8" presetClass="emph" presetSubtype="0" fill="hold" grpId="8" nodeType="withEffect">
                                  <p:stCondLst>
                                    <p:cond delay="3850"/>
                                  </p:stCondLst>
                                  <p:childTnLst>
                                    <p:animRot by="-600000">
                                      <p:cBhvr>
                                        <p:cTn id="38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5" presetID="6" presetClass="emph" presetSubtype="0" decel="100000" fill="hold" grpId="9" nodeType="withEffect">
                                  <p:stCondLst>
                                    <p:cond delay="4050"/>
                                  </p:stCondLst>
                                  <p:childTnLst>
                                    <p:animScale>
                                      <p:cBhvr>
                                        <p:cTn id="386" dur="200" fill="hold"/>
                                        <p:tgtEl>
                                          <p:spTgt spid="1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87" presetID="2" presetClass="exit" presetSubtype="2" accel="100000" fill="hold" grpId="10" nodeType="withEffect">
                                  <p:stCondLst>
                                    <p:cond delay="4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8" dur="4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9" dur="4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2" presetClass="exit" presetSubtype="4" accel="10000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6" dur="4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7" dur="4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2" presetClass="entr" presetSubtype="4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2" presetClass="exit" presetSubtype="4" accel="100000" fill="hold" grpId="1" nodeType="withEffect">
                                  <p:stCondLst>
                                    <p:cond delay="4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4" dur="4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5" dur="4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1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2" dur="2000" fill="hold"/>
                                        <p:tgtEl>
                                          <p:spTgt spid="48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413" presetID="2" presetClass="exit" presetSubtype="6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4" dur="4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5" dur="4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1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2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423" presetID="2" presetClass="exit" presetSubtype="9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4" dur="4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5" dur="4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28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8" presetClass="entr" presetSubtype="12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2" dur="3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5" grpId="7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8" grpId="7" animBg="1"/>
      <p:bldP spid="18" grpId="8" animBg="1"/>
      <p:bldP spid="18" grpId="9" animBg="1"/>
      <p:bldP spid="18" grpId="10" animBg="1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19" grpId="6" animBg="1"/>
      <p:bldP spid="19" grpId="7" animBg="1"/>
      <p:bldP spid="19" grpId="8" animBg="1"/>
      <p:bldP spid="19" grpId="9" animBg="1"/>
      <p:bldP spid="19" grpId="10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1" grpId="8" animBg="1"/>
      <p:bldP spid="21" grpId="9" animBg="1"/>
      <p:bldP spid="21" grpId="10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2" grpId="6" animBg="1"/>
      <p:bldP spid="22" grpId="7" animBg="1"/>
      <p:bldP spid="22" grpId="8" animBg="1"/>
      <p:bldP spid="22" grpId="9" animBg="1"/>
      <p:bldP spid="22" grpId="10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3" grpId="8" animBg="1"/>
      <p:bldP spid="23" grpId="9" animBg="1"/>
      <p:bldP spid="23" grpId="10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6" grpId="7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0" grpId="6" animBg="1"/>
      <p:bldP spid="20" grpId="7" animBg="1"/>
      <p:bldP spid="20" grpId="8" animBg="1"/>
      <p:bldP spid="20" grpId="9" animBg="1"/>
      <p:bldP spid="20" grpId="10" animBg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2" grpId="0" animBg="1"/>
      <p:bldP spid="59" grpId="0" animBg="1"/>
      <p:bldP spid="5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LINE SHAPE">
            <a:extLst>
              <a:ext uri="{FF2B5EF4-FFF2-40B4-BE49-F238E27FC236}">
                <a16:creationId xmlns:a16="http://schemas.microsoft.com/office/drawing/2014/main" id="{593DBBC0-BC18-4175-9E21-6D1A2BCDF287}"/>
              </a:ext>
            </a:extLst>
          </p:cNvPr>
          <p:cNvCxnSpPr/>
          <p:nvPr/>
        </p:nvCxnSpPr>
        <p:spPr>
          <a:xfrm>
            <a:off x="5757420" y="3385155"/>
            <a:ext cx="4353608" cy="23278"/>
          </a:xfrm>
          <a:prstGeom prst="line">
            <a:avLst/>
          </a:prstGeom>
          <a:ln w="9525" cmpd="sng">
            <a:solidFill>
              <a:schemeClr val="bg1"/>
            </a:solidFill>
            <a:prstDash val="sysDash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LINE SHAPE">
            <a:extLst>
              <a:ext uri="{FF2B5EF4-FFF2-40B4-BE49-F238E27FC236}">
                <a16:creationId xmlns:a16="http://schemas.microsoft.com/office/drawing/2014/main" id="{B65088B3-EB25-4206-A48E-752CD6702588}"/>
              </a:ext>
            </a:extLst>
          </p:cNvPr>
          <p:cNvCxnSpPr/>
          <p:nvPr/>
        </p:nvCxnSpPr>
        <p:spPr>
          <a:xfrm>
            <a:off x="5757420" y="4529882"/>
            <a:ext cx="4353608" cy="23278"/>
          </a:xfrm>
          <a:prstGeom prst="line">
            <a:avLst/>
          </a:prstGeom>
          <a:ln w="9525" cmpd="sng">
            <a:solidFill>
              <a:schemeClr val="bg1"/>
            </a:solidFill>
            <a:prstDash val="sysDash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LINE SHAPE">
            <a:extLst>
              <a:ext uri="{FF2B5EF4-FFF2-40B4-BE49-F238E27FC236}">
                <a16:creationId xmlns:a16="http://schemas.microsoft.com/office/drawing/2014/main" id="{95E83E2F-B01C-400A-9C88-5B3C4FAD2AB1}"/>
              </a:ext>
            </a:extLst>
          </p:cNvPr>
          <p:cNvCxnSpPr/>
          <p:nvPr/>
        </p:nvCxnSpPr>
        <p:spPr>
          <a:xfrm>
            <a:off x="5757420" y="5822043"/>
            <a:ext cx="4353608" cy="23278"/>
          </a:xfrm>
          <a:prstGeom prst="line">
            <a:avLst/>
          </a:prstGeom>
          <a:ln w="9525" cmpd="sng">
            <a:solidFill>
              <a:schemeClr val="bg1"/>
            </a:solidFill>
            <a:prstDash val="sysDash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LINE SHAPE">
            <a:extLst>
              <a:ext uri="{FF2B5EF4-FFF2-40B4-BE49-F238E27FC236}">
                <a16:creationId xmlns:a16="http://schemas.microsoft.com/office/drawing/2014/main" id="{5AC0D1EC-C335-4CA0-B531-9A1F29BA4CD1}"/>
              </a:ext>
            </a:extLst>
          </p:cNvPr>
          <p:cNvCxnSpPr>
            <a:cxnSpLocks/>
          </p:cNvCxnSpPr>
          <p:nvPr/>
        </p:nvCxnSpPr>
        <p:spPr>
          <a:xfrm>
            <a:off x="5757420" y="7251817"/>
            <a:ext cx="4353608" cy="23278"/>
          </a:xfrm>
          <a:prstGeom prst="line">
            <a:avLst/>
          </a:prstGeom>
          <a:ln w="9525" cmpd="sng">
            <a:solidFill>
              <a:schemeClr val="bg1"/>
            </a:solidFill>
            <a:prstDash val="sysDash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HANGE TEXT HERE">
            <a:extLst>
              <a:ext uri="{FF2B5EF4-FFF2-40B4-BE49-F238E27FC236}">
                <a16:creationId xmlns:a16="http://schemas.microsoft.com/office/drawing/2014/main" id="{C603ADCF-6E61-49DD-B219-9E0C28D6162F}"/>
              </a:ext>
            </a:extLst>
          </p:cNvPr>
          <p:cNvSpPr/>
          <p:nvPr/>
        </p:nvSpPr>
        <p:spPr>
          <a:xfrm>
            <a:off x="2804622" y="2885213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18" name="CHANGE TEXT HERE">
            <a:extLst>
              <a:ext uri="{FF2B5EF4-FFF2-40B4-BE49-F238E27FC236}">
                <a16:creationId xmlns:a16="http://schemas.microsoft.com/office/drawing/2014/main" id="{7C6CB5E6-B76F-434A-A7D3-F636242981C3}"/>
              </a:ext>
            </a:extLst>
          </p:cNvPr>
          <p:cNvSpPr/>
          <p:nvPr/>
        </p:nvSpPr>
        <p:spPr>
          <a:xfrm>
            <a:off x="2145644" y="3285003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r" defTabSz="914400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19" name="CHANGE TEXT HERE">
            <a:extLst>
              <a:ext uri="{FF2B5EF4-FFF2-40B4-BE49-F238E27FC236}">
                <a16:creationId xmlns:a16="http://schemas.microsoft.com/office/drawing/2014/main" id="{787A12B1-B6C1-40F8-809B-B084A7F2020F}"/>
              </a:ext>
            </a:extLst>
          </p:cNvPr>
          <p:cNvSpPr/>
          <p:nvPr/>
        </p:nvSpPr>
        <p:spPr>
          <a:xfrm>
            <a:off x="2804622" y="4047139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20" name="CHANGE TEXT HERE">
            <a:extLst>
              <a:ext uri="{FF2B5EF4-FFF2-40B4-BE49-F238E27FC236}">
                <a16:creationId xmlns:a16="http://schemas.microsoft.com/office/drawing/2014/main" id="{14A7930D-626B-46AA-B74F-65561EBC6FF1}"/>
              </a:ext>
            </a:extLst>
          </p:cNvPr>
          <p:cNvSpPr/>
          <p:nvPr/>
        </p:nvSpPr>
        <p:spPr>
          <a:xfrm>
            <a:off x="2145644" y="4446929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r" defTabSz="914400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21" name="CHANGE TEXT HERE">
            <a:extLst>
              <a:ext uri="{FF2B5EF4-FFF2-40B4-BE49-F238E27FC236}">
                <a16:creationId xmlns:a16="http://schemas.microsoft.com/office/drawing/2014/main" id="{36A1A31A-D385-45F8-9C41-E4F232752AA5}"/>
              </a:ext>
            </a:extLst>
          </p:cNvPr>
          <p:cNvSpPr/>
          <p:nvPr/>
        </p:nvSpPr>
        <p:spPr>
          <a:xfrm>
            <a:off x="2804622" y="5322101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22" name="CHANGE TEXT HERE">
            <a:extLst>
              <a:ext uri="{FF2B5EF4-FFF2-40B4-BE49-F238E27FC236}">
                <a16:creationId xmlns:a16="http://schemas.microsoft.com/office/drawing/2014/main" id="{183F775F-DBA5-4E83-91EA-4161C543D20E}"/>
              </a:ext>
            </a:extLst>
          </p:cNvPr>
          <p:cNvSpPr/>
          <p:nvPr/>
        </p:nvSpPr>
        <p:spPr>
          <a:xfrm>
            <a:off x="2145644" y="5721891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r" defTabSz="914400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23" name="CHANGE TEXT HERE">
            <a:extLst>
              <a:ext uri="{FF2B5EF4-FFF2-40B4-BE49-F238E27FC236}">
                <a16:creationId xmlns:a16="http://schemas.microsoft.com/office/drawing/2014/main" id="{8C9BCB54-D26E-4AC8-BD7D-4E2BEC9EDA9B}"/>
              </a:ext>
            </a:extLst>
          </p:cNvPr>
          <p:cNvSpPr/>
          <p:nvPr/>
        </p:nvSpPr>
        <p:spPr>
          <a:xfrm>
            <a:off x="2804622" y="6751875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24" name="CHANGE TEXT HERE">
            <a:extLst>
              <a:ext uri="{FF2B5EF4-FFF2-40B4-BE49-F238E27FC236}">
                <a16:creationId xmlns:a16="http://schemas.microsoft.com/office/drawing/2014/main" id="{B15BE6FE-DA5E-4217-877A-3F2EFC240CE3}"/>
              </a:ext>
            </a:extLst>
          </p:cNvPr>
          <p:cNvSpPr/>
          <p:nvPr/>
        </p:nvSpPr>
        <p:spPr>
          <a:xfrm>
            <a:off x="2145644" y="7151665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r" defTabSz="914400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grpSp>
        <p:nvGrpSpPr>
          <p:cNvPr id="34" name="SHAPE GROUP, TEXT AND ICON">
            <a:extLst>
              <a:ext uri="{FF2B5EF4-FFF2-40B4-BE49-F238E27FC236}">
                <a16:creationId xmlns:a16="http://schemas.microsoft.com/office/drawing/2014/main" id="{60DAD973-CFA9-44E8-AB03-2014C5274744}"/>
              </a:ext>
            </a:extLst>
          </p:cNvPr>
          <p:cNvGrpSpPr/>
          <p:nvPr/>
        </p:nvGrpSpPr>
        <p:grpSpPr>
          <a:xfrm>
            <a:off x="9125177" y="4773019"/>
            <a:ext cx="3508275" cy="3513112"/>
            <a:chOff x="9125177" y="4773019"/>
            <a:chExt cx="3508275" cy="3513112"/>
          </a:xfrm>
        </p:grpSpPr>
        <p:sp>
          <p:nvSpPr>
            <p:cNvPr id="10" name="Freeform 159">
              <a:extLst>
                <a:ext uri="{FF2B5EF4-FFF2-40B4-BE49-F238E27FC236}">
                  <a16:creationId xmlns:a16="http://schemas.microsoft.com/office/drawing/2014/main" id="{406E601B-1386-4D56-8F18-986055081395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9125177" y="4773019"/>
              <a:ext cx="3508275" cy="3513112"/>
            </a:xfrm>
            <a:custGeom>
              <a:avLst/>
              <a:gdLst>
                <a:gd name="T0" fmla="*/ 814 w 1143"/>
                <a:gd name="T1" fmla="*/ 656 h 1143"/>
                <a:gd name="T2" fmla="*/ 866 w 1143"/>
                <a:gd name="T3" fmla="*/ 780 h 1143"/>
                <a:gd name="T4" fmla="*/ 969 w 1143"/>
                <a:gd name="T5" fmla="*/ 745 h 1143"/>
                <a:gd name="T6" fmla="*/ 1143 w 1143"/>
                <a:gd name="T7" fmla="*/ 572 h 1143"/>
                <a:gd name="T8" fmla="*/ 968 w 1143"/>
                <a:gd name="T9" fmla="*/ 397 h 1143"/>
                <a:gd name="T10" fmla="*/ 932 w 1143"/>
                <a:gd name="T11" fmla="*/ 294 h 1143"/>
                <a:gd name="T12" fmla="*/ 1057 w 1143"/>
                <a:gd name="T13" fmla="*/ 243 h 1143"/>
                <a:gd name="T14" fmla="*/ 896 w 1143"/>
                <a:gd name="T15" fmla="*/ 83 h 1143"/>
                <a:gd name="T16" fmla="*/ 845 w 1143"/>
                <a:gd name="T17" fmla="*/ 207 h 1143"/>
                <a:gd name="T18" fmla="*/ 743 w 1143"/>
                <a:gd name="T19" fmla="*/ 172 h 1143"/>
                <a:gd name="T20" fmla="*/ 571 w 1143"/>
                <a:gd name="T21" fmla="*/ 0 h 1143"/>
                <a:gd name="T22" fmla="*/ 0 w 1143"/>
                <a:gd name="T23" fmla="*/ 571 h 1143"/>
                <a:gd name="T24" fmla="*/ 184 w 1143"/>
                <a:gd name="T25" fmla="*/ 755 h 1143"/>
                <a:gd name="T26" fmla="*/ 227 w 1143"/>
                <a:gd name="T27" fmla="*/ 798 h 1143"/>
                <a:gd name="T28" fmla="*/ 384 w 1143"/>
                <a:gd name="T29" fmla="*/ 956 h 1143"/>
                <a:gd name="T30" fmla="*/ 396 w 1143"/>
                <a:gd name="T31" fmla="*/ 968 h 1143"/>
                <a:gd name="T32" fmla="*/ 571 w 1143"/>
                <a:gd name="T33" fmla="*/ 1143 h 1143"/>
                <a:gd name="T34" fmla="*/ 571 w 1143"/>
                <a:gd name="T35" fmla="*/ 1143 h 1143"/>
                <a:gd name="T36" fmla="*/ 745 w 1143"/>
                <a:gd name="T37" fmla="*/ 969 h 1143"/>
                <a:gd name="T38" fmla="*/ 765 w 1143"/>
                <a:gd name="T39" fmla="*/ 949 h 1143"/>
                <a:gd name="T40" fmla="*/ 764 w 1143"/>
                <a:gd name="T41" fmla="*/ 949 h 1143"/>
                <a:gd name="T42" fmla="*/ 780 w 1143"/>
                <a:gd name="T43" fmla="*/ 867 h 1143"/>
                <a:gd name="T44" fmla="*/ 655 w 1143"/>
                <a:gd name="T45" fmla="*/ 815 h 1143"/>
                <a:gd name="T46" fmla="*/ 814 w 1143"/>
                <a:gd name="T47" fmla="*/ 656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43" h="1143">
                  <a:moveTo>
                    <a:pt x="814" y="656"/>
                  </a:moveTo>
                  <a:cubicBezTo>
                    <a:pt x="871" y="697"/>
                    <a:pt x="847" y="730"/>
                    <a:pt x="866" y="780"/>
                  </a:cubicBezTo>
                  <a:cubicBezTo>
                    <a:pt x="877" y="807"/>
                    <a:pt x="907" y="808"/>
                    <a:pt x="969" y="745"/>
                  </a:cubicBezTo>
                  <a:cubicBezTo>
                    <a:pt x="1143" y="572"/>
                    <a:pt x="1143" y="572"/>
                    <a:pt x="1143" y="572"/>
                  </a:cubicBezTo>
                  <a:cubicBezTo>
                    <a:pt x="968" y="397"/>
                    <a:pt x="968" y="397"/>
                    <a:pt x="968" y="397"/>
                  </a:cubicBezTo>
                  <a:cubicBezTo>
                    <a:pt x="905" y="334"/>
                    <a:pt x="905" y="304"/>
                    <a:pt x="932" y="294"/>
                  </a:cubicBezTo>
                  <a:cubicBezTo>
                    <a:pt x="983" y="275"/>
                    <a:pt x="1016" y="299"/>
                    <a:pt x="1057" y="243"/>
                  </a:cubicBezTo>
                  <a:cubicBezTo>
                    <a:pt x="1127" y="146"/>
                    <a:pt x="993" y="12"/>
                    <a:pt x="896" y="83"/>
                  </a:cubicBezTo>
                  <a:cubicBezTo>
                    <a:pt x="840" y="124"/>
                    <a:pt x="864" y="157"/>
                    <a:pt x="845" y="207"/>
                  </a:cubicBezTo>
                  <a:cubicBezTo>
                    <a:pt x="835" y="234"/>
                    <a:pt x="805" y="234"/>
                    <a:pt x="743" y="172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0" y="571"/>
                    <a:pt x="0" y="571"/>
                    <a:pt x="0" y="571"/>
                  </a:cubicBezTo>
                  <a:cubicBezTo>
                    <a:pt x="184" y="755"/>
                    <a:pt x="184" y="755"/>
                    <a:pt x="184" y="755"/>
                  </a:cubicBezTo>
                  <a:cubicBezTo>
                    <a:pt x="227" y="798"/>
                    <a:pt x="227" y="798"/>
                    <a:pt x="227" y="798"/>
                  </a:cubicBezTo>
                  <a:cubicBezTo>
                    <a:pt x="384" y="956"/>
                    <a:pt x="384" y="956"/>
                    <a:pt x="384" y="956"/>
                  </a:cubicBezTo>
                  <a:cubicBezTo>
                    <a:pt x="388" y="960"/>
                    <a:pt x="392" y="964"/>
                    <a:pt x="396" y="968"/>
                  </a:cubicBezTo>
                  <a:cubicBezTo>
                    <a:pt x="571" y="1143"/>
                    <a:pt x="571" y="1143"/>
                    <a:pt x="571" y="1143"/>
                  </a:cubicBezTo>
                  <a:cubicBezTo>
                    <a:pt x="571" y="1143"/>
                    <a:pt x="571" y="1143"/>
                    <a:pt x="571" y="1143"/>
                  </a:cubicBezTo>
                  <a:cubicBezTo>
                    <a:pt x="745" y="969"/>
                    <a:pt x="745" y="969"/>
                    <a:pt x="745" y="969"/>
                  </a:cubicBezTo>
                  <a:cubicBezTo>
                    <a:pt x="765" y="949"/>
                    <a:pt x="765" y="949"/>
                    <a:pt x="765" y="949"/>
                  </a:cubicBezTo>
                  <a:cubicBezTo>
                    <a:pt x="764" y="949"/>
                    <a:pt x="764" y="949"/>
                    <a:pt x="764" y="949"/>
                  </a:cubicBezTo>
                  <a:cubicBezTo>
                    <a:pt x="807" y="900"/>
                    <a:pt x="804" y="876"/>
                    <a:pt x="780" y="867"/>
                  </a:cubicBezTo>
                  <a:cubicBezTo>
                    <a:pt x="729" y="848"/>
                    <a:pt x="697" y="872"/>
                    <a:pt x="655" y="815"/>
                  </a:cubicBezTo>
                  <a:cubicBezTo>
                    <a:pt x="584" y="718"/>
                    <a:pt x="717" y="585"/>
                    <a:pt x="814" y="6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6" name="ICON">
              <a:extLst>
                <a:ext uri="{FF2B5EF4-FFF2-40B4-BE49-F238E27FC236}">
                  <a16:creationId xmlns:a16="http://schemas.microsoft.com/office/drawing/2014/main" id="{FE7171BE-DE26-473C-BD40-3F0831E98E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94366" y="5535385"/>
              <a:ext cx="713492" cy="713492"/>
            </a:xfrm>
            <a:custGeom>
              <a:avLst/>
              <a:gdLst>
                <a:gd name="T0" fmla="*/ 0 w 92"/>
                <a:gd name="T1" fmla="*/ 46 h 92"/>
                <a:gd name="T2" fmla="*/ 92 w 92"/>
                <a:gd name="T3" fmla="*/ 46 h 92"/>
                <a:gd name="T4" fmla="*/ 78 w 92"/>
                <a:gd name="T5" fmla="*/ 67 h 92"/>
                <a:gd name="T6" fmla="*/ 66 w 92"/>
                <a:gd name="T7" fmla="*/ 81 h 92"/>
                <a:gd name="T8" fmla="*/ 52 w 92"/>
                <a:gd name="T9" fmla="*/ 87 h 92"/>
                <a:gd name="T10" fmla="*/ 50 w 92"/>
                <a:gd name="T11" fmla="*/ 82 h 92"/>
                <a:gd name="T12" fmla="*/ 44 w 92"/>
                <a:gd name="T13" fmla="*/ 71 h 92"/>
                <a:gd name="T14" fmla="*/ 42 w 92"/>
                <a:gd name="T15" fmla="*/ 68 h 92"/>
                <a:gd name="T16" fmla="*/ 32 w 92"/>
                <a:gd name="T17" fmla="*/ 60 h 92"/>
                <a:gd name="T18" fmla="*/ 22 w 92"/>
                <a:gd name="T19" fmla="*/ 50 h 92"/>
                <a:gd name="T20" fmla="*/ 17 w 92"/>
                <a:gd name="T21" fmla="*/ 43 h 92"/>
                <a:gd name="T22" fmla="*/ 20 w 92"/>
                <a:gd name="T23" fmla="*/ 31 h 92"/>
                <a:gd name="T24" fmla="*/ 19 w 92"/>
                <a:gd name="T25" fmla="*/ 14 h 92"/>
                <a:gd name="T26" fmla="*/ 38 w 92"/>
                <a:gd name="T27" fmla="*/ 8 h 92"/>
                <a:gd name="T28" fmla="*/ 38 w 92"/>
                <a:gd name="T29" fmla="*/ 13 h 92"/>
                <a:gd name="T30" fmla="*/ 52 w 92"/>
                <a:gd name="T31" fmla="*/ 11 h 92"/>
                <a:gd name="T32" fmla="*/ 51 w 92"/>
                <a:gd name="T33" fmla="*/ 21 h 92"/>
                <a:gd name="T34" fmla="*/ 47 w 92"/>
                <a:gd name="T35" fmla="*/ 12 h 92"/>
                <a:gd name="T36" fmla="*/ 48 w 92"/>
                <a:gd name="T37" fmla="*/ 22 h 92"/>
                <a:gd name="T38" fmla="*/ 40 w 92"/>
                <a:gd name="T39" fmla="*/ 18 h 92"/>
                <a:gd name="T40" fmla="*/ 38 w 92"/>
                <a:gd name="T41" fmla="*/ 29 h 92"/>
                <a:gd name="T42" fmla="*/ 41 w 92"/>
                <a:gd name="T43" fmla="*/ 24 h 92"/>
                <a:gd name="T44" fmla="*/ 50 w 92"/>
                <a:gd name="T45" fmla="*/ 26 h 92"/>
                <a:gd name="T46" fmla="*/ 53 w 92"/>
                <a:gd name="T47" fmla="*/ 33 h 92"/>
                <a:gd name="T48" fmla="*/ 53 w 92"/>
                <a:gd name="T49" fmla="*/ 35 h 92"/>
                <a:gd name="T50" fmla="*/ 47 w 92"/>
                <a:gd name="T51" fmla="*/ 39 h 92"/>
                <a:gd name="T52" fmla="*/ 43 w 92"/>
                <a:gd name="T53" fmla="*/ 43 h 92"/>
                <a:gd name="T54" fmla="*/ 42 w 92"/>
                <a:gd name="T55" fmla="*/ 52 h 92"/>
                <a:gd name="T56" fmla="*/ 35 w 92"/>
                <a:gd name="T57" fmla="*/ 48 h 92"/>
                <a:gd name="T58" fmla="*/ 29 w 92"/>
                <a:gd name="T59" fmla="*/ 56 h 92"/>
                <a:gd name="T60" fmla="*/ 35 w 92"/>
                <a:gd name="T61" fmla="*/ 60 h 92"/>
                <a:gd name="T62" fmla="*/ 45 w 92"/>
                <a:gd name="T63" fmla="*/ 64 h 92"/>
                <a:gd name="T64" fmla="*/ 53 w 92"/>
                <a:gd name="T65" fmla="*/ 63 h 92"/>
                <a:gd name="T66" fmla="*/ 63 w 92"/>
                <a:gd name="T67" fmla="*/ 64 h 92"/>
                <a:gd name="T68" fmla="*/ 72 w 92"/>
                <a:gd name="T69" fmla="*/ 66 h 92"/>
                <a:gd name="T70" fmla="*/ 84 w 92"/>
                <a:gd name="T71" fmla="*/ 49 h 92"/>
                <a:gd name="T72" fmla="*/ 80 w 92"/>
                <a:gd name="T73" fmla="*/ 34 h 92"/>
                <a:gd name="T74" fmla="*/ 78 w 92"/>
                <a:gd name="T75" fmla="*/ 22 h 92"/>
                <a:gd name="T76" fmla="*/ 88 w 92"/>
                <a:gd name="T77" fmla="*/ 44 h 92"/>
                <a:gd name="T78" fmla="*/ 84 w 92"/>
                <a:gd name="T79" fmla="*/ 4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2" h="92">
                  <a:moveTo>
                    <a:pt x="46" y="0"/>
                  </a:moveTo>
                  <a:cubicBezTo>
                    <a:pt x="21" y="0"/>
                    <a:pt x="0" y="20"/>
                    <a:pt x="0" y="46"/>
                  </a:cubicBezTo>
                  <a:cubicBezTo>
                    <a:pt x="0" y="71"/>
                    <a:pt x="21" y="92"/>
                    <a:pt x="46" y="92"/>
                  </a:cubicBezTo>
                  <a:cubicBezTo>
                    <a:pt x="72" y="92"/>
                    <a:pt x="92" y="71"/>
                    <a:pt x="92" y="46"/>
                  </a:cubicBezTo>
                  <a:cubicBezTo>
                    <a:pt x="92" y="20"/>
                    <a:pt x="72" y="0"/>
                    <a:pt x="46" y="0"/>
                  </a:cubicBezTo>
                  <a:close/>
                  <a:moveTo>
                    <a:pt x="78" y="67"/>
                  </a:moveTo>
                  <a:cubicBezTo>
                    <a:pt x="77" y="69"/>
                    <a:pt x="73" y="71"/>
                    <a:pt x="73" y="74"/>
                  </a:cubicBezTo>
                  <a:cubicBezTo>
                    <a:pt x="72" y="77"/>
                    <a:pt x="69" y="78"/>
                    <a:pt x="66" y="81"/>
                  </a:cubicBezTo>
                  <a:cubicBezTo>
                    <a:pt x="63" y="83"/>
                    <a:pt x="62" y="84"/>
                    <a:pt x="62" y="85"/>
                  </a:cubicBezTo>
                  <a:cubicBezTo>
                    <a:pt x="59" y="86"/>
                    <a:pt x="55" y="87"/>
                    <a:pt x="52" y="87"/>
                  </a:cubicBezTo>
                  <a:cubicBezTo>
                    <a:pt x="51" y="87"/>
                    <a:pt x="51" y="85"/>
                    <a:pt x="52" y="84"/>
                  </a:cubicBezTo>
                  <a:cubicBezTo>
                    <a:pt x="52" y="83"/>
                    <a:pt x="52" y="82"/>
                    <a:pt x="50" y="82"/>
                  </a:cubicBezTo>
                  <a:cubicBezTo>
                    <a:pt x="47" y="82"/>
                    <a:pt x="49" y="79"/>
                    <a:pt x="44" y="77"/>
                  </a:cubicBezTo>
                  <a:cubicBezTo>
                    <a:pt x="40" y="76"/>
                    <a:pt x="41" y="71"/>
                    <a:pt x="44" y="71"/>
                  </a:cubicBezTo>
                  <a:cubicBezTo>
                    <a:pt x="46" y="70"/>
                    <a:pt x="44" y="69"/>
                    <a:pt x="45" y="66"/>
                  </a:cubicBezTo>
                  <a:cubicBezTo>
                    <a:pt x="46" y="64"/>
                    <a:pt x="44" y="68"/>
                    <a:pt x="42" y="68"/>
                  </a:cubicBezTo>
                  <a:cubicBezTo>
                    <a:pt x="39" y="68"/>
                    <a:pt x="38" y="63"/>
                    <a:pt x="35" y="63"/>
                  </a:cubicBezTo>
                  <a:cubicBezTo>
                    <a:pt x="33" y="63"/>
                    <a:pt x="34" y="62"/>
                    <a:pt x="32" y="60"/>
                  </a:cubicBezTo>
                  <a:cubicBezTo>
                    <a:pt x="29" y="59"/>
                    <a:pt x="25" y="60"/>
                    <a:pt x="24" y="57"/>
                  </a:cubicBezTo>
                  <a:cubicBezTo>
                    <a:pt x="22" y="54"/>
                    <a:pt x="23" y="53"/>
                    <a:pt x="22" y="50"/>
                  </a:cubicBezTo>
                  <a:cubicBezTo>
                    <a:pt x="21" y="48"/>
                    <a:pt x="21" y="47"/>
                    <a:pt x="19" y="49"/>
                  </a:cubicBezTo>
                  <a:cubicBezTo>
                    <a:pt x="18" y="51"/>
                    <a:pt x="18" y="47"/>
                    <a:pt x="17" y="43"/>
                  </a:cubicBezTo>
                  <a:cubicBezTo>
                    <a:pt x="17" y="40"/>
                    <a:pt x="18" y="38"/>
                    <a:pt x="18" y="36"/>
                  </a:cubicBezTo>
                  <a:cubicBezTo>
                    <a:pt x="19" y="34"/>
                    <a:pt x="19" y="32"/>
                    <a:pt x="20" y="31"/>
                  </a:cubicBezTo>
                  <a:cubicBezTo>
                    <a:pt x="21" y="27"/>
                    <a:pt x="24" y="21"/>
                    <a:pt x="21" y="20"/>
                  </a:cubicBezTo>
                  <a:cubicBezTo>
                    <a:pt x="20" y="19"/>
                    <a:pt x="18" y="17"/>
                    <a:pt x="19" y="14"/>
                  </a:cubicBezTo>
                  <a:cubicBezTo>
                    <a:pt x="24" y="9"/>
                    <a:pt x="30" y="6"/>
                    <a:pt x="38" y="4"/>
                  </a:cubicBezTo>
                  <a:cubicBezTo>
                    <a:pt x="38" y="5"/>
                    <a:pt x="38" y="7"/>
                    <a:pt x="38" y="8"/>
                  </a:cubicBezTo>
                  <a:cubicBezTo>
                    <a:pt x="38" y="10"/>
                    <a:pt x="35" y="13"/>
                    <a:pt x="36" y="15"/>
                  </a:cubicBezTo>
                  <a:cubicBezTo>
                    <a:pt x="38" y="17"/>
                    <a:pt x="39" y="16"/>
                    <a:pt x="38" y="13"/>
                  </a:cubicBezTo>
                  <a:cubicBezTo>
                    <a:pt x="38" y="10"/>
                    <a:pt x="42" y="9"/>
                    <a:pt x="46" y="9"/>
                  </a:cubicBezTo>
                  <a:cubicBezTo>
                    <a:pt x="50" y="9"/>
                    <a:pt x="53" y="8"/>
                    <a:pt x="52" y="11"/>
                  </a:cubicBezTo>
                  <a:cubicBezTo>
                    <a:pt x="52" y="15"/>
                    <a:pt x="53" y="17"/>
                    <a:pt x="54" y="20"/>
                  </a:cubicBezTo>
                  <a:cubicBezTo>
                    <a:pt x="56" y="23"/>
                    <a:pt x="53" y="22"/>
                    <a:pt x="51" y="21"/>
                  </a:cubicBezTo>
                  <a:cubicBezTo>
                    <a:pt x="49" y="21"/>
                    <a:pt x="50" y="20"/>
                    <a:pt x="49" y="18"/>
                  </a:cubicBezTo>
                  <a:cubicBezTo>
                    <a:pt x="48" y="16"/>
                    <a:pt x="49" y="13"/>
                    <a:pt x="47" y="12"/>
                  </a:cubicBezTo>
                  <a:cubicBezTo>
                    <a:pt x="44" y="11"/>
                    <a:pt x="40" y="15"/>
                    <a:pt x="43" y="16"/>
                  </a:cubicBezTo>
                  <a:cubicBezTo>
                    <a:pt x="45" y="17"/>
                    <a:pt x="46" y="19"/>
                    <a:pt x="48" y="22"/>
                  </a:cubicBezTo>
                  <a:cubicBezTo>
                    <a:pt x="49" y="25"/>
                    <a:pt x="45" y="23"/>
                    <a:pt x="43" y="20"/>
                  </a:cubicBezTo>
                  <a:cubicBezTo>
                    <a:pt x="42" y="18"/>
                    <a:pt x="40" y="17"/>
                    <a:pt x="40" y="18"/>
                  </a:cubicBezTo>
                  <a:cubicBezTo>
                    <a:pt x="41" y="20"/>
                    <a:pt x="39" y="22"/>
                    <a:pt x="37" y="24"/>
                  </a:cubicBezTo>
                  <a:cubicBezTo>
                    <a:pt x="35" y="26"/>
                    <a:pt x="36" y="28"/>
                    <a:pt x="38" y="29"/>
                  </a:cubicBezTo>
                  <a:cubicBezTo>
                    <a:pt x="39" y="30"/>
                    <a:pt x="41" y="32"/>
                    <a:pt x="41" y="29"/>
                  </a:cubicBezTo>
                  <a:cubicBezTo>
                    <a:pt x="41" y="27"/>
                    <a:pt x="40" y="26"/>
                    <a:pt x="41" y="24"/>
                  </a:cubicBezTo>
                  <a:cubicBezTo>
                    <a:pt x="43" y="23"/>
                    <a:pt x="43" y="25"/>
                    <a:pt x="44" y="26"/>
                  </a:cubicBezTo>
                  <a:cubicBezTo>
                    <a:pt x="46" y="27"/>
                    <a:pt x="48" y="24"/>
                    <a:pt x="50" y="26"/>
                  </a:cubicBezTo>
                  <a:cubicBezTo>
                    <a:pt x="52" y="28"/>
                    <a:pt x="55" y="30"/>
                    <a:pt x="56" y="32"/>
                  </a:cubicBezTo>
                  <a:cubicBezTo>
                    <a:pt x="57" y="34"/>
                    <a:pt x="55" y="35"/>
                    <a:pt x="53" y="33"/>
                  </a:cubicBezTo>
                  <a:cubicBezTo>
                    <a:pt x="52" y="31"/>
                    <a:pt x="49" y="30"/>
                    <a:pt x="49" y="32"/>
                  </a:cubicBezTo>
                  <a:cubicBezTo>
                    <a:pt x="49" y="34"/>
                    <a:pt x="53" y="33"/>
                    <a:pt x="53" y="35"/>
                  </a:cubicBezTo>
                  <a:cubicBezTo>
                    <a:pt x="52" y="37"/>
                    <a:pt x="49" y="34"/>
                    <a:pt x="48" y="35"/>
                  </a:cubicBezTo>
                  <a:cubicBezTo>
                    <a:pt x="47" y="37"/>
                    <a:pt x="49" y="38"/>
                    <a:pt x="47" y="39"/>
                  </a:cubicBezTo>
                  <a:cubicBezTo>
                    <a:pt x="46" y="40"/>
                    <a:pt x="43" y="40"/>
                    <a:pt x="43" y="42"/>
                  </a:cubicBezTo>
                  <a:cubicBezTo>
                    <a:pt x="43" y="42"/>
                    <a:pt x="43" y="42"/>
                    <a:pt x="43" y="43"/>
                  </a:cubicBezTo>
                  <a:cubicBezTo>
                    <a:pt x="45" y="44"/>
                    <a:pt x="43" y="45"/>
                    <a:pt x="41" y="46"/>
                  </a:cubicBezTo>
                  <a:cubicBezTo>
                    <a:pt x="40" y="48"/>
                    <a:pt x="41" y="50"/>
                    <a:pt x="42" y="52"/>
                  </a:cubicBezTo>
                  <a:cubicBezTo>
                    <a:pt x="43" y="54"/>
                    <a:pt x="40" y="54"/>
                    <a:pt x="40" y="52"/>
                  </a:cubicBezTo>
                  <a:cubicBezTo>
                    <a:pt x="40" y="49"/>
                    <a:pt x="36" y="47"/>
                    <a:pt x="35" y="48"/>
                  </a:cubicBezTo>
                  <a:cubicBezTo>
                    <a:pt x="34" y="50"/>
                    <a:pt x="33" y="51"/>
                    <a:pt x="31" y="50"/>
                  </a:cubicBezTo>
                  <a:cubicBezTo>
                    <a:pt x="29" y="49"/>
                    <a:pt x="27" y="54"/>
                    <a:pt x="29" y="56"/>
                  </a:cubicBezTo>
                  <a:cubicBezTo>
                    <a:pt x="30" y="58"/>
                    <a:pt x="33" y="56"/>
                    <a:pt x="35" y="56"/>
                  </a:cubicBezTo>
                  <a:cubicBezTo>
                    <a:pt x="36" y="56"/>
                    <a:pt x="36" y="58"/>
                    <a:pt x="35" y="60"/>
                  </a:cubicBezTo>
                  <a:cubicBezTo>
                    <a:pt x="36" y="62"/>
                    <a:pt x="40" y="60"/>
                    <a:pt x="40" y="64"/>
                  </a:cubicBezTo>
                  <a:cubicBezTo>
                    <a:pt x="41" y="68"/>
                    <a:pt x="43" y="66"/>
                    <a:pt x="45" y="64"/>
                  </a:cubicBezTo>
                  <a:cubicBezTo>
                    <a:pt x="47" y="63"/>
                    <a:pt x="48" y="63"/>
                    <a:pt x="49" y="64"/>
                  </a:cubicBezTo>
                  <a:cubicBezTo>
                    <a:pt x="50" y="64"/>
                    <a:pt x="53" y="65"/>
                    <a:pt x="53" y="63"/>
                  </a:cubicBezTo>
                  <a:cubicBezTo>
                    <a:pt x="54" y="61"/>
                    <a:pt x="57" y="62"/>
                    <a:pt x="58" y="63"/>
                  </a:cubicBezTo>
                  <a:cubicBezTo>
                    <a:pt x="60" y="65"/>
                    <a:pt x="61" y="64"/>
                    <a:pt x="63" y="64"/>
                  </a:cubicBezTo>
                  <a:cubicBezTo>
                    <a:pt x="65" y="64"/>
                    <a:pt x="66" y="64"/>
                    <a:pt x="66" y="66"/>
                  </a:cubicBezTo>
                  <a:cubicBezTo>
                    <a:pt x="66" y="68"/>
                    <a:pt x="68" y="68"/>
                    <a:pt x="72" y="66"/>
                  </a:cubicBezTo>
                  <a:cubicBezTo>
                    <a:pt x="76" y="65"/>
                    <a:pt x="79" y="64"/>
                    <a:pt x="78" y="67"/>
                  </a:cubicBezTo>
                  <a:close/>
                  <a:moveTo>
                    <a:pt x="84" y="49"/>
                  </a:moveTo>
                  <a:cubicBezTo>
                    <a:pt x="82" y="50"/>
                    <a:pt x="82" y="48"/>
                    <a:pt x="82" y="43"/>
                  </a:cubicBezTo>
                  <a:cubicBezTo>
                    <a:pt x="82" y="37"/>
                    <a:pt x="80" y="37"/>
                    <a:pt x="80" y="34"/>
                  </a:cubicBezTo>
                  <a:cubicBezTo>
                    <a:pt x="79" y="32"/>
                    <a:pt x="81" y="31"/>
                    <a:pt x="80" y="28"/>
                  </a:cubicBezTo>
                  <a:cubicBezTo>
                    <a:pt x="78" y="26"/>
                    <a:pt x="76" y="20"/>
                    <a:pt x="78" y="22"/>
                  </a:cubicBezTo>
                  <a:cubicBezTo>
                    <a:pt x="79" y="24"/>
                    <a:pt x="81" y="24"/>
                    <a:pt x="82" y="23"/>
                  </a:cubicBezTo>
                  <a:cubicBezTo>
                    <a:pt x="86" y="29"/>
                    <a:pt x="88" y="36"/>
                    <a:pt x="88" y="44"/>
                  </a:cubicBezTo>
                  <a:cubicBezTo>
                    <a:pt x="88" y="44"/>
                    <a:pt x="87" y="44"/>
                    <a:pt x="87" y="44"/>
                  </a:cubicBezTo>
                  <a:cubicBezTo>
                    <a:pt x="84" y="45"/>
                    <a:pt x="86" y="49"/>
                    <a:pt x="84" y="49"/>
                  </a:cubicBezTo>
                  <a:close/>
                </a:path>
              </a:pathLst>
            </a:custGeom>
            <a:gradFill>
              <a:gsLst>
                <a:gs pos="0">
                  <a:srgbClr val="7C52E5"/>
                </a:gs>
                <a:gs pos="100000">
                  <a:srgbClr val="43D7FF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CHANGE TEXT HERE">
              <a:extLst>
                <a:ext uri="{FF2B5EF4-FFF2-40B4-BE49-F238E27FC236}">
                  <a16:creationId xmlns:a16="http://schemas.microsoft.com/office/drawing/2014/main" id="{D397F861-4959-4900-96FA-144899CBF03E}"/>
                </a:ext>
              </a:extLst>
            </p:cNvPr>
            <p:cNvSpPr/>
            <p:nvPr/>
          </p:nvSpPr>
          <p:spPr>
            <a:xfrm>
              <a:off x="9971379" y="7038711"/>
              <a:ext cx="197970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914400"/>
              <a:r>
                <a:rPr lang="en-US" sz="2000" b="1" dirty="0">
                  <a:gradFill>
                    <a:gsLst>
                      <a:gs pos="0">
                        <a:srgbClr val="7C52E5"/>
                      </a:gs>
                      <a:gs pos="100000">
                        <a:srgbClr val="43D7FF"/>
                      </a:gs>
                    </a:gsLst>
                    <a:lin ang="2700000" scaled="1"/>
                  </a:gra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</a:t>
              </a:r>
            </a:p>
            <a:p>
              <a:pPr algn="r" defTabSz="914400"/>
              <a:r>
                <a:rPr lang="en-US" sz="2000" b="1" dirty="0">
                  <a:gradFill>
                    <a:gsLst>
                      <a:gs pos="0">
                        <a:srgbClr val="7C52E5"/>
                      </a:gs>
                      <a:gs pos="100000">
                        <a:srgbClr val="43D7FF"/>
                      </a:gs>
                    </a:gsLst>
                    <a:lin ang="2700000" scaled="1"/>
                  </a:gra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 DOLOR</a:t>
              </a:r>
            </a:p>
          </p:txBody>
        </p:sp>
      </p:grpSp>
      <p:grpSp>
        <p:nvGrpSpPr>
          <p:cNvPr id="35" name="SHAPE GROUP, TEXT AND ICON">
            <a:extLst>
              <a:ext uri="{FF2B5EF4-FFF2-40B4-BE49-F238E27FC236}">
                <a16:creationId xmlns:a16="http://schemas.microsoft.com/office/drawing/2014/main" id="{EAF92633-917A-4A37-8DB3-149CE48575B7}"/>
              </a:ext>
            </a:extLst>
          </p:cNvPr>
          <p:cNvGrpSpPr/>
          <p:nvPr/>
        </p:nvGrpSpPr>
        <p:grpSpPr>
          <a:xfrm>
            <a:off x="9244125" y="2423604"/>
            <a:ext cx="3266324" cy="3261485"/>
            <a:chOff x="9244125" y="2423604"/>
            <a:chExt cx="3266324" cy="3261485"/>
          </a:xfrm>
        </p:grpSpPr>
        <p:sp>
          <p:nvSpPr>
            <p:cNvPr id="9" name="Freeform 157">
              <a:extLst>
                <a:ext uri="{FF2B5EF4-FFF2-40B4-BE49-F238E27FC236}">
                  <a16:creationId xmlns:a16="http://schemas.microsoft.com/office/drawing/2014/main" id="{94840719-1B77-4ED2-9392-C2126F84E1A3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9244125" y="2423604"/>
              <a:ext cx="3266324" cy="3261485"/>
            </a:xfrm>
            <a:custGeom>
              <a:avLst/>
              <a:gdLst>
                <a:gd name="T0" fmla="*/ 378 w 1062"/>
                <a:gd name="T1" fmla="*/ 908 h 1062"/>
                <a:gd name="T2" fmla="*/ 335 w 1062"/>
                <a:gd name="T3" fmla="*/ 852 h 1062"/>
                <a:gd name="T4" fmla="*/ 372 w 1062"/>
                <a:gd name="T5" fmla="*/ 845 h 1062"/>
                <a:gd name="T6" fmla="*/ 470 w 1062"/>
                <a:gd name="T7" fmla="*/ 791 h 1062"/>
                <a:gd name="T8" fmla="*/ 451 w 1062"/>
                <a:gd name="T9" fmla="*/ 611 h 1062"/>
                <a:gd name="T10" fmla="*/ 271 w 1062"/>
                <a:gd name="T11" fmla="*/ 592 h 1062"/>
                <a:gd name="T12" fmla="*/ 217 w 1062"/>
                <a:gd name="T13" fmla="*/ 690 h 1062"/>
                <a:gd name="T14" fmla="*/ 210 w 1062"/>
                <a:gd name="T15" fmla="*/ 727 h 1062"/>
                <a:gd name="T16" fmla="*/ 173 w 1062"/>
                <a:gd name="T17" fmla="*/ 703 h 1062"/>
                <a:gd name="T18" fmla="*/ 164 w 1062"/>
                <a:gd name="T19" fmla="*/ 694 h 1062"/>
                <a:gd name="T20" fmla="*/ 0 w 1062"/>
                <a:gd name="T21" fmla="*/ 531 h 1062"/>
                <a:gd name="T22" fmla="*/ 155 w 1062"/>
                <a:gd name="T23" fmla="*/ 376 h 1062"/>
                <a:gd name="T24" fmla="*/ 167 w 1062"/>
                <a:gd name="T25" fmla="*/ 365 h 1062"/>
                <a:gd name="T26" fmla="*/ 167 w 1062"/>
                <a:gd name="T27" fmla="*/ 365 h 1062"/>
                <a:gd name="T28" fmla="*/ 532 w 1062"/>
                <a:gd name="T29" fmla="*/ 0 h 1062"/>
                <a:gd name="T30" fmla="*/ 1062 w 1062"/>
                <a:gd name="T31" fmla="*/ 531 h 1062"/>
                <a:gd name="T32" fmla="*/ 911 w 1062"/>
                <a:gd name="T33" fmla="*/ 682 h 1062"/>
                <a:gd name="T34" fmla="*/ 857 w 1062"/>
                <a:gd name="T35" fmla="*/ 753 h 1062"/>
                <a:gd name="T36" fmla="*/ 865 w 1062"/>
                <a:gd name="T37" fmla="*/ 819 h 1062"/>
                <a:gd name="T38" fmla="*/ 886 w 1062"/>
                <a:gd name="T39" fmla="*/ 832 h 1062"/>
                <a:gd name="T40" fmla="*/ 940 w 1062"/>
                <a:gd name="T41" fmla="*/ 843 h 1062"/>
                <a:gd name="T42" fmla="*/ 986 w 1062"/>
                <a:gd name="T43" fmla="*/ 860 h 1062"/>
                <a:gd name="T44" fmla="*/ 997 w 1062"/>
                <a:gd name="T45" fmla="*/ 873 h 1062"/>
                <a:gd name="T46" fmla="*/ 982 w 1062"/>
                <a:gd name="T47" fmla="*/ 979 h 1062"/>
                <a:gd name="T48" fmla="*/ 877 w 1062"/>
                <a:gd name="T49" fmla="*/ 993 h 1062"/>
                <a:gd name="T50" fmla="*/ 864 w 1062"/>
                <a:gd name="T51" fmla="*/ 982 h 1062"/>
                <a:gd name="T52" fmla="*/ 847 w 1062"/>
                <a:gd name="T53" fmla="*/ 936 h 1062"/>
                <a:gd name="T54" fmla="*/ 836 w 1062"/>
                <a:gd name="T55" fmla="*/ 882 h 1062"/>
                <a:gd name="T56" fmla="*/ 822 w 1062"/>
                <a:gd name="T57" fmla="*/ 861 h 1062"/>
                <a:gd name="T58" fmla="*/ 686 w 1062"/>
                <a:gd name="T59" fmla="*/ 907 h 1062"/>
                <a:gd name="T60" fmla="*/ 531 w 1062"/>
                <a:gd name="T61" fmla="*/ 1062 h 1062"/>
                <a:gd name="T62" fmla="*/ 378 w 1062"/>
                <a:gd name="T63" fmla="*/ 908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62" h="1062">
                  <a:moveTo>
                    <a:pt x="378" y="908"/>
                  </a:moveTo>
                  <a:cubicBezTo>
                    <a:pt x="346" y="876"/>
                    <a:pt x="337" y="859"/>
                    <a:pt x="335" y="852"/>
                  </a:cubicBezTo>
                  <a:cubicBezTo>
                    <a:pt x="348" y="848"/>
                    <a:pt x="360" y="847"/>
                    <a:pt x="372" y="845"/>
                  </a:cubicBezTo>
                  <a:cubicBezTo>
                    <a:pt x="402" y="842"/>
                    <a:pt x="436" y="839"/>
                    <a:pt x="470" y="791"/>
                  </a:cubicBezTo>
                  <a:cubicBezTo>
                    <a:pt x="510" y="737"/>
                    <a:pt x="502" y="663"/>
                    <a:pt x="451" y="611"/>
                  </a:cubicBezTo>
                  <a:cubicBezTo>
                    <a:pt x="399" y="560"/>
                    <a:pt x="326" y="552"/>
                    <a:pt x="271" y="592"/>
                  </a:cubicBezTo>
                  <a:cubicBezTo>
                    <a:pt x="223" y="627"/>
                    <a:pt x="220" y="660"/>
                    <a:pt x="217" y="690"/>
                  </a:cubicBezTo>
                  <a:cubicBezTo>
                    <a:pt x="216" y="703"/>
                    <a:pt x="215" y="715"/>
                    <a:pt x="210" y="727"/>
                  </a:cubicBezTo>
                  <a:cubicBezTo>
                    <a:pt x="205" y="726"/>
                    <a:pt x="193" y="720"/>
                    <a:pt x="173" y="703"/>
                  </a:cubicBezTo>
                  <a:cubicBezTo>
                    <a:pt x="164" y="694"/>
                    <a:pt x="164" y="694"/>
                    <a:pt x="164" y="694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155" y="376"/>
                    <a:pt x="155" y="376"/>
                    <a:pt x="155" y="376"/>
                  </a:cubicBezTo>
                  <a:cubicBezTo>
                    <a:pt x="159" y="372"/>
                    <a:pt x="163" y="369"/>
                    <a:pt x="167" y="365"/>
                  </a:cubicBezTo>
                  <a:cubicBezTo>
                    <a:pt x="167" y="365"/>
                    <a:pt x="167" y="365"/>
                    <a:pt x="167" y="365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1062" y="531"/>
                    <a:pt x="1062" y="531"/>
                    <a:pt x="1062" y="531"/>
                  </a:cubicBezTo>
                  <a:cubicBezTo>
                    <a:pt x="911" y="682"/>
                    <a:pt x="911" y="682"/>
                    <a:pt x="911" y="682"/>
                  </a:cubicBezTo>
                  <a:cubicBezTo>
                    <a:pt x="884" y="710"/>
                    <a:pt x="866" y="733"/>
                    <a:pt x="857" y="753"/>
                  </a:cubicBezTo>
                  <a:cubicBezTo>
                    <a:pt x="842" y="788"/>
                    <a:pt x="855" y="809"/>
                    <a:pt x="865" y="819"/>
                  </a:cubicBezTo>
                  <a:cubicBezTo>
                    <a:pt x="870" y="824"/>
                    <a:pt x="877" y="829"/>
                    <a:pt x="886" y="832"/>
                  </a:cubicBezTo>
                  <a:cubicBezTo>
                    <a:pt x="906" y="840"/>
                    <a:pt x="925" y="841"/>
                    <a:pt x="940" y="843"/>
                  </a:cubicBezTo>
                  <a:cubicBezTo>
                    <a:pt x="960" y="845"/>
                    <a:pt x="972" y="846"/>
                    <a:pt x="986" y="860"/>
                  </a:cubicBezTo>
                  <a:cubicBezTo>
                    <a:pt x="990" y="864"/>
                    <a:pt x="993" y="868"/>
                    <a:pt x="997" y="873"/>
                  </a:cubicBezTo>
                  <a:cubicBezTo>
                    <a:pt x="1025" y="912"/>
                    <a:pt x="1007" y="954"/>
                    <a:pt x="982" y="979"/>
                  </a:cubicBezTo>
                  <a:cubicBezTo>
                    <a:pt x="958" y="1003"/>
                    <a:pt x="916" y="1022"/>
                    <a:pt x="877" y="993"/>
                  </a:cubicBezTo>
                  <a:cubicBezTo>
                    <a:pt x="872" y="990"/>
                    <a:pt x="867" y="986"/>
                    <a:pt x="864" y="982"/>
                  </a:cubicBezTo>
                  <a:cubicBezTo>
                    <a:pt x="850" y="968"/>
                    <a:pt x="849" y="957"/>
                    <a:pt x="847" y="936"/>
                  </a:cubicBezTo>
                  <a:cubicBezTo>
                    <a:pt x="845" y="921"/>
                    <a:pt x="843" y="903"/>
                    <a:pt x="836" y="882"/>
                  </a:cubicBezTo>
                  <a:cubicBezTo>
                    <a:pt x="832" y="874"/>
                    <a:pt x="828" y="866"/>
                    <a:pt x="822" y="861"/>
                  </a:cubicBezTo>
                  <a:cubicBezTo>
                    <a:pt x="777" y="816"/>
                    <a:pt x="708" y="885"/>
                    <a:pt x="686" y="907"/>
                  </a:cubicBezTo>
                  <a:cubicBezTo>
                    <a:pt x="531" y="1062"/>
                    <a:pt x="531" y="1062"/>
                    <a:pt x="531" y="1062"/>
                  </a:cubicBezTo>
                  <a:lnTo>
                    <a:pt x="378" y="908"/>
                  </a:lnTo>
                  <a:close/>
                </a:path>
              </a:pathLst>
            </a:custGeom>
            <a:gradFill>
              <a:gsLst>
                <a:gs pos="0">
                  <a:srgbClr val="F9B315"/>
                </a:gs>
                <a:gs pos="100000">
                  <a:srgbClr val="E6692F"/>
                </a:gs>
              </a:gsLst>
              <a:lin ang="2700000" scaled="1"/>
            </a:gra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lt1"/>
                </a:solidFill>
                <a:latin typeface="+mj-lt"/>
              </a:endParaRPr>
            </a:p>
          </p:txBody>
        </p:sp>
        <p:sp>
          <p:nvSpPr>
            <p:cNvPr id="15" name="ICON">
              <a:extLst>
                <a:ext uri="{FF2B5EF4-FFF2-40B4-BE49-F238E27FC236}">
                  <a16:creationId xmlns:a16="http://schemas.microsoft.com/office/drawing/2014/main" id="{9DC7FA04-BCDD-492B-9482-E3109701A7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98082" y="4196414"/>
              <a:ext cx="546080" cy="713491"/>
            </a:xfrm>
            <a:custGeom>
              <a:avLst/>
              <a:gdLst>
                <a:gd name="T0" fmla="*/ 31 w 89"/>
                <a:gd name="T1" fmla="*/ 100 h 114"/>
                <a:gd name="T2" fmla="*/ 31 w 89"/>
                <a:gd name="T3" fmla="*/ 100 h 114"/>
                <a:gd name="T4" fmla="*/ 45 w 89"/>
                <a:gd name="T5" fmla="*/ 114 h 114"/>
                <a:gd name="T6" fmla="*/ 58 w 89"/>
                <a:gd name="T7" fmla="*/ 100 h 114"/>
                <a:gd name="T8" fmla="*/ 58 w 89"/>
                <a:gd name="T9" fmla="*/ 100 h 114"/>
                <a:gd name="T10" fmla="*/ 31 w 89"/>
                <a:gd name="T11" fmla="*/ 100 h 114"/>
                <a:gd name="T12" fmla="*/ 88 w 89"/>
                <a:gd name="T13" fmla="*/ 83 h 114"/>
                <a:gd name="T14" fmla="*/ 76 w 89"/>
                <a:gd name="T15" fmla="*/ 65 h 114"/>
                <a:gd name="T16" fmla="*/ 76 w 89"/>
                <a:gd name="T17" fmla="*/ 43 h 114"/>
                <a:gd name="T18" fmla="*/ 51 w 89"/>
                <a:gd name="T19" fmla="*/ 13 h 114"/>
                <a:gd name="T20" fmla="*/ 51 w 89"/>
                <a:gd name="T21" fmla="*/ 6 h 114"/>
                <a:gd name="T22" fmla="*/ 45 w 89"/>
                <a:gd name="T23" fmla="*/ 0 h 114"/>
                <a:gd name="T24" fmla="*/ 39 w 89"/>
                <a:gd name="T25" fmla="*/ 6 h 114"/>
                <a:gd name="T26" fmla="*/ 39 w 89"/>
                <a:gd name="T27" fmla="*/ 13 h 114"/>
                <a:gd name="T28" fmla="*/ 14 w 89"/>
                <a:gd name="T29" fmla="*/ 43 h 114"/>
                <a:gd name="T30" fmla="*/ 14 w 89"/>
                <a:gd name="T31" fmla="*/ 65 h 114"/>
                <a:gd name="T32" fmla="*/ 1 w 89"/>
                <a:gd name="T33" fmla="*/ 83 h 114"/>
                <a:gd name="T34" fmla="*/ 1 w 89"/>
                <a:gd name="T35" fmla="*/ 90 h 114"/>
                <a:gd name="T36" fmla="*/ 7 w 89"/>
                <a:gd name="T37" fmla="*/ 93 h 114"/>
                <a:gd name="T38" fmla="*/ 83 w 89"/>
                <a:gd name="T39" fmla="*/ 93 h 114"/>
                <a:gd name="T40" fmla="*/ 88 w 89"/>
                <a:gd name="T41" fmla="*/ 90 h 114"/>
                <a:gd name="T42" fmla="*/ 88 w 89"/>
                <a:gd name="T43" fmla="*/ 8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9" h="114">
                  <a:moveTo>
                    <a:pt x="31" y="100"/>
                  </a:moveTo>
                  <a:cubicBezTo>
                    <a:pt x="31" y="100"/>
                    <a:pt x="31" y="100"/>
                    <a:pt x="31" y="100"/>
                  </a:cubicBezTo>
                  <a:cubicBezTo>
                    <a:pt x="31" y="108"/>
                    <a:pt x="37" y="114"/>
                    <a:pt x="45" y="114"/>
                  </a:cubicBezTo>
                  <a:cubicBezTo>
                    <a:pt x="52" y="114"/>
                    <a:pt x="58" y="108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lnTo>
                    <a:pt x="31" y="100"/>
                  </a:lnTo>
                  <a:close/>
                  <a:moveTo>
                    <a:pt x="88" y="83"/>
                  </a:moveTo>
                  <a:cubicBezTo>
                    <a:pt x="76" y="65"/>
                    <a:pt x="76" y="65"/>
                    <a:pt x="76" y="65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28"/>
                    <a:pt x="65" y="16"/>
                    <a:pt x="51" y="13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2"/>
                    <a:pt x="48" y="0"/>
                    <a:pt x="45" y="0"/>
                  </a:cubicBezTo>
                  <a:cubicBezTo>
                    <a:pt x="41" y="0"/>
                    <a:pt x="39" y="2"/>
                    <a:pt x="39" y="6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24" y="16"/>
                    <a:pt x="14" y="28"/>
                    <a:pt x="14" y="43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85"/>
                    <a:pt x="0" y="88"/>
                    <a:pt x="1" y="90"/>
                  </a:cubicBezTo>
                  <a:cubicBezTo>
                    <a:pt x="2" y="92"/>
                    <a:pt x="4" y="93"/>
                    <a:pt x="7" y="93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5" y="93"/>
                    <a:pt x="87" y="92"/>
                    <a:pt x="88" y="90"/>
                  </a:cubicBezTo>
                  <a:cubicBezTo>
                    <a:pt x="89" y="88"/>
                    <a:pt x="89" y="85"/>
                    <a:pt x="88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CHANGE TEXT HERE">
              <a:extLst>
                <a:ext uri="{FF2B5EF4-FFF2-40B4-BE49-F238E27FC236}">
                  <a16:creationId xmlns:a16="http://schemas.microsoft.com/office/drawing/2014/main" id="{35D581D6-F95C-4878-A26E-A9B4D096358A}"/>
                </a:ext>
              </a:extLst>
            </p:cNvPr>
            <p:cNvSpPr/>
            <p:nvPr/>
          </p:nvSpPr>
          <p:spPr>
            <a:xfrm>
              <a:off x="9996832" y="3042851"/>
              <a:ext cx="197329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914400"/>
              <a:r>
                <a:rPr lang="en-US" sz="2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  <a:p>
              <a:pPr algn="r" defTabSz="914400"/>
              <a:r>
                <a:rPr lang="en-US" sz="2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</a:t>
              </a:r>
            </a:p>
          </p:txBody>
        </p:sp>
      </p:grpSp>
      <p:grpSp>
        <p:nvGrpSpPr>
          <p:cNvPr id="36" name="SHAPE GROUP, TEXT AND ICON">
            <a:extLst>
              <a:ext uri="{FF2B5EF4-FFF2-40B4-BE49-F238E27FC236}">
                <a16:creationId xmlns:a16="http://schemas.microsoft.com/office/drawing/2014/main" id="{EBAF6757-BCE5-408B-96A2-657EB10853C6}"/>
              </a:ext>
            </a:extLst>
          </p:cNvPr>
          <p:cNvGrpSpPr/>
          <p:nvPr/>
        </p:nvGrpSpPr>
        <p:grpSpPr>
          <a:xfrm>
            <a:off x="11634856" y="2387547"/>
            <a:ext cx="3302708" cy="3302707"/>
            <a:chOff x="11634856" y="2387547"/>
            <a:chExt cx="3302708" cy="3302707"/>
          </a:xfrm>
        </p:grpSpPr>
        <p:sp>
          <p:nvSpPr>
            <p:cNvPr id="8" name="Freeform 155">
              <a:extLst>
                <a:ext uri="{FF2B5EF4-FFF2-40B4-BE49-F238E27FC236}">
                  <a16:creationId xmlns:a16="http://schemas.microsoft.com/office/drawing/2014/main" id="{C067AF31-C4F9-4997-B657-02B7E24B63CC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11634856" y="2387547"/>
              <a:ext cx="3302708" cy="3302707"/>
            </a:xfrm>
            <a:custGeom>
              <a:avLst/>
              <a:gdLst>
                <a:gd name="T0" fmla="*/ 328 w 1143"/>
                <a:gd name="T1" fmla="*/ 487 h 1143"/>
                <a:gd name="T2" fmla="*/ 276 w 1143"/>
                <a:gd name="T3" fmla="*/ 363 h 1143"/>
                <a:gd name="T4" fmla="*/ 174 w 1143"/>
                <a:gd name="T5" fmla="*/ 398 h 1143"/>
                <a:gd name="T6" fmla="*/ 0 w 1143"/>
                <a:gd name="T7" fmla="*/ 572 h 1143"/>
                <a:gd name="T8" fmla="*/ 175 w 1143"/>
                <a:gd name="T9" fmla="*/ 746 h 1143"/>
                <a:gd name="T10" fmla="*/ 211 w 1143"/>
                <a:gd name="T11" fmla="*/ 849 h 1143"/>
                <a:gd name="T12" fmla="*/ 86 w 1143"/>
                <a:gd name="T13" fmla="*/ 900 h 1143"/>
                <a:gd name="T14" fmla="*/ 246 w 1143"/>
                <a:gd name="T15" fmla="*/ 1060 h 1143"/>
                <a:gd name="T16" fmla="*/ 298 w 1143"/>
                <a:gd name="T17" fmla="*/ 936 h 1143"/>
                <a:gd name="T18" fmla="*/ 400 w 1143"/>
                <a:gd name="T19" fmla="*/ 972 h 1143"/>
                <a:gd name="T20" fmla="*/ 572 w 1143"/>
                <a:gd name="T21" fmla="*/ 1143 h 1143"/>
                <a:gd name="T22" fmla="*/ 1143 w 1143"/>
                <a:gd name="T23" fmla="*/ 572 h 1143"/>
                <a:gd name="T24" fmla="*/ 959 w 1143"/>
                <a:gd name="T25" fmla="*/ 388 h 1143"/>
                <a:gd name="T26" fmla="*/ 916 w 1143"/>
                <a:gd name="T27" fmla="*/ 345 h 1143"/>
                <a:gd name="T28" fmla="*/ 759 w 1143"/>
                <a:gd name="T29" fmla="*/ 187 h 1143"/>
                <a:gd name="T30" fmla="*/ 746 w 1143"/>
                <a:gd name="T31" fmla="*/ 175 h 1143"/>
                <a:gd name="T32" fmla="*/ 572 w 1143"/>
                <a:gd name="T33" fmla="*/ 0 h 1143"/>
                <a:gd name="T34" fmla="*/ 572 w 1143"/>
                <a:gd name="T35" fmla="*/ 0 h 1143"/>
                <a:gd name="T36" fmla="*/ 398 w 1143"/>
                <a:gd name="T37" fmla="*/ 174 h 1143"/>
                <a:gd name="T38" fmla="*/ 378 w 1143"/>
                <a:gd name="T39" fmla="*/ 194 h 1143"/>
                <a:gd name="T40" fmla="*/ 379 w 1143"/>
                <a:gd name="T41" fmla="*/ 194 h 1143"/>
                <a:gd name="T42" fmla="*/ 363 w 1143"/>
                <a:gd name="T43" fmla="*/ 276 h 1143"/>
                <a:gd name="T44" fmla="*/ 488 w 1143"/>
                <a:gd name="T45" fmla="*/ 328 h 1143"/>
                <a:gd name="T46" fmla="*/ 328 w 1143"/>
                <a:gd name="T47" fmla="*/ 487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43" h="1143">
                  <a:moveTo>
                    <a:pt x="328" y="487"/>
                  </a:moveTo>
                  <a:cubicBezTo>
                    <a:pt x="272" y="446"/>
                    <a:pt x="296" y="413"/>
                    <a:pt x="276" y="363"/>
                  </a:cubicBezTo>
                  <a:cubicBezTo>
                    <a:pt x="266" y="336"/>
                    <a:pt x="236" y="336"/>
                    <a:pt x="174" y="398"/>
                  </a:cubicBezTo>
                  <a:cubicBezTo>
                    <a:pt x="0" y="572"/>
                    <a:pt x="0" y="572"/>
                    <a:pt x="0" y="572"/>
                  </a:cubicBezTo>
                  <a:cubicBezTo>
                    <a:pt x="175" y="746"/>
                    <a:pt x="175" y="746"/>
                    <a:pt x="175" y="746"/>
                  </a:cubicBezTo>
                  <a:cubicBezTo>
                    <a:pt x="238" y="809"/>
                    <a:pt x="237" y="839"/>
                    <a:pt x="211" y="849"/>
                  </a:cubicBezTo>
                  <a:cubicBezTo>
                    <a:pt x="160" y="868"/>
                    <a:pt x="127" y="844"/>
                    <a:pt x="86" y="900"/>
                  </a:cubicBezTo>
                  <a:cubicBezTo>
                    <a:pt x="16" y="997"/>
                    <a:pt x="150" y="1131"/>
                    <a:pt x="246" y="1060"/>
                  </a:cubicBezTo>
                  <a:cubicBezTo>
                    <a:pt x="303" y="1019"/>
                    <a:pt x="279" y="986"/>
                    <a:pt x="298" y="936"/>
                  </a:cubicBezTo>
                  <a:cubicBezTo>
                    <a:pt x="308" y="909"/>
                    <a:pt x="338" y="909"/>
                    <a:pt x="400" y="972"/>
                  </a:cubicBezTo>
                  <a:cubicBezTo>
                    <a:pt x="572" y="1143"/>
                    <a:pt x="572" y="1143"/>
                    <a:pt x="572" y="1143"/>
                  </a:cubicBezTo>
                  <a:cubicBezTo>
                    <a:pt x="1143" y="572"/>
                    <a:pt x="1143" y="572"/>
                    <a:pt x="1143" y="572"/>
                  </a:cubicBezTo>
                  <a:cubicBezTo>
                    <a:pt x="959" y="388"/>
                    <a:pt x="959" y="388"/>
                    <a:pt x="959" y="388"/>
                  </a:cubicBezTo>
                  <a:cubicBezTo>
                    <a:pt x="916" y="345"/>
                    <a:pt x="916" y="345"/>
                    <a:pt x="916" y="345"/>
                  </a:cubicBezTo>
                  <a:cubicBezTo>
                    <a:pt x="759" y="187"/>
                    <a:pt x="759" y="187"/>
                    <a:pt x="759" y="187"/>
                  </a:cubicBezTo>
                  <a:cubicBezTo>
                    <a:pt x="755" y="183"/>
                    <a:pt x="751" y="179"/>
                    <a:pt x="746" y="175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398" y="174"/>
                    <a:pt x="398" y="174"/>
                    <a:pt x="398" y="174"/>
                  </a:cubicBezTo>
                  <a:cubicBezTo>
                    <a:pt x="378" y="194"/>
                    <a:pt x="378" y="194"/>
                    <a:pt x="378" y="194"/>
                  </a:cubicBezTo>
                  <a:cubicBezTo>
                    <a:pt x="379" y="194"/>
                    <a:pt x="379" y="194"/>
                    <a:pt x="379" y="194"/>
                  </a:cubicBezTo>
                  <a:cubicBezTo>
                    <a:pt x="336" y="243"/>
                    <a:pt x="339" y="267"/>
                    <a:pt x="363" y="276"/>
                  </a:cubicBezTo>
                  <a:cubicBezTo>
                    <a:pt x="413" y="295"/>
                    <a:pt x="446" y="272"/>
                    <a:pt x="488" y="328"/>
                  </a:cubicBezTo>
                  <a:cubicBezTo>
                    <a:pt x="559" y="425"/>
                    <a:pt x="425" y="558"/>
                    <a:pt x="328" y="487"/>
                  </a:cubicBezTo>
                  <a:close/>
                </a:path>
              </a:pathLst>
            </a:custGeom>
            <a:gradFill>
              <a:gsLst>
                <a:gs pos="0">
                  <a:srgbClr val="DE394A"/>
                </a:gs>
                <a:gs pos="100000">
                  <a:srgbClr val="E6692F"/>
                </a:gs>
              </a:gsLst>
              <a:lin ang="2700000" scaled="1"/>
            </a:gra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lt1"/>
                </a:solidFill>
                <a:latin typeface="+mj-lt"/>
              </a:endParaRPr>
            </a:p>
          </p:txBody>
        </p:sp>
        <p:sp>
          <p:nvSpPr>
            <p:cNvPr id="13" name="ICON">
              <a:extLst>
                <a:ext uri="{FF2B5EF4-FFF2-40B4-BE49-F238E27FC236}">
                  <a16:creationId xmlns:a16="http://schemas.microsoft.com/office/drawing/2014/main" id="{488C6BBE-38D1-48B8-943B-160DB13646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74647" y="3006486"/>
              <a:ext cx="980552" cy="757337"/>
            </a:xfrm>
            <a:custGeom>
              <a:avLst/>
              <a:gdLst>
                <a:gd name="T0" fmla="*/ 82 w 160"/>
                <a:gd name="T1" fmla="*/ 76 h 121"/>
                <a:gd name="T2" fmla="*/ 78 w 160"/>
                <a:gd name="T3" fmla="*/ 85 h 121"/>
                <a:gd name="T4" fmla="*/ 84 w 160"/>
                <a:gd name="T5" fmla="*/ 79 h 121"/>
                <a:gd name="T6" fmla="*/ 68 w 160"/>
                <a:gd name="T7" fmla="*/ 61 h 121"/>
                <a:gd name="T8" fmla="*/ 68 w 160"/>
                <a:gd name="T9" fmla="*/ 65 h 121"/>
                <a:gd name="T10" fmla="*/ 71 w 160"/>
                <a:gd name="T11" fmla="*/ 67 h 121"/>
                <a:gd name="T12" fmla="*/ 72 w 160"/>
                <a:gd name="T13" fmla="*/ 59 h 121"/>
                <a:gd name="T14" fmla="*/ 81 w 160"/>
                <a:gd name="T15" fmla="*/ 27 h 121"/>
                <a:gd name="T16" fmla="*/ 72 w 160"/>
                <a:gd name="T17" fmla="*/ 7 h 121"/>
                <a:gd name="T18" fmla="*/ 66 w 160"/>
                <a:gd name="T19" fmla="*/ 28 h 121"/>
                <a:gd name="T20" fmla="*/ 81 w 160"/>
                <a:gd name="T21" fmla="*/ 27 h 121"/>
                <a:gd name="T22" fmla="*/ 86 w 160"/>
                <a:gd name="T23" fmla="*/ 87 h 121"/>
                <a:gd name="T24" fmla="*/ 78 w 160"/>
                <a:gd name="T25" fmla="*/ 93 h 121"/>
                <a:gd name="T26" fmla="*/ 74 w 160"/>
                <a:gd name="T27" fmla="*/ 95 h 121"/>
                <a:gd name="T28" fmla="*/ 72 w 160"/>
                <a:gd name="T29" fmla="*/ 90 h 121"/>
                <a:gd name="T30" fmla="*/ 64 w 160"/>
                <a:gd name="T31" fmla="*/ 85 h 121"/>
                <a:gd name="T32" fmla="*/ 62 w 160"/>
                <a:gd name="T33" fmla="*/ 81 h 121"/>
                <a:gd name="T34" fmla="*/ 62 w 160"/>
                <a:gd name="T35" fmla="*/ 79 h 121"/>
                <a:gd name="T36" fmla="*/ 67 w 160"/>
                <a:gd name="T37" fmla="*/ 79 h 121"/>
                <a:gd name="T38" fmla="*/ 68 w 160"/>
                <a:gd name="T39" fmla="*/ 81 h 121"/>
                <a:gd name="T40" fmla="*/ 72 w 160"/>
                <a:gd name="T41" fmla="*/ 84 h 121"/>
                <a:gd name="T42" fmla="*/ 65 w 160"/>
                <a:gd name="T43" fmla="*/ 70 h 121"/>
                <a:gd name="T44" fmla="*/ 62 w 160"/>
                <a:gd name="T45" fmla="*/ 63 h 121"/>
                <a:gd name="T46" fmla="*/ 65 w 160"/>
                <a:gd name="T47" fmla="*/ 56 h 121"/>
                <a:gd name="T48" fmla="*/ 72 w 160"/>
                <a:gd name="T49" fmla="*/ 50 h 121"/>
                <a:gd name="T50" fmla="*/ 76 w 160"/>
                <a:gd name="T51" fmla="*/ 48 h 121"/>
                <a:gd name="T52" fmla="*/ 78 w 160"/>
                <a:gd name="T53" fmla="*/ 53 h 121"/>
                <a:gd name="T54" fmla="*/ 86 w 160"/>
                <a:gd name="T55" fmla="*/ 57 h 121"/>
                <a:gd name="T56" fmla="*/ 89 w 160"/>
                <a:gd name="T57" fmla="*/ 61 h 121"/>
                <a:gd name="T58" fmla="*/ 89 w 160"/>
                <a:gd name="T59" fmla="*/ 63 h 121"/>
                <a:gd name="T60" fmla="*/ 84 w 160"/>
                <a:gd name="T61" fmla="*/ 63 h 121"/>
                <a:gd name="T62" fmla="*/ 83 w 160"/>
                <a:gd name="T63" fmla="*/ 61 h 121"/>
                <a:gd name="T64" fmla="*/ 78 w 160"/>
                <a:gd name="T65" fmla="*/ 59 h 121"/>
                <a:gd name="T66" fmla="*/ 82 w 160"/>
                <a:gd name="T67" fmla="*/ 70 h 121"/>
                <a:gd name="T68" fmla="*/ 88 w 160"/>
                <a:gd name="T69" fmla="*/ 75 h 121"/>
                <a:gd name="T70" fmla="*/ 89 w 160"/>
                <a:gd name="T71" fmla="*/ 8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0" h="121">
                  <a:moveTo>
                    <a:pt x="83" y="77"/>
                  </a:moveTo>
                  <a:cubicBezTo>
                    <a:pt x="83" y="77"/>
                    <a:pt x="82" y="76"/>
                    <a:pt x="82" y="76"/>
                  </a:cubicBezTo>
                  <a:cubicBezTo>
                    <a:pt x="80" y="75"/>
                    <a:pt x="79" y="75"/>
                    <a:pt x="78" y="75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80" y="84"/>
                    <a:pt x="82" y="84"/>
                    <a:pt x="83" y="82"/>
                  </a:cubicBezTo>
                  <a:cubicBezTo>
                    <a:pt x="84" y="81"/>
                    <a:pt x="84" y="80"/>
                    <a:pt x="84" y="79"/>
                  </a:cubicBezTo>
                  <a:cubicBezTo>
                    <a:pt x="84" y="78"/>
                    <a:pt x="83" y="77"/>
                    <a:pt x="83" y="77"/>
                  </a:cubicBezTo>
                  <a:close/>
                  <a:moveTo>
                    <a:pt x="68" y="61"/>
                  </a:moveTo>
                  <a:cubicBezTo>
                    <a:pt x="68" y="62"/>
                    <a:pt x="67" y="62"/>
                    <a:pt x="67" y="63"/>
                  </a:cubicBezTo>
                  <a:cubicBezTo>
                    <a:pt x="67" y="64"/>
                    <a:pt x="67" y="64"/>
                    <a:pt x="68" y="65"/>
                  </a:cubicBezTo>
                  <a:cubicBezTo>
                    <a:pt x="68" y="65"/>
                    <a:pt x="68" y="66"/>
                    <a:pt x="69" y="66"/>
                  </a:cubicBezTo>
                  <a:cubicBezTo>
                    <a:pt x="69" y="67"/>
                    <a:pt x="70" y="67"/>
                    <a:pt x="71" y="67"/>
                  </a:cubicBezTo>
                  <a:cubicBezTo>
                    <a:pt x="71" y="67"/>
                    <a:pt x="72" y="68"/>
                    <a:pt x="72" y="68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1" y="59"/>
                    <a:pt x="69" y="60"/>
                    <a:pt x="68" y="61"/>
                  </a:cubicBezTo>
                  <a:close/>
                  <a:moveTo>
                    <a:pt x="81" y="27"/>
                  </a:moveTo>
                  <a:cubicBezTo>
                    <a:pt x="90" y="20"/>
                    <a:pt x="95" y="4"/>
                    <a:pt x="92" y="4"/>
                  </a:cubicBezTo>
                  <a:cubicBezTo>
                    <a:pt x="87" y="3"/>
                    <a:pt x="77" y="7"/>
                    <a:pt x="72" y="7"/>
                  </a:cubicBezTo>
                  <a:cubicBezTo>
                    <a:pt x="66" y="8"/>
                    <a:pt x="58" y="0"/>
                    <a:pt x="54" y="5"/>
                  </a:cubicBezTo>
                  <a:cubicBezTo>
                    <a:pt x="50" y="8"/>
                    <a:pt x="56" y="22"/>
                    <a:pt x="66" y="28"/>
                  </a:cubicBezTo>
                  <a:cubicBezTo>
                    <a:pt x="38" y="41"/>
                    <a:pt x="0" y="109"/>
                    <a:pt x="67" y="114"/>
                  </a:cubicBezTo>
                  <a:cubicBezTo>
                    <a:pt x="160" y="121"/>
                    <a:pt x="113" y="41"/>
                    <a:pt x="81" y="27"/>
                  </a:cubicBezTo>
                  <a:close/>
                  <a:moveTo>
                    <a:pt x="89" y="81"/>
                  </a:moveTo>
                  <a:cubicBezTo>
                    <a:pt x="89" y="83"/>
                    <a:pt x="88" y="86"/>
                    <a:pt x="86" y="87"/>
                  </a:cubicBezTo>
                  <a:cubicBezTo>
                    <a:pt x="83" y="89"/>
                    <a:pt x="81" y="90"/>
                    <a:pt x="78" y="90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78" y="94"/>
                    <a:pt x="77" y="95"/>
                    <a:pt x="77" y="95"/>
                  </a:cubicBezTo>
                  <a:cubicBezTo>
                    <a:pt x="76" y="96"/>
                    <a:pt x="75" y="96"/>
                    <a:pt x="74" y="95"/>
                  </a:cubicBezTo>
                  <a:cubicBezTo>
                    <a:pt x="73" y="95"/>
                    <a:pt x="72" y="94"/>
                    <a:pt x="72" y="93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2" y="90"/>
                    <a:pt x="71" y="90"/>
                    <a:pt x="71" y="89"/>
                  </a:cubicBezTo>
                  <a:cubicBezTo>
                    <a:pt x="68" y="89"/>
                    <a:pt x="66" y="87"/>
                    <a:pt x="64" y="85"/>
                  </a:cubicBezTo>
                  <a:cubicBezTo>
                    <a:pt x="63" y="84"/>
                    <a:pt x="63" y="83"/>
                    <a:pt x="62" y="82"/>
                  </a:cubicBezTo>
                  <a:cubicBezTo>
                    <a:pt x="62" y="82"/>
                    <a:pt x="62" y="81"/>
                    <a:pt x="62" y="81"/>
                  </a:cubicBezTo>
                  <a:cubicBezTo>
                    <a:pt x="62" y="81"/>
                    <a:pt x="62" y="80"/>
                    <a:pt x="62" y="80"/>
                  </a:cubicBezTo>
                  <a:cubicBezTo>
                    <a:pt x="62" y="80"/>
                    <a:pt x="62" y="79"/>
                    <a:pt x="62" y="79"/>
                  </a:cubicBezTo>
                  <a:cubicBezTo>
                    <a:pt x="62" y="78"/>
                    <a:pt x="64" y="77"/>
                    <a:pt x="65" y="77"/>
                  </a:cubicBezTo>
                  <a:cubicBezTo>
                    <a:pt x="66" y="77"/>
                    <a:pt x="67" y="78"/>
                    <a:pt x="67" y="79"/>
                  </a:cubicBezTo>
                  <a:cubicBezTo>
                    <a:pt x="67" y="79"/>
                    <a:pt x="67" y="80"/>
                    <a:pt x="67" y="80"/>
                  </a:cubicBezTo>
                  <a:cubicBezTo>
                    <a:pt x="67" y="80"/>
                    <a:pt x="67" y="80"/>
                    <a:pt x="68" y="81"/>
                  </a:cubicBezTo>
                  <a:cubicBezTo>
                    <a:pt x="68" y="81"/>
                    <a:pt x="68" y="82"/>
                    <a:pt x="69" y="82"/>
                  </a:cubicBezTo>
                  <a:cubicBezTo>
                    <a:pt x="70" y="83"/>
                    <a:pt x="71" y="84"/>
                    <a:pt x="72" y="84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0" y="73"/>
                    <a:pt x="67" y="72"/>
                    <a:pt x="65" y="70"/>
                  </a:cubicBezTo>
                  <a:cubicBezTo>
                    <a:pt x="64" y="70"/>
                    <a:pt x="63" y="69"/>
                    <a:pt x="63" y="67"/>
                  </a:cubicBezTo>
                  <a:cubicBezTo>
                    <a:pt x="62" y="66"/>
                    <a:pt x="62" y="65"/>
                    <a:pt x="62" y="63"/>
                  </a:cubicBezTo>
                  <a:cubicBezTo>
                    <a:pt x="62" y="62"/>
                    <a:pt x="62" y="61"/>
                    <a:pt x="63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7" y="55"/>
                    <a:pt x="70" y="54"/>
                    <a:pt x="72" y="53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2" y="49"/>
                    <a:pt x="73" y="49"/>
                    <a:pt x="73" y="48"/>
                  </a:cubicBezTo>
                  <a:cubicBezTo>
                    <a:pt x="74" y="47"/>
                    <a:pt x="75" y="47"/>
                    <a:pt x="76" y="48"/>
                  </a:cubicBezTo>
                  <a:cubicBezTo>
                    <a:pt x="77" y="48"/>
                    <a:pt x="78" y="49"/>
                    <a:pt x="78" y="50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9" y="53"/>
                    <a:pt x="79" y="53"/>
                  </a:cubicBezTo>
                  <a:cubicBezTo>
                    <a:pt x="82" y="54"/>
                    <a:pt x="84" y="55"/>
                    <a:pt x="86" y="57"/>
                  </a:cubicBezTo>
                  <a:cubicBezTo>
                    <a:pt x="87" y="58"/>
                    <a:pt x="88" y="59"/>
                    <a:pt x="88" y="60"/>
                  </a:cubicBezTo>
                  <a:cubicBezTo>
                    <a:pt x="88" y="60"/>
                    <a:pt x="88" y="61"/>
                    <a:pt x="89" y="61"/>
                  </a:cubicBezTo>
                  <a:cubicBezTo>
                    <a:pt x="89" y="61"/>
                    <a:pt x="89" y="62"/>
                    <a:pt x="89" y="62"/>
                  </a:cubicBezTo>
                  <a:cubicBezTo>
                    <a:pt x="89" y="62"/>
                    <a:pt x="89" y="63"/>
                    <a:pt x="89" y="63"/>
                  </a:cubicBezTo>
                  <a:cubicBezTo>
                    <a:pt x="88" y="64"/>
                    <a:pt x="87" y="65"/>
                    <a:pt x="86" y="65"/>
                  </a:cubicBezTo>
                  <a:cubicBezTo>
                    <a:pt x="85" y="65"/>
                    <a:pt x="84" y="64"/>
                    <a:pt x="84" y="63"/>
                  </a:cubicBezTo>
                  <a:cubicBezTo>
                    <a:pt x="83" y="63"/>
                    <a:pt x="83" y="63"/>
                    <a:pt x="83" y="62"/>
                  </a:cubicBezTo>
                  <a:cubicBezTo>
                    <a:pt x="83" y="62"/>
                    <a:pt x="83" y="62"/>
                    <a:pt x="83" y="61"/>
                  </a:cubicBezTo>
                  <a:cubicBezTo>
                    <a:pt x="83" y="61"/>
                    <a:pt x="82" y="61"/>
                    <a:pt x="82" y="60"/>
                  </a:cubicBezTo>
                  <a:cubicBezTo>
                    <a:pt x="80" y="59"/>
                    <a:pt x="79" y="59"/>
                    <a:pt x="78" y="5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9" y="69"/>
                    <a:pt x="81" y="70"/>
                    <a:pt x="82" y="70"/>
                  </a:cubicBezTo>
                  <a:cubicBezTo>
                    <a:pt x="85" y="71"/>
                    <a:pt x="87" y="73"/>
                    <a:pt x="88" y="75"/>
                  </a:cubicBezTo>
                  <a:cubicBezTo>
                    <a:pt x="88" y="75"/>
                    <a:pt x="88" y="74"/>
                    <a:pt x="88" y="75"/>
                  </a:cubicBezTo>
                  <a:cubicBezTo>
                    <a:pt x="89" y="76"/>
                    <a:pt x="88" y="75"/>
                    <a:pt x="88" y="75"/>
                  </a:cubicBezTo>
                  <a:cubicBezTo>
                    <a:pt x="89" y="77"/>
                    <a:pt x="90" y="79"/>
                    <a:pt x="89" y="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CHANGE TEXT HERE">
              <a:extLst>
                <a:ext uri="{FF2B5EF4-FFF2-40B4-BE49-F238E27FC236}">
                  <a16:creationId xmlns:a16="http://schemas.microsoft.com/office/drawing/2014/main" id="{5E0BE3FD-F1E9-4E72-ABA8-F1361B45872D}"/>
                </a:ext>
              </a:extLst>
            </p:cNvPr>
            <p:cNvSpPr/>
            <p:nvPr/>
          </p:nvSpPr>
          <p:spPr>
            <a:xfrm>
              <a:off x="12390078" y="4347791"/>
              <a:ext cx="197970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914400"/>
              <a:r>
                <a:rPr lang="en-US" sz="2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</a:t>
              </a:r>
            </a:p>
            <a:p>
              <a:pPr algn="r" defTabSz="914400"/>
              <a:r>
                <a:rPr lang="en-US" sz="2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 DOLOR</a:t>
              </a:r>
            </a:p>
          </p:txBody>
        </p:sp>
      </p:grpSp>
      <p:grpSp>
        <p:nvGrpSpPr>
          <p:cNvPr id="25" name="SHAPE GROUP, TEXT AND ICON">
            <a:extLst>
              <a:ext uri="{FF2B5EF4-FFF2-40B4-BE49-F238E27FC236}">
                <a16:creationId xmlns:a16="http://schemas.microsoft.com/office/drawing/2014/main" id="{74D9385D-295C-40E4-8CE1-A05D4072A144}"/>
              </a:ext>
            </a:extLst>
          </p:cNvPr>
          <p:cNvGrpSpPr/>
          <p:nvPr/>
        </p:nvGrpSpPr>
        <p:grpSpPr>
          <a:xfrm>
            <a:off x="12631610" y="5174946"/>
            <a:ext cx="3508274" cy="3508275"/>
            <a:chOff x="12631610" y="5174946"/>
            <a:chExt cx="3508274" cy="3508275"/>
          </a:xfrm>
        </p:grpSpPr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9EB0E2B4-E8BE-4C4B-AE51-6E3C73DEEB8D}"/>
                </a:ext>
              </a:extLst>
            </p:cNvPr>
            <p:cNvSpPr>
              <a:spLocks/>
            </p:cNvSpPr>
            <p:nvPr/>
          </p:nvSpPr>
          <p:spPr bwMode="auto">
            <a:xfrm rot="17218498">
              <a:off x="12631609" y="5174947"/>
              <a:ext cx="3508275" cy="3508274"/>
            </a:xfrm>
            <a:custGeom>
              <a:avLst/>
              <a:gdLst>
                <a:gd name="T0" fmla="*/ 655 w 1143"/>
                <a:gd name="T1" fmla="*/ 328 h 1143"/>
                <a:gd name="T2" fmla="*/ 780 w 1143"/>
                <a:gd name="T3" fmla="*/ 276 h 1143"/>
                <a:gd name="T4" fmla="*/ 745 w 1143"/>
                <a:gd name="T5" fmla="*/ 174 h 1143"/>
                <a:gd name="T6" fmla="*/ 571 w 1143"/>
                <a:gd name="T7" fmla="*/ 0 h 1143"/>
                <a:gd name="T8" fmla="*/ 396 w 1143"/>
                <a:gd name="T9" fmla="*/ 175 h 1143"/>
                <a:gd name="T10" fmla="*/ 294 w 1143"/>
                <a:gd name="T11" fmla="*/ 211 h 1143"/>
                <a:gd name="T12" fmla="*/ 243 w 1143"/>
                <a:gd name="T13" fmla="*/ 86 h 1143"/>
                <a:gd name="T14" fmla="*/ 82 w 1143"/>
                <a:gd name="T15" fmla="*/ 247 h 1143"/>
                <a:gd name="T16" fmla="*/ 207 w 1143"/>
                <a:gd name="T17" fmla="*/ 298 h 1143"/>
                <a:gd name="T18" fmla="*/ 171 w 1143"/>
                <a:gd name="T19" fmla="*/ 400 h 1143"/>
                <a:gd name="T20" fmla="*/ 0 w 1143"/>
                <a:gd name="T21" fmla="*/ 572 h 1143"/>
                <a:gd name="T22" fmla="*/ 571 w 1143"/>
                <a:gd name="T23" fmla="*/ 1143 h 1143"/>
                <a:gd name="T24" fmla="*/ 755 w 1143"/>
                <a:gd name="T25" fmla="*/ 959 h 1143"/>
                <a:gd name="T26" fmla="*/ 798 w 1143"/>
                <a:gd name="T27" fmla="*/ 916 h 1143"/>
                <a:gd name="T28" fmla="*/ 955 w 1143"/>
                <a:gd name="T29" fmla="*/ 759 h 1143"/>
                <a:gd name="T30" fmla="*/ 968 w 1143"/>
                <a:gd name="T31" fmla="*/ 747 h 1143"/>
                <a:gd name="T32" fmla="*/ 1143 w 1143"/>
                <a:gd name="T33" fmla="*/ 572 h 1143"/>
                <a:gd name="T34" fmla="*/ 1143 w 1143"/>
                <a:gd name="T35" fmla="*/ 572 h 1143"/>
                <a:gd name="T36" fmla="*/ 969 w 1143"/>
                <a:gd name="T37" fmla="*/ 398 h 1143"/>
                <a:gd name="T38" fmla="*/ 949 w 1143"/>
                <a:gd name="T39" fmla="*/ 378 h 1143"/>
                <a:gd name="T40" fmla="*/ 948 w 1143"/>
                <a:gd name="T41" fmla="*/ 379 h 1143"/>
                <a:gd name="T42" fmla="*/ 867 w 1143"/>
                <a:gd name="T43" fmla="*/ 363 h 1143"/>
                <a:gd name="T44" fmla="*/ 815 w 1143"/>
                <a:gd name="T45" fmla="*/ 488 h 1143"/>
                <a:gd name="T46" fmla="*/ 655 w 1143"/>
                <a:gd name="T47" fmla="*/ 328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43" h="1143">
                  <a:moveTo>
                    <a:pt x="655" y="328"/>
                  </a:moveTo>
                  <a:cubicBezTo>
                    <a:pt x="697" y="272"/>
                    <a:pt x="730" y="296"/>
                    <a:pt x="780" y="276"/>
                  </a:cubicBezTo>
                  <a:cubicBezTo>
                    <a:pt x="807" y="266"/>
                    <a:pt x="807" y="236"/>
                    <a:pt x="745" y="174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396" y="175"/>
                    <a:pt x="396" y="175"/>
                    <a:pt x="396" y="175"/>
                  </a:cubicBezTo>
                  <a:cubicBezTo>
                    <a:pt x="334" y="238"/>
                    <a:pt x="304" y="237"/>
                    <a:pt x="294" y="211"/>
                  </a:cubicBezTo>
                  <a:cubicBezTo>
                    <a:pt x="275" y="160"/>
                    <a:pt x="299" y="127"/>
                    <a:pt x="243" y="86"/>
                  </a:cubicBezTo>
                  <a:cubicBezTo>
                    <a:pt x="146" y="16"/>
                    <a:pt x="12" y="150"/>
                    <a:pt x="82" y="247"/>
                  </a:cubicBezTo>
                  <a:cubicBezTo>
                    <a:pt x="123" y="303"/>
                    <a:pt x="156" y="279"/>
                    <a:pt x="207" y="298"/>
                  </a:cubicBezTo>
                  <a:cubicBezTo>
                    <a:pt x="234" y="308"/>
                    <a:pt x="234" y="338"/>
                    <a:pt x="171" y="400"/>
                  </a:cubicBezTo>
                  <a:cubicBezTo>
                    <a:pt x="0" y="572"/>
                    <a:pt x="0" y="572"/>
                    <a:pt x="0" y="572"/>
                  </a:cubicBezTo>
                  <a:cubicBezTo>
                    <a:pt x="571" y="1143"/>
                    <a:pt x="571" y="1143"/>
                    <a:pt x="571" y="1143"/>
                  </a:cubicBezTo>
                  <a:cubicBezTo>
                    <a:pt x="755" y="959"/>
                    <a:pt x="755" y="959"/>
                    <a:pt x="755" y="959"/>
                  </a:cubicBezTo>
                  <a:cubicBezTo>
                    <a:pt x="798" y="916"/>
                    <a:pt x="798" y="916"/>
                    <a:pt x="798" y="916"/>
                  </a:cubicBezTo>
                  <a:cubicBezTo>
                    <a:pt x="955" y="759"/>
                    <a:pt x="955" y="759"/>
                    <a:pt x="955" y="759"/>
                  </a:cubicBezTo>
                  <a:cubicBezTo>
                    <a:pt x="959" y="755"/>
                    <a:pt x="964" y="751"/>
                    <a:pt x="968" y="747"/>
                  </a:cubicBezTo>
                  <a:cubicBezTo>
                    <a:pt x="1143" y="572"/>
                    <a:pt x="1143" y="572"/>
                    <a:pt x="1143" y="572"/>
                  </a:cubicBezTo>
                  <a:cubicBezTo>
                    <a:pt x="1143" y="572"/>
                    <a:pt x="1143" y="572"/>
                    <a:pt x="1143" y="572"/>
                  </a:cubicBezTo>
                  <a:cubicBezTo>
                    <a:pt x="969" y="398"/>
                    <a:pt x="969" y="398"/>
                    <a:pt x="969" y="398"/>
                  </a:cubicBezTo>
                  <a:cubicBezTo>
                    <a:pt x="949" y="378"/>
                    <a:pt x="949" y="378"/>
                    <a:pt x="949" y="378"/>
                  </a:cubicBezTo>
                  <a:cubicBezTo>
                    <a:pt x="948" y="379"/>
                    <a:pt x="948" y="379"/>
                    <a:pt x="948" y="379"/>
                  </a:cubicBezTo>
                  <a:cubicBezTo>
                    <a:pt x="900" y="336"/>
                    <a:pt x="876" y="339"/>
                    <a:pt x="867" y="363"/>
                  </a:cubicBezTo>
                  <a:cubicBezTo>
                    <a:pt x="847" y="413"/>
                    <a:pt x="871" y="446"/>
                    <a:pt x="815" y="488"/>
                  </a:cubicBezTo>
                  <a:cubicBezTo>
                    <a:pt x="718" y="559"/>
                    <a:pt x="584" y="425"/>
                    <a:pt x="655" y="328"/>
                  </a:cubicBezTo>
                  <a:close/>
                </a:path>
              </a:pathLst>
            </a:custGeom>
            <a:gradFill>
              <a:gsLst>
                <a:gs pos="0">
                  <a:srgbClr val="DE394A"/>
                </a:gs>
                <a:gs pos="100000">
                  <a:srgbClr val="7030A0"/>
                </a:gs>
              </a:gsLst>
              <a:lin ang="2700000" scaled="1"/>
            </a:gra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lt1"/>
                </a:solidFill>
                <a:latin typeface="+mj-lt"/>
              </a:endParaRPr>
            </a:p>
          </p:txBody>
        </p:sp>
        <p:sp>
          <p:nvSpPr>
            <p:cNvPr id="14" name="ICON">
              <a:extLst>
                <a:ext uri="{FF2B5EF4-FFF2-40B4-BE49-F238E27FC236}">
                  <a16:creationId xmlns:a16="http://schemas.microsoft.com/office/drawing/2014/main" id="{A433001E-7945-41BE-A7D4-7EC4286B9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85217" y="6507438"/>
              <a:ext cx="671353" cy="685095"/>
            </a:xfrm>
            <a:custGeom>
              <a:avLst/>
              <a:gdLst>
                <a:gd name="T0" fmla="*/ 110 w 111"/>
                <a:gd name="T1" fmla="*/ 94 h 111"/>
                <a:gd name="T2" fmla="*/ 88 w 111"/>
                <a:gd name="T3" fmla="*/ 72 h 111"/>
                <a:gd name="T4" fmla="*/ 103 w 111"/>
                <a:gd name="T5" fmla="*/ 63 h 111"/>
                <a:gd name="T6" fmla="*/ 105 w 111"/>
                <a:gd name="T7" fmla="*/ 60 h 111"/>
                <a:gd name="T8" fmla="*/ 103 w 111"/>
                <a:gd name="T9" fmla="*/ 56 h 111"/>
                <a:gd name="T10" fmla="*/ 32 w 111"/>
                <a:gd name="T11" fmla="*/ 28 h 111"/>
                <a:gd name="T12" fmla="*/ 28 w 111"/>
                <a:gd name="T13" fmla="*/ 29 h 111"/>
                <a:gd name="T14" fmla="*/ 28 w 111"/>
                <a:gd name="T15" fmla="*/ 33 h 111"/>
                <a:gd name="T16" fmla="*/ 56 w 111"/>
                <a:gd name="T17" fmla="*/ 103 h 111"/>
                <a:gd name="T18" fmla="*/ 59 w 111"/>
                <a:gd name="T19" fmla="*/ 106 h 111"/>
                <a:gd name="T20" fmla="*/ 62 w 111"/>
                <a:gd name="T21" fmla="*/ 104 h 111"/>
                <a:gd name="T22" fmla="*/ 71 w 111"/>
                <a:gd name="T23" fmla="*/ 88 h 111"/>
                <a:gd name="T24" fmla="*/ 94 w 111"/>
                <a:gd name="T25" fmla="*/ 110 h 111"/>
                <a:gd name="T26" fmla="*/ 96 w 111"/>
                <a:gd name="T27" fmla="*/ 111 h 111"/>
                <a:gd name="T28" fmla="*/ 99 w 111"/>
                <a:gd name="T29" fmla="*/ 110 h 111"/>
                <a:gd name="T30" fmla="*/ 110 w 111"/>
                <a:gd name="T31" fmla="*/ 99 h 111"/>
                <a:gd name="T32" fmla="*/ 110 w 111"/>
                <a:gd name="T33" fmla="*/ 94 h 111"/>
                <a:gd name="T34" fmla="*/ 16 w 111"/>
                <a:gd name="T35" fmla="*/ 11 h 111"/>
                <a:gd name="T36" fmla="*/ 11 w 111"/>
                <a:gd name="T37" fmla="*/ 11 h 111"/>
                <a:gd name="T38" fmla="*/ 11 w 111"/>
                <a:gd name="T39" fmla="*/ 17 h 111"/>
                <a:gd name="T40" fmla="*/ 19 w 111"/>
                <a:gd name="T41" fmla="*/ 25 h 111"/>
                <a:gd name="T42" fmla="*/ 22 w 111"/>
                <a:gd name="T43" fmla="*/ 26 h 111"/>
                <a:gd name="T44" fmla="*/ 24 w 111"/>
                <a:gd name="T45" fmla="*/ 25 h 111"/>
                <a:gd name="T46" fmla="*/ 24 w 111"/>
                <a:gd name="T47" fmla="*/ 20 h 111"/>
                <a:gd name="T48" fmla="*/ 16 w 111"/>
                <a:gd name="T49" fmla="*/ 11 h 111"/>
                <a:gd name="T50" fmla="*/ 19 w 111"/>
                <a:gd name="T51" fmla="*/ 37 h 111"/>
                <a:gd name="T52" fmla="*/ 15 w 111"/>
                <a:gd name="T53" fmla="*/ 33 h 111"/>
                <a:gd name="T54" fmla="*/ 3 w 111"/>
                <a:gd name="T55" fmla="*/ 33 h 111"/>
                <a:gd name="T56" fmla="*/ 0 w 111"/>
                <a:gd name="T57" fmla="*/ 37 h 111"/>
                <a:gd name="T58" fmla="*/ 3 w 111"/>
                <a:gd name="T59" fmla="*/ 41 h 111"/>
                <a:gd name="T60" fmla="*/ 15 w 111"/>
                <a:gd name="T61" fmla="*/ 41 h 111"/>
                <a:gd name="T62" fmla="*/ 19 w 111"/>
                <a:gd name="T63" fmla="*/ 37 h 111"/>
                <a:gd name="T64" fmla="*/ 17 w 111"/>
                <a:gd name="T65" fmla="*/ 48 h 111"/>
                <a:gd name="T66" fmla="*/ 9 w 111"/>
                <a:gd name="T67" fmla="*/ 57 h 111"/>
                <a:gd name="T68" fmla="*/ 9 w 111"/>
                <a:gd name="T69" fmla="*/ 62 h 111"/>
                <a:gd name="T70" fmla="*/ 12 w 111"/>
                <a:gd name="T71" fmla="*/ 63 h 111"/>
                <a:gd name="T72" fmla="*/ 14 w 111"/>
                <a:gd name="T73" fmla="*/ 62 h 111"/>
                <a:gd name="T74" fmla="*/ 22 w 111"/>
                <a:gd name="T75" fmla="*/ 54 h 111"/>
                <a:gd name="T76" fmla="*/ 22 w 111"/>
                <a:gd name="T77" fmla="*/ 48 h 111"/>
                <a:gd name="T78" fmla="*/ 17 w 111"/>
                <a:gd name="T79" fmla="*/ 48 h 111"/>
                <a:gd name="T80" fmla="*/ 36 w 111"/>
                <a:gd name="T81" fmla="*/ 19 h 111"/>
                <a:gd name="T82" fmla="*/ 40 w 111"/>
                <a:gd name="T83" fmla="*/ 16 h 111"/>
                <a:gd name="T84" fmla="*/ 40 w 111"/>
                <a:gd name="T85" fmla="*/ 4 h 111"/>
                <a:gd name="T86" fmla="*/ 36 w 111"/>
                <a:gd name="T87" fmla="*/ 0 h 111"/>
                <a:gd name="T88" fmla="*/ 33 w 111"/>
                <a:gd name="T89" fmla="*/ 4 h 111"/>
                <a:gd name="T90" fmla="*/ 33 w 111"/>
                <a:gd name="T91" fmla="*/ 16 h 111"/>
                <a:gd name="T92" fmla="*/ 36 w 111"/>
                <a:gd name="T93" fmla="*/ 19 h 111"/>
                <a:gd name="T94" fmla="*/ 50 w 111"/>
                <a:gd name="T95" fmla="*/ 24 h 111"/>
                <a:gd name="T96" fmla="*/ 53 w 111"/>
                <a:gd name="T97" fmla="*/ 23 h 111"/>
                <a:gd name="T98" fmla="*/ 61 w 111"/>
                <a:gd name="T99" fmla="*/ 15 h 111"/>
                <a:gd name="T100" fmla="*/ 61 w 111"/>
                <a:gd name="T101" fmla="*/ 10 h 111"/>
                <a:gd name="T102" fmla="*/ 56 w 111"/>
                <a:gd name="T103" fmla="*/ 10 h 111"/>
                <a:gd name="T104" fmla="*/ 48 w 111"/>
                <a:gd name="T105" fmla="*/ 18 h 111"/>
                <a:gd name="T106" fmla="*/ 48 w 111"/>
                <a:gd name="T107" fmla="*/ 23 h 111"/>
                <a:gd name="T108" fmla="*/ 50 w 111"/>
                <a:gd name="T109" fmla="*/ 2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1" h="111">
                  <a:moveTo>
                    <a:pt x="110" y="94"/>
                  </a:moveTo>
                  <a:cubicBezTo>
                    <a:pt x="88" y="72"/>
                    <a:pt x="88" y="72"/>
                    <a:pt x="88" y="72"/>
                  </a:cubicBezTo>
                  <a:cubicBezTo>
                    <a:pt x="103" y="63"/>
                    <a:pt x="103" y="63"/>
                    <a:pt x="103" y="63"/>
                  </a:cubicBezTo>
                  <a:cubicBezTo>
                    <a:pt x="105" y="62"/>
                    <a:pt x="105" y="61"/>
                    <a:pt x="105" y="60"/>
                  </a:cubicBezTo>
                  <a:cubicBezTo>
                    <a:pt x="105" y="58"/>
                    <a:pt x="104" y="57"/>
                    <a:pt x="103" y="56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1" y="28"/>
                    <a:pt x="30" y="28"/>
                    <a:pt x="28" y="29"/>
                  </a:cubicBezTo>
                  <a:cubicBezTo>
                    <a:pt x="27" y="30"/>
                    <a:pt x="27" y="32"/>
                    <a:pt x="28" y="33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56" y="105"/>
                    <a:pt x="57" y="106"/>
                    <a:pt x="59" y="106"/>
                  </a:cubicBezTo>
                  <a:cubicBezTo>
                    <a:pt x="60" y="106"/>
                    <a:pt x="62" y="105"/>
                    <a:pt x="62" y="104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94" y="110"/>
                    <a:pt x="94" y="110"/>
                    <a:pt x="94" y="110"/>
                  </a:cubicBezTo>
                  <a:cubicBezTo>
                    <a:pt x="94" y="111"/>
                    <a:pt x="95" y="111"/>
                    <a:pt x="96" y="111"/>
                  </a:cubicBezTo>
                  <a:cubicBezTo>
                    <a:pt x="97" y="111"/>
                    <a:pt x="98" y="111"/>
                    <a:pt x="99" y="110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1" y="98"/>
                    <a:pt x="111" y="96"/>
                    <a:pt x="110" y="94"/>
                  </a:cubicBezTo>
                  <a:close/>
                  <a:moveTo>
                    <a:pt x="16" y="11"/>
                  </a:moveTo>
                  <a:cubicBezTo>
                    <a:pt x="14" y="10"/>
                    <a:pt x="12" y="10"/>
                    <a:pt x="11" y="11"/>
                  </a:cubicBezTo>
                  <a:cubicBezTo>
                    <a:pt x="9" y="13"/>
                    <a:pt x="9" y="15"/>
                    <a:pt x="11" y="17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6"/>
                    <a:pt x="21" y="26"/>
                    <a:pt x="22" y="26"/>
                  </a:cubicBezTo>
                  <a:cubicBezTo>
                    <a:pt x="23" y="26"/>
                    <a:pt x="23" y="26"/>
                    <a:pt x="24" y="25"/>
                  </a:cubicBezTo>
                  <a:cubicBezTo>
                    <a:pt x="26" y="23"/>
                    <a:pt x="26" y="21"/>
                    <a:pt x="24" y="20"/>
                  </a:cubicBezTo>
                  <a:lnTo>
                    <a:pt x="16" y="11"/>
                  </a:lnTo>
                  <a:close/>
                  <a:moveTo>
                    <a:pt x="19" y="37"/>
                  </a:moveTo>
                  <a:cubicBezTo>
                    <a:pt x="19" y="35"/>
                    <a:pt x="17" y="33"/>
                    <a:pt x="15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5"/>
                    <a:pt x="0" y="37"/>
                  </a:cubicBezTo>
                  <a:cubicBezTo>
                    <a:pt x="0" y="39"/>
                    <a:pt x="1" y="41"/>
                    <a:pt x="3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7" y="41"/>
                    <a:pt x="19" y="39"/>
                    <a:pt x="19" y="37"/>
                  </a:cubicBezTo>
                  <a:close/>
                  <a:moveTo>
                    <a:pt x="17" y="48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8" y="58"/>
                    <a:pt x="8" y="61"/>
                    <a:pt x="9" y="62"/>
                  </a:cubicBezTo>
                  <a:cubicBezTo>
                    <a:pt x="10" y="63"/>
                    <a:pt x="11" y="63"/>
                    <a:pt x="12" y="63"/>
                  </a:cubicBezTo>
                  <a:cubicBezTo>
                    <a:pt x="13" y="63"/>
                    <a:pt x="14" y="63"/>
                    <a:pt x="14" y="6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4" y="52"/>
                    <a:pt x="24" y="50"/>
                    <a:pt x="22" y="48"/>
                  </a:cubicBezTo>
                  <a:cubicBezTo>
                    <a:pt x="21" y="47"/>
                    <a:pt x="19" y="47"/>
                    <a:pt x="17" y="48"/>
                  </a:cubicBezTo>
                  <a:close/>
                  <a:moveTo>
                    <a:pt x="36" y="19"/>
                  </a:moveTo>
                  <a:cubicBezTo>
                    <a:pt x="38" y="19"/>
                    <a:pt x="40" y="18"/>
                    <a:pt x="40" y="1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38" y="0"/>
                    <a:pt x="36" y="0"/>
                  </a:cubicBezTo>
                  <a:cubicBezTo>
                    <a:pt x="34" y="0"/>
                    <a:pt x="33" y="2"/>
                    <a:pt x="33" y="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8"/>
                    <a:pt x="34" y="19"/>
                    <a:pt x="36" y="19"/>
                  </a:cubicBezTo>
                  <a:close/>
                  <a:moveTo>
                    <a:pt x="50" y="24"/>
                  </a:moveTo>
                  <a:cubicBezTo>
                    <a:pt x="51" y="24"/>
                    <a:pt x="52" y="24"/>
                    <a:pt x="53" y="23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3" y="13"/>
                    <a:pt x="63" y="11"/>
                    <a:pt x="61" y="10"/>
                  </a:cubicBezTo>
                  <a:cubicBezTo>
                    <a:pt x="60" y="8"/>
                    <a:pt x="58" y="8"/>
                    <a:pt x="56" y="10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6" y="19"/>
                    <a:pt x="46" y="22"/>
                    <a:pt x="48" y="23"/>
                  </a:cubicBezTo>
                  <a:cubicBezTo>
                    <a:pt x="49" y="24"/>
                    <a:pt x="50" y="24"/>
                    <a:pt x="50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CHANGE TEXT HERE">
              <a:extLst>
                <a:ext uri="{FF2B5EF4-FFF2-40B4-BE49-F238E27FC236}">
                  <a16:creationId xmlns:a16="http://schemas.microsoft.com/office/drawing/2014/main" id="{7ACC1C6C-7244-44DD-BC1A-0CA901BC355B}"/>
                </a:ext>
              </a:extLst>
            </p:cNvPr>
            <p:cNvSpPr/>
            <p:nvPr/>
          </p:nvSpPr>
          <p:spPr>
            <a:xfrm rot="19786731">
              <a:off x="13920076" y="7202003"/>
              <a:ext cx="197970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914400"/>
              <a:r>
                <a:rPr lang="en-US" sz="2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</a:t>
              </a:r>
            </a:p>
            <a:p>
              <a:pPr algn="r" defTabSz="914400"/>
              <a:r>
                <a:rPr lang="en-US" sz="2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 DOLOR</a:t>
              </a:r>
            </a:p>
          </p:txBody>
        </p:sp>
      </p:grpSp>
      <p:sp>
        <p:nvSpPr>
          <p:cNvPr id="31" name="FREEFORM">
            <a:extLst>
              <a:ext uri="{FF2B5EF4-FFF2-40B4-BE49-F238E27FC236}">
                <a16:creationId xmlns:a16="http://schemas.microsoft.com/office/drawing/2014/main" id="{08ED462B-E85D-429E-BA72-372AEE8BB05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0" y="-1"/>
            <a:ext cx="4855985" cy="3399692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">
            <a:extLst>
              <a:ext uri="{FF2B5EF4-FFF2-40B4-BE49-F238E27FC236}">
                <a16:creationId xmlns:a16="http://schemas.microsoft.com/office/drawing/2014/main" id="{2619A067-9965-4BF3-867E-C46468A743AD}"/>
              </a:ext>
            </a:extLst>
          </p:cNvPr>
          <p:cNvSpPr>
            <a:spLocks/>
          </p:cNvSpPr>
          <p:nvPr/>
        </p:nvSpPr>
        <p:spPr bwMode="auto">
          <a:xfrm>
            <a:off x="13274040" y="8160621"/>
            <a:ext cx="5043018" cy="2126380"/>
          </a:xfrm>
          <a:custGeom>
            <a:avLst/>
            <a:gdLst>
              <a:gd name="T0" fmla="*/ 0 w 11228"/>
              <a:gd name="T1" fmla="*/ 6433 h 6433"/>
              <a:gd name="T2" fmla="*/ 57 w 11228"/>
              <a:gd name="T3" fmla="*/ 6327 h 6433"/>
              <a:gd name="T4" fmla="*/ 6266 w 11228"/>
              <a:gd name="T5" fmla="*/ 1317 h 6433"/>
              <a:gd name="T6" fmla="*/ 11228 w 11228"/>
              <a:gd name="T7" fmla="*/ 2168 h 6433"/>
              <a:gd name="T8" fmla="*/ 11228 w 11228"/>
              <a:gd name="T9" fmla="*/ 6433 h 6433"/>
              <a:gd name="T10" fmla="*/ 0 w 11228"/>
              <a:gd name="T11" fmla="*/ 6433 h 6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28" h="6433">
                <a:moveTo>
                  <a:pt x="0" y="6433"/>
                </a:moveTo>
                <a:cubicBezTo>
                  <a:pt x="20" y="6398"/>
                  <a:pt x="39" y="6363"/>
                  <a:pt x="57" y="6327"/>
                </a:cubicBezTo>
                <a:cubicBezTo>
                  <a:pt x="1562" y="3316"/>
                  <a:pt x="2503" y="0"/>
                  <a:pt x="6266" y="1317"/>
                </a:cubicBezTo>
                <a:cubicBezTo>
                  <a:pt x="8569" y="2123"/>
                  <a:pt x="10246" y="2454"/>
                  <a:pt x="11228" y="2168"/>
                </a:cubicBezTo>
                <a:lnTo>
                  <a:pt x="11228" y="6433"/>
                </a:lnTo>
                <a:lnTo>
                  <a:pt x="0" y="6433"/>
                </a:ln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IMER">
            <a:extLst>
              <a:ext uri="{FF2B5EF4-FFF2-40B4-BE49-F238E27FC236}">
                <a16:creationId xmlns:a16="http://schemas.microsoft.com/office/drawing/2014/main" id="{02869631-2ADB-4C18-932E-74E8895329DD}"/>
              </a:ext>
            </a:extLst>
          </p:cNvPr>
          <p:cNvSpPr/>
          <p:nvPr/>
        </p:nvSpPr>
        <p:spPr>
          <a:xfrm>
            <a:off x="10176387" y="-1769806"/>
            <a:ext cx="294968" cy="294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TRANSITIONS">
            <a:extLst>
              <a:ext uri="{FF2B5EF4-FFF2-40B4-BE49-F238E27FC236}">
                <a16:creationId xmlns:a16="http://schemas.microsoft.com/office/drawing/2014/main" id="{F860A6AD-7B02-400C-8D40-6E62AE0F403F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467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1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200000" y="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4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ac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1980000">
                                          <p:cBhvr>
                                            <p:cTn id="34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decel="10000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2400000">
                                          <p:cBhvr>
                                            <p:cTn id="36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ac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38" dur="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4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5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2" dur="4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4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4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9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mph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1" dur="1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200000" y="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4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8" presetClass="emph" presetSubtype="0" ac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1980000">
                                          <p:cBhvr>
                                            <p:cTn id="55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6" presetID="8" presetClass="emph" presetSubtype="0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Rot by="-2400000">
                                          <p:cBhvr>
                                            <p:cTn id="57" dur="4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8" presetID="8" presetClass="emph" presetSubtype="0" ac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59" dur="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0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61" dur="4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2" presetID="5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3" dur="4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4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65" dur="4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3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1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200000" y="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4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8" presetClass="emph" presetSubtype="0" ac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1980000">
                                          <p:cBhvr>
                                            <p:cTn id="76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8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-2400000">
                                          <p:cBhvr>
                                            <p:cTn id="78" dur="4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9" presetID="8" presetClass="emph" presetSubtype="0" ac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80" dur="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4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5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84" dur="4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4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86" dur="4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6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6" presetClass="emph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93" dur="1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200000" y="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4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8" presetClass="emph" presetSubtype="0" ac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Rot by="1980000">
                                          <p:cBhvr>
                                            <p:cTn id="97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8" presetID="8" presetClass="emph" presetSubtype="0" decel="10000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-2400000">
                                          <p:cBhvr>
                                            <p:cTn id="99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0" presetID="8" presetClass="emp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101" dur="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2" presetID="64" presetClass="path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1.94444E-6 -1.11111E-6 L -0.04609 -0.0412 " pathEditMode="relative" rAng="0" ptsTypes="AA">
                                          <p:cBhvr>
                                            <p:cTn id="103" dur="2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09" y="-206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4" presetID="8" presetClass="emph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Rot by="1800000">
                                          <p:cBhvr>
                                            <p:cTn id="105" dur="2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6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07" dur="4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8" presetID="5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9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11" dur="4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" presetID="2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5" dur="4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22" presetClass="exit" presetSubtype="8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17" dur="4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fill="hold" grpId="1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24" dur="2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6" dur="35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35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fill="hold" grpId="1" nodeType="withEffect" p14:presetBounceEnd="99500">
                                      <p:stCondLst>
                                        <p:cond delay="7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34" dur="2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6" dur="35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35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1" dur="4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2" presetClass="exit" presetSubtype="8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43" dur="4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fill="hold" grpId="1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50" dur="2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2" dur="35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35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fill="hold" grpId="1" nodeType="withEffect" p14:presetBounceEnd="995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60" dur="2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2" dur="35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35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2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67" dur="4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2" presetClass="exit" presetSubtype="8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69" dur="4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6" presetClass="emph" presetSubtype="0" fill="hold" grpId="1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76" dur="20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8" dur="35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35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fill="hold" grpId="1" nodeType="withEffect" p14:presetBounceEnd="99500">
                                      <p:stCondLst>
                                        <p:cond delay="11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86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8" dur="35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35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3" presetID="2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5" dur="4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22" presetClass="exit" presetSubtype="8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97" dur="4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2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04" dur="2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6" dur="35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35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fill="hold" grpId="1" nodeType="withEffect" p14:presetBounceEnd="99500">
                                      <p:stCondLst>
                                        <p:cond delay="13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14" dur="20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6" dur="35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7" dur="35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9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220" dur="2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2" presetID="18" presetClass="entr" presetSubtype="12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24" dur="3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7" grpId="1"/>
          <p:bldP spid="17" grpId="2"/>
          <p:bldP spid="18" grpId="0"/>
          <p:bldP spid="18" grpId="1"/>
          <p:bldP spid="18" grpId="2"/>
          <p:bldP spid="19" grpId="0"/>
          <p:bldP spid="19" grpId="1"/>
          <p:bldP spid="19" grpId="2"/>
          <p:bldP spid="20" grpId="0"/>
          <p:bldP spid="20" grpId="1"/>
          <p:bldP spid="20" grpId="2"/>
          <p:bldP spid="21" grpId="0"/>
          <p:bldP spid="21" grpId="1"/>
          <p:bldP spid="21" grpId="2"/>
          <p:bldP spid="22" grpId="0"/>
          <p:bldP spid="22" grpId="1"/>
          <p:bldP spid="22" grpId="2"/>
          <p:bldP spid="23" grpId="0"/>
          <p:bldP spid="23" grpId="1"/>
          <p:bldP spid="23" grpId="2"/>
          <p:bldP spid="24" grpId="0"/>
          <p:bldP spid="24" grpId="1"/>
          <p:bldP spid="24" grpId="2"/>
          <p:bldP spid="31" grpId="0" animBg="1"/>
          <p:bldP spid="31" grpId="1" animBg="1"/>
          <p:bldP spid="31" grpId="2" animBg="1"/>
          <p:bldP spid="32" grpId="0" animBg="1"/>
          <p:bldP spid="32" grpId="1" animBg="1"/>
          <p:bldP spid="32" grpId="2" animBg="1"/>
          <p:bldP spid="42" grpId="0" animBg="1"/>
          <p:bldP spid="43" grpId="0" animBg="1"/>
          <p:bldP spid="43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1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200000" y="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4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ac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1980000">
                                          <p:cBhvr>
                                            <p:cTn id="34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decel="10000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2400000">
                                          <p:cBhvr>
                                            <p:cTn id="36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ac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38" dur="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4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5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2" dur="4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4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4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9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6" presetClass="emph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1" dur="1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200000" y="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4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8" presetClass="emph" presetSubtype="0" ac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1980000">
                                          <p:cBhvr>
                                            <p:cTn id="55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6" presetID="8" presetClass="emph" presetSubtype="0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Rot by="-2400000">
                                          <p:cBhvr>
                                            <p:cTn id="57" dur="4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8" presetID="8" presetClass="emph" presetSubtype="0" ac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59" dur="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0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61" dur="4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2" presetID="5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3" dur="4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4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65" dur="4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3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1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200000" y="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4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8" presetClass="emph" presetSubtype="0" ac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1980000">
                                          <p:cBhvr>
                                            <p:cTn id="76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8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-2400000">
                                          <p:cBhvr>
                                            <p:cTn id="78" dur="4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9" presetID="8" presetClass="emph" presetSubtype="0" ac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80" dur="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4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5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84" dur="4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4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86" dur="4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6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6" presetClass="emph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93" dur="1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200000" y="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4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8" presetClass="emph" presetSubtype="0" ac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Rot by="1980000">
                                          <p:cBhvr>
                                            <p:cTn id="97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8" presetID="8" presetClass="emph" presetSubtype="0" decel="10000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-2400000">
                                          <p:cBhvr>
                                            <p:cTn id="99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0" presetID="8" presetClass="emp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Rot by="420000">
                                          <p:cBhvr>
                                            <p:cTn id="101" dur="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2" presetID="64" presetClass="path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1.94444E-6 -1.11111E-6 L -0.04609 -0.0412 " pathEditMode="relative" rAng="0" ptsTypes="AA">
                                          <p:cBhvr>
                                            <p:cTn id="103" dur="2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09" y="-206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4" presetID="8" presetClass="emph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Rot by="1800000">
                                          <p:cBhvr>
                                            <p:cTn id="105" dur="2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6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07" dur="4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8" presetID="5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9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11" dur="4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" presetID="2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5" dur="4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22" presetClass="exit" presetSubtype="8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17" dur="4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2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6" dur="35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35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34" dur="2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6" dur="35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35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1" dur="4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2" presetClass="exit" presetSubtype="8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43" dur="4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2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2" dur="35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35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2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2" dur="35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35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2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67" dur="4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2" presetClass="exit" presetSubtype="8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69" dur="4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76" dur="20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8" dur="35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35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8" dur="35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35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3" presetID="2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5" dur="4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22" presetClass="exit" presetSubtype="8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97" dur="4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2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2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6" dur="35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35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20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6" dur="35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7" dur="35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9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220" dur="2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2" presetID="18" presetClass="entr" presetSubtype="12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24" dur="3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7" grpId="1"/>
          <p:bldP spid="17" grpId="2"/>
          <p:bldP spid="18" grpId="0"/>
          <p:bldP spid="18" grpId="1"/>
          <p:bldP spid="18" grpId="2"/>
          <p:bldP spid="19" grpId="0"/>
          <p:bldP spid="19" grpId="1"/>
          <p:bldP spid="19" grpId="2"/>
          <p:bldP spid="20" grpId="0"/>
          <p:bldP spid="20" grpId="1"/>
          <p:bldP spid="20" grpId="2"/>
          <p:bldP spid="21" grpId="0"/>
          <p:bldP spid="21" grpId="1"/>
          <p:bldP spid="21" grpId="2"/>
          <p:bldP spid="22" grpId="0"/>
          <p:bldP spid="22" grpId="1"/>
          <p:bldP spid="22" grpId="2"/>
          <p:bldP spid="23" grpId="0"/>
          <p:bldP spid="23" grpId="1"/>
          <p:bldP spid="23" grpId="2"/>
          <p:bldP spid="24" grpId="0"/>
          <p:bldP spid="24" grpId="1"/>
          <p:bldP spid="24" grpId="2"/>
          <p:bldP spid="31" grpId="0" animBg="1"/>
          <p:bldP spid="31" grpId="1" animBg="1"/>
          <p:bldP spid="31" grpId="2" animBg="1"/>
          <p:bldP spid="32" grpId="0" animBg="1"/>
          <p:bldP spid="32" grpId="1" animBg="1"/>
          <p:bldP spid="32" grpId="2" animBg="1"/>
          <p:bldP spid="42" grpId="0" animBg="1"/>
          <p:bldP spid="43" grpId="0" animBg="1"/>
          <p:bldP spid="43" grpId="1" animBg="1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DE394A"/>
            </a:gs>
            <a:gs pos="100000">
              <a:srgbClr val="E66B2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DE856E04-F62C-41A2-9360-062B93B78AE0}"/>
              </a:ext>
            </a:extLst>
          </p:cNvPr>
          <p:cNvSpPr/>
          <p:nvPr/>
        </p:nvSpPr>
        <p:spPr>
          <a:xfrm>
            <a:off x="2368543" y="3242216"/>
            <a:ext cx="2067173" cy="2240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2" h="21600" extrusionOk="0">
                <a:moveTo>
                  <a:pt x="5739" y="20214"/>
                </a:moveTo>
                <a:cubicBezTo>
                  <a:pt x="5733" y="19715"/>
                  <a:pt x="5975" y="19236"/>
                  <a:pt x="6403" y="18899"/>
                </a:cubicBezTo>
                <a:cubicBezTo>
                  <a:pt x="7022" y="18412"/>
                  <a:pt x="7902" y="18147"/>
                  <a:pt x="8883" y="18151"/>
                </a:cubicBezTo>
                <a:cubicBezTo>
                  <a:pt x="9865" y="18126"/>
                  <a:pt x="10751" y="18374"/>
                  <a:pt x="11381" y="18848"/>
                </a:cubicBezTo>
                <a:cubicBezTo>
                  <a:pt x="11818" y="19175"/>
                  <a:pt x="12071" y="19649"/>
                  <a:pt x="12077" y="20148"/>
                </a:cubicBezTo>
                <a:cubicBezTo>
                  <a:pt x="12084" y="20664"/>
                  <a:pt x="11828" y="21149"/>
                  <a:pt x="11384" y="21481"/>
                </a:cubicBezTo>
                <a:lnTo>
                  <a:pt x="17701" y="21441"/>
                </a:lnTo>
                <a:cubicBezTo>
                  <a:pt x="17700" y="21396"/>
                  <a:pt x="17698" y="21351"/>
                  <a:pt x="17697" y="21305"/>
                </a:cubicBezTo>
                <a:cubicBezTo>
                  <a:pt x="17652" y="17571"/>
                  <a:pt x="19090" y="14142"/>
                  <a:pt x="21502" y="11498"/>
                </a:cubicBezTo>
                <a:lnTo>
                  <a:pt x="16099" y="6564"/>
                </a:lnTo>
                <a:cubicBezTo>
                  <a:pt x="16036" y="6421"/>
                  <a:pt x="16006" y="6239"/>
                  <a:pt x="16132" y="6110"/>
                </a:cubicBezTo>
                <a:cubicBezTo>
                  <a:pt x="16373" y="5863"/>
                  <a:pt x="16607" y="5649"/>
                  <a:pt x="16991" y="5710"/>
                </a:cubicBezTo>
                <a:cubicBezTo>
                  <a:pt x="17207" y="5744"/>
                  <a:pt x="17414" y="5819"/>
                  <a:pt x="17628" y="5863"/>
                </a:cubicBezTo>
                <a:cubicBezTo>
                  <a:pt x="18277" y="5997"/>
                  <a:pt x="18825" y="5559"/>
                  <a:pt x="18756" y="4943"/>
                </a:cubicBezTo>
                <a:cubicBezTo>
                  <a:pt x="18687" y="4335"/>
                  <a:pt x="18280" y="3756"/>
                  <a:pt x="17789" y="3328"/>
                </a:cubicBezTo>
                <a:cubicBezTo>
                  <a:pt x="17317" y="2884"/>
                  <a:pt x="16683" y="2519"/>
                  <a:pt x="16026" y="2470"/>
                </a:cubicBezTo>
                <a:cubicBezTo>
                  <a:pt x="15359" y="2419"/>
                  <a:pt x="14899" y="2936"/>
                  <a:pt x="15058" y="3535"/>
                </a:cubicBezTo>
                <a:cubicBezTo>
                  <a:pt x="15111" y="3733"/>
                  <a:pt x="15197" y="3923"/>
                  <a:pt x="15238" y="4121"/>
                </a:cubicBezTo>
                <a:cubicBezTo>
                  <a:pt x="15312" y="4476"/>
                  <a:pt x="15086" y="4697"/>
                  <a:pt x="14826" y="4927"/>
                </a:cubicBezTo>
                <a:cubicBezTo>
                  <a:pt x="14690" y="5046"/>
                  <a:pt x="14492" y="5022"/>
                  <a:pt x="14336" y="4967"/>
                </a:cubicBezTo>
                <a:lnTo>
                  <a:pt x="8854" y="0"/>
                </a:lnTo>
                <a:cubicBezTo>
                  <a:pt x="3271" y="5659"/>
                  <a:pt x="-98" y="13217"/>
                  <a:pt x="3" y="21490"/>
                </a:cubicBezTo>
                <a:cubicBezTo>
                  <a:pt x="3" y="21527"/>
                  <a:pt x="5" y="21563"/>
                  <a:pt x="5" y="21600"/>
                </a:cubicBezTo>
                <a:lnTo>
                  <a:pt x="6465" y="21533"/>
                </a:lnTo>
                <a:cubicBezTo>
                  <a:pt x="6013" y="21210"/>
                  <a:pt x="5745" y="20730"/>
                  <a:pt x="5739" y="20214"/>
                </a:cubicBezTo>
                <a:close/>
              </a:path>
            </a:pathLst>
          </a:custGeom>
          <a:gradFill>
            <a:gsLst>
              <a:gs pos="0">
                <a:srgbClr val="FBB215"/>
              </a:gs>
              <a:gs pos="100000">
                <a:srgbClr val="E66B2F"/>
              </a:gs>
            </a:gsLst>
            <a:lin ang="2700000" scaled="1"/>
          </a:gradFill>
          <a:ln>
            <a:noFill/>
          </a:ln>
          <a:effectLst/>
        </p:spPr>
        <p:txBody>
          <a:bodyPr lIns="0" tIns="0" rIns="0" bIns="0"/>
          <a:lstStyle/>
          <a:p>
            <a:endParaRPr sz="3600">
              <a:cs typeface="Calibri" charset="0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FA5D87C9-7CE5-4DCC-AA74-B0D6D8F89196}"/>
              </a:ext>
            </a:extLst>
          </p:cNvPr>
          <p:cNvSpPr/>
          <p:nvPr/>
        </p:nvSpPr>
        <p:spPr>
          <a:xfrm>
            <a:off x="3299516" y="2190573"/>
            <a:ext cx="2549504" cy="2174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5" h="21600" extrusionOk="0">
                <a:moveTo>
                  <a:pt x="4161" y="12627"/>
                </a:moveTo>
                <a:cubicBezTo>
                  <a:pt x="4467" y="12260"/>
                  <a:pt x="4903" y="12074"/>
                  <a:pt x="5359" y="12118"/>
                </a:cubicBezTo>
                <a:cubicBezTo>
                  <a:pt x="6018" y="12181"/>
                  <a:pt x="6689" y="12582"/>
                  <a:pt x="7252" y="13248"/>
                </a:cubicBezTo>
                <a:cubicBezTo>
                  <a:pt x="7831" y="13892"/>
                  <a:pt x="8188" y="14671"/>
                  <a:pt x="8257" y="15442"/>
                </a:cubicBezTo>
                <a:cubicBezTo>
                  <a:pt x="8304" y="15976"/>
                  <a:pt x="8156" y="16493"/>
                  <a:pt x="7850" y="16860"/>
                </a:cubicBezTo>
                <a:cubicBezTo>
                  <a:pt x="7533" y="17241"/>
                  <a:pt x="7084" y="17421"/>
                  <a:pt x="6622" y="17363"/>
                </a:cubicBezTo>
                <a:lnTo>
                  <a:pt x="10284" y="21600"/>
                </a:lnTo>
                <a:cubicBezTo>
                  <a:pt x="12431" y="18976"/>
                  <a:pt x="15364" y="17241"/>
                  <a:pt x="18647" y="16921"/>
                </a:cubicBezTo>
                <a:lnTo>
                  <a:pt x="18601" y="9677"/>
                </a:lnTo>
                <a:cubicBezTo>
                  <a:pt x="18653" y="9530"/>
                  <a:pt x="18750" y="9377"/>
                  <a:pt x="18901" y="9368"/>
                </a:cubicBezTo>
                <a:cubicBezTo>
                  <a:pt x="19194" y="9351"/>
                  <a:pt x="19461" y="9353"/>
                  <a:pt x="19645" y="9657"/>
                </a:cubicBezTo>
                <a:cubicBezTo>
                  <a:pt x="19748" y="9827"/>
                  <a:pt x="19820" y="10022"/>
                  <a:pt x="19916" y="10198"/>
                </a:cubicBezTo>
                <a:cubicBezTo>
                  <a:pt x="20207" y="10734"/>
                  <a:pt x="20794" y="10786"/>
                  <a:pt x="21137" y="10289"/>
                </a:cubicBezTo>
                <a:cubicBezTo>
                  <a:pt x="21475" y="9800"/>
                  <a:pt x="21600" y="9103"/>
                  <a:pt x="21583" y="8460"/>
                </a:cubicBezTo>
                <a:cubicBezTo>
                  <a:pt x="21588" y="7817"/>
                  <a:pt x="21449" y="7124"/>
                  <a:pt x="21102" y="6643"/>
                </a:cubicBezTo>
                <a:cubicBezTo>
                  <a:pt x="20749" y="6156"/>
                  <a:pt x="20164" y="6223"/>
                  <a:pt x="19883" y="6766"/>
                </a:cubicBezTo>
                <a:cubicBezTo>
                  <a:pt x="19791" y="6945"/>
                  <a:pt x="19722" y="7142"/>
                  <a:pt x="19623" y="7315"/>
                </a:cubicBezTo>
                <a:cubicBezTo>
                  <a:pt x="19445" y="7624"/>
                  <a:pt x="19177" y="7632"/>
                  <a:pt x="18885" y="7624"/>
                </a:cubicBezTo>
                <a:cubicBezTo>
                  <a:pt x="18733" y="7619"/>
                  <a:pt x="18634" y="7468"/>
                  <a:pt x="18578" y="7322"/>
                </a:cubicBezTo>
                <a:lnTo>
                  <a:pt x="18508" y="0"/>
                </a:lnTo>
                <a:cubicBezTo>
                  <a:pt x="11246" y="379"/>
                  <a:pt x="4728" y="4051"/>
                  <a:pt x="0" y="9765"/>
                </a:cubicBezTo>
                <a:lnTo>
                  <a:pt x="3759" y="14079"/>
                </a:lnTo>
                <a:cubicBezTo>
                  <a:pt x="3700" y="13539"/>
                  <a:pt x="3844" y="13008"/>
                  <a:pt x="4161" y="1262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E7111273-CA6A-45A8-B5F7-5B478D36D82E}"/>
              </a:ext>
            </a:extLst>
          </p:cNvPr>
          <p:cNvSpPr/>
          <p:nvPr/>
        </p:nvSpPr>
        <p:spPr>
          <a:xfrm>
            <a:off x="6675844" y="3131517"/>
            <a:ext cx="2174312" cy="2549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5" extrusionOk="0">
                <a:moveTo>
                  <a:pt x="8973" y="4161"/>
                </a:moveTo>
                <a:cubicBezTo>
                  <a:pt x="9340" y="4467"/>
                  <a:pt x="9526" y="4904"/>
                  <a:pt x="9482" y="5360"/>
                </a:cubicBezTo>
                <a:cubicBezTo>
                  <a:pt x="9419" y="6018"/>
                  <a:pt x="9018" y="6690"/>
                  <a:pt x="8352" y="7252"/>
                </a:cubicBezTo>
                <a:cubicBezTo>
                  <a:pt x="7708" y="7832"/>
                  <a:pt x="6929" y="8188"/>
                  <a:pt x="6157" y="8257"/>
                </a:cubicBezTo>
                <a:cubicBezTo>
                  <a:pt x="5624" y="8305"/>
                  <a:pt x="5107" y="8156"/>
                  <a:pt x="4740" y="7850"/>
                </a:cubicBezTo>
                <a:cubicBezTo>
                  <a:pt x="4360" y="7533"/>
                  <a:pt x="4179" y="7084"/>
                  <a:pt x="4237" y="6622"/>
                </a:cubicBezTo>
                <a:lnTo>
                  <a:pt x="0" y="10284"/>
                </a:lnTo>
                <a:cubicBezTo>
                  <a:pt x="2624" y="12431"/>
                  <a:pt x="4359" y="15364"/>
                  <a:pt x="4679" y="18646"/>
                </a:cubicBezTo>
                <a:lnTo>
                  <a:pt x="11923" y="18601"/>
                </a:lnTo>
                <a:cubicBezTo>
                  <a:pt x="12070" y="18653"/>
                  <a:pt x="12223" y="18749"/>
                  <a:pt x="12232" y="18901"/>
                </a:cubicBezTo>
                <a:cubicBezTo>
                  <a:pt x="12249" y="19194"/>
                  <a:pt x="12247" y="19461"/>
                  <a:pt x="11943" y="19645"/>
                </a:cubicBezTo>
                <a:cubicBezTo>
                  <a:pt x="11774" y="19748"/>
                  <a:pt x="11578" y="19820"/>
                  <a:pt x="11402" y="19916"/>
                </a:cubicBezTo>
                <a:cubicBezTo>
                  <a:pt x="10866" y="20207"/>
                  <a:pt x="10814" y="20794"/>
                  <a:pt x="11311" y="21137"/>
                </a:cubicBezTo>
                <a:cubicBezTo>
                  <a:pt x="11800" y="21475"/>
                  <a:pt x="12497" y="21600"/>
                  <a:pt x="13140" y="21583"/>
                </a:cubicBezTo>
                <a:cubicBezTo>
                  <a:pt x="13783" y="21588"/>
                  <a:pt x="14477" y="21449"/>
                  <a:pt x="14957" y="21102"/>
                </a:cubicBezTo>
                <a:cubicBezTo>
                  <a:pt x="15444" y="20750"/>
                  <a:pt x="15377" y="20164"/>
                  <a:pt x="14834" y="19883"/>
                </a:cubicBezTo>
                <a:cubicBezTo>
                  <a:pt x="14654" y="19791"/>
                  <a:pt x="14458" y="19722"/>
                  <a:pt x="14285" y="19622"/>
                </a:cubicBezTo>
                <a:cubicBezTo>
                  <a:pt x="13976" y="19444"/>
                  <a:pt x="13968" y="19177"/>
                  <a:pt x="13977" y="18885"/>
                </a:cubicBezTo>
                <a:cubicBezTo>
                  <a:pt x="13981" y="18733"/>
                  <a:pt x="14132" y="18634"/>
                  <a:pt x="14277" y="18578"/>
                </a:cubicBezTo>
                <a:lnTo>
                  <a:pt x="21600" y="18508"/>
                </a:lnTo>
                <a:cubicBezTo>
                  <a:pt x="21221" y="11246"/>
                  <a:pt x="17549" y="4729"/>
                  <a:pt x="11835" y="0"/>
                </a:cubicBezTo>
                <a:lnTo>
                  <a:pt x="7521" y="3760"/>
                </a:lnTo>
                <a:cubicBezTo>
                  <a:pt x="8061" y="3700"/>
                  <a:pt x="8592" y="3844"/>
                  <a:pt x="8973" y="416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4CE9F9C7-9A54-4ADB-B631-FAE32B6713B8}"/>
              </a:ext>
            </a:extLst>
          </p:cNvPr>
          <p:cNvSpPr/>
          <p:nvPr/>
        </p:nvSpPr>
        <p:spPr>
          <a:xfrm>
            <a:off x="5568851" y="2190573"/>
            <a:ext cx="2240904" cy="20671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02" extrusionOk="0">
                <a:moveTo>
                  <a:pt x="1386" y="5739"/>
                </a:moveTo>
                <a:cubicBezTo>
                  <a:pt x="1884" y="5733"/>
                  <a:pt x="2364" y="5975"/>
                  <a:pt x="2700" y="6403"/>
                </a:cubicBezTo>
                <a:cubicBezTo>
                  <a:pt x="3188" y="7022"/>
                  <a:pt x="3453" y="7902"/>
                  <a:pt x="3449" y="8883"/>
                </a:cubicBezTo>
                <a:cubicBezTo>
                  <a:pt x="3474" y="9864"/>
                  <a:pt x="3226" y="10751"/>
                  <a:pt x="2752" y="11381"/>
                </a:cubicBezTo>
                <a:cubicBezTo>
                  <a:pt x="2425" y="11818"/>
                  <a:pt x="1951" y="12072"/>
                  <a:pt x="1452" y="12077"/>
                </a:cubicBezTo>
                <a:cubicBezTo>
                  <a:pt x="936" y="12084"/>
                  <a:pt x="451" y="11828"/>
                  <a:pt x="119" y="11384"/>
                </a:cubicBezTo>
                <a:lnTo>
                  <a:pt x="159" y="17701"/>
                </a:lnTo>
                <a:cubicBezTo>
                  <a:pt x="205" y="17700"/>
                  <a:pt x="250" y="17698"/>
                  <a:pt x="295" y="17698"/>
                </a:cubicBezTo>
                <a:cubicBezTo>
                  <a:pt x="4028" y="17652"/>
                  <a:pt x="7458" y="19090"/>
                  <a:pt x="10102" y="21502"/>
                </a:cubicBezTo>
                <a:lnTo>
                  <a:pt x="15036" y="16099"/>
                </a:lnTo>
                <a:cubicBezTo>
                  <a:pt x="15179" y="16036"/>
                  <a:pt x="15361" y="16006"/>
                  <a:pt x="15490" y="16131"/>
                </a:cubicBezTo>
                <a:cubicBezTo>
                  <a:pt x="15737" y="16373"/>
                  <a:pt x="15951" y="16606"/>
                  <a:pt x="15890" y="16991"/>
                </a:cubicBezTo>
                <a:cubicBezTo>
                  <a:pt x="15856" y="17206"/>
                  <a:pt x="15781" y="17414"/>
                  <a:pt x="15737" y="17628"/>
                </a:cubicBezTo>
                <a:cubicBezTo>
                  <a:pt x="15603" y="18277"/>
                  <a:pt x="16041" y="18825"/>
                  <a:pt x="16657" y="18756"/>
                </a:cubicBezTo>
                <a:cubicBezTo>
                  <a:pt x="17265" y="18687"/>
                  <a:pt x="17844" y="18280"/>
                  <a:pt x="18272" y="17789"/>
                </a:cubicBezTo>
                <a:cubicBezTo>
                  <a:pt x="18717" y="17317"/>
                  <a:pt x="19081" y="16683"/>
                  <a:pt x="19130" y="16026"/>
                </a:cubicBezTo>
                <a:cubicBezTo>
                  <a:pt x="19181" y="15359"/>
                  <a:pt x="18664" y="14900"/>
                  <a:pt x="18065" y="15058"/>
                </a:cubicBezTo>
                <a:cubicBezTo>
                  <a:pt x="17867" y="15110"/>
                  <a:pt x="17677" y="15197"/>
                  <a:pt x="17479" y="15238"/>
                </a:cubicBezTo>
                <a:cubicBezTo>
                  <a:pt x="17123" y="15312"/>
                  <a:pt x="16903" y="15086"/>
                  <a:pt x="16673" y="14826"/>
                </a:cubicBezTo>
                <a:cubicBezTo>
                  <a:pt x="16554" y="14690"/>
                  <a:pt x="16578" y="14492"/>
                  <a:pt x="16633" y="14336"/>
                </a:cubicBezTo>
                <a:lnTo>
                  <a:pt x="21600" y="8854"/>
                </a:lnTo>
                <a:cubicBezTo>
                  <a:pt x="15941" y="3271"/>
                  <a:pt x="8383" y="-98"/>
                  <a:pt x="110" y="2"/>
                </a:cubicBezTo>
                <a:cubicBezTo>
                  <a:pt x="73" y="3"/>
                  <a:pt x="37" y="5"/>
                  <a:pt x="0" y="5"/>
                </a:cubicBezTo>
                <a:lnTo>
                  <a:pt x="67" y="6465"/>
                </a:lnTo>
                <a:cubicBezTo>
                  <a:pt x="390" y="6013"/>
                  <a:pt x="870" y="5745"/>
                  <a:pt x="1386" y="5739"/>
                </a:cubicBezTo>
                <a:close/>
              </a:path>
            </a:pathLst>
          </a:custGeom>
          <a:gradFill>
            <a:gsLst>
              <a:gs pos="0">
                <a:srgbClr val="FBB215"/>
              </a:gs>
              <a:gs pos="100000">
                <a:srgbClr val="E66B2F"/>
              </a:gs>
            </a:gsLst>
            <a:lin ang="2700000" scaled="1"/>
          </a:gradFill>
          <a:ln>
            <a:noFill/>
          </a:ln>
          <a:effectLst/>
        </p:spPr>
        <p:txBody>
          <a:bodyPr lIns="0" tIns="0" rIns="0" bIns="0"/>
          <a:lstStyle/>
          <a:p>
            <a:endParaRPr sz="3600">
              <a:cs typeface="Calibri" charset="0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DD8172E9-DF2B-460C-BBD4-ED958F9A3069}"/>
              </a:ext>
            </a:extLst>
          </p:cNvPr>
          <p:cNvSpPr/>
          <p:nvPr/>
        </p:nvSpPr>
        <p:spPr>
          <a:xfrm>
            <a:off x="2358572" y="5234802"/>
            <a:ext cx="2174312" cy="2549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5" extrusionOk="0">
                <a:moveTo>
                  <a:pt x="12627" y="17424"/>
                </a:moveTo>
                <a:cubicBezTo>
                  <a:pt x="12260" y="17118"/>
                  <a:pt x="12074" y="16681"/>
                  <a:pt x="12118" y="16225"/>
                </a:cubicBezTo>
                <a:cubicBezTo>
                  <a:pt x="12181" y="15567"/>
                  <a:pt x="12582" y="14895"/>
                  <a:pt x="13248" y="14333"/>
                </a:cubicBezTo>
                <a:cubicBezTo>
                  <a:pt x="13892" y="13753"/>
                  <a:pt x="14671" y="13397"/>
                  <a:pt x="15443" y="13328"/>
                </a:cubicBezTo>
                <a:cubicBezTo>
                  <a:pt x="15976" y="13280"/>
                  <a:pt x="16493" y="13429"/>
                  <a:pt x="16860" y="13735"/>
                </a:cubicBezTo>
                <a:cubicBezTo>
                  <a:pt x="17241" y="14052"/>
                  <a:pt x="17421" y="14501"/>
                  <a:pt x="17363" y="14962"/>
                </a:cubicBezTo>
                <a:lnTo>
                  <a:pt x="21600" y="11301"/>
                </a:lnTo>
                <a:cubicBezTo>
                  <a:pt x="18976" y="9154"/>
                  <a:pt x="17241" y="6221"/>
                  <a:pt x="16921" y="2939"/>
                </a:cubicBezTo>
                <a:lnTo>
                  <a:pt x="9677" y="2984"/>
                </a:lnTo>
                <a:cubicBezTo>
                  <a:pt x="9530" y="2932"/>
                  <a:pt x="9377" y="2836"/>
                  <a:pt x="9368" y="2684"/>
                </a:cubicBezTo>
                <a:cubicBezTo>
                  <a:pt x="9351" y="2391"/>
                  <a:pt x="9353" y="2124"/>
                  <a:pt x="9657" y="1940"/>
                </a:cubicBezTo>
                <a:cubicBezTo>
                  <a:pt x="9826" y="1837"/>
                  <a:pt x="10022" y="1765"/>
                  <a:pt x="10198" y="1669"/>
                </a:cubicBezTo>
                <a:cubicBezTo>
                  <a:pt x="10734" y="1378"/>
                  <a:pt x="10786" y="791"/>
                  <a:pt x="10289" y="448"/>
                </a:cubicBezTo>
                <a:cubicBezTo>
                  <a:pt x="9800" y="110"/>
                  <a:pt x="9103" y="-15"/>
                  <a:pt x="8460" y="2"/>
                </a:cubicBezTo>
                <a:cubicBezTo>
                  <a:pt x="7817" y="-3"/>
                  <a:pt x="7123" y="136"/>
                  <a:pt x="6643" y="483"/>
                </a:cubicBezTo>
                <a:cubicBezTo>
                  <a:pt x="6156" y="835"/>
                  <a:pt x="6223" y="1421"/>
                  <a:pt x="6766" y="1702"/>
                </a:cubicBezTo>
                <a:cubicBezTo>
                  <a:pt x="6946" y="1794"/>
                  <a:pt x="7142" y="1863"/>
                  <a:pt x="7315" y="1963"/>
                </a:cubicBezTo>
                <a:cubicBezTo>
                  <a:pt x="7624" y="2141"/>
                  <a:pt x="7632" y="2408"/>
                  <a:pt x="7623" y="2700"/>
                </a:cubicBezTo>
                <a:cubicBezTo>
                  <a:pt x="7619" y="2852"/>
                  <a:pt x="7468" y="2951"/>
                  <a:pt x="7323" y="3007"/>
                </a:cubicBezTo>
                <a:lnTo>
                  <a:pt x="0" y="3077"/>
                </a:lnTo>
                <a:cubicBezTo>
                  <a:pt x="379" y="10339"/>
                  <a:pt x="4051" y="16856"/>
                  <a:pt x="9765" y="21585"/>
                </a:cubicBezTo>
                <a:lnTo>
                  <a:pt x="14079" y="17825"/>
                </a:lnTo>
                <a:cubicBezTo>
                  <a:pt x="13539" y="17885"/>
                  <a:pt x="13008" y="17741"/>
                  <a:pt x="12627" y="1742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94DCBFEF-5718-44C4-A449-33C8C9C6D2CC}"/>
              </a:ext>
            </a:extLst>
          </p:cNvPr>
          <p:cNvSpPr/>
          <p:nvPr/>
        </p:nvSpPr>
        <p:spPr>
          <a:xfrm>
            <a:off x="3410215" y="6618544"/>
            <a:ext cx="2240904" cy="20671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02" extrusionOk="0">
                <a:moveTo>
                  <a:pt x="20214" y="15763"/>
                </a:moveTo>
                <a:cubicBezTo>
                  <a:pt x="19716" y="15769"/>
                  <a:pt x="19236" y="15527"/>
                  <a:pt x="18900" y="15099"/>
                </a:cubicBezTo>
                <a:cubicBezTo>
                  <a:pt x="18412" y="14480"/>
                  <a:pt x="18147" y="13600"/>
                  <a:pt x="18151" y="12619"/>
                </a:cubicBezTo>
                <a:cubicBezTo>
                  <a:pt x="18126" y="11638"/>
                  <a:pt x="18373" y="10751"/>
                  <a:pt x="18848" y="10121"/>
                </a:cubicBezTo>
                <a:cubicBezTo>
                  <a:pt x="19175" y="9684"/>
                  <a:pt x="19649" y="9430"/>
                  <a:pt x="20148" y="9425"/>
                </a:cubicBezTo>
                <a:cubicBezTo>
                  <a:pt x="20664" y="9418"/>
                  <a:pt x="21149" y="9674"/>
                  <a:pt x="21481" y="10118"/>
                </a:cubicBezTo>
                <a:lnTo>
                  <a:pt x="21441" y="3801"/>
                </a:lnTo>
                <a:cubicBezTo>
                  <a:pt x="21395" y="3802"/>
                  <a:pt x="21350" y="3804"/>
                  <a:pt x="21305" y="3804"/>
                </a:cubicBezTo>
                <a:cubicBezTo>
                  <a:pt x="17572" y="3850"/>
                  <a:pt x="14142" y="2412"/>
                  <a:pt x="11498" y="0"/>
                </a:cubicBezTo>
                <a:lnTo>
                  <a:pt x="6564" y="5403"/>
                </a:lnTo>
                <a:cubicBezTo>
                  <a:pt x="6421" y="5466"/>
                  <a:pt x="6239" y="5496"/>
                  <a:pt x="6110" y="5370"/>
                </a:cubicBezTo>
                <a:cubicBezTo>
                  <a:pt x="5863" y="5129"/>
                  <a:pt x="5649" y="4896"/>
                  <a:pt x="5710" y="4511"/>
                </a:cubicBezTo>
                <a:cubicBezTo>
                  <a:pt x="5744" y="4296"/>
                  <a:pt x="5819" y="4088"/>
                  <a:pt x="5863" y="3874"/>
                </a:cubicBezTo>
                <a:cubicBezTo>
                  <a:pt x="5997" y="3225"/>
                  <a:pt x="5559" y="2677"/>
                  <a:pt x="4943" y="2746"/>
                </a:cubicBezTo>
                <a:cubicBezTo>
                  <a:pt x="4335" y="2815"/>
                  <a:pt x="3756" y="3222"/>
                  <a:pt x="3328" y="3713"/>
                </a:cubicBezTo>
                <a:cubicBezTo>
                  <a:pt x="2883" y="4185"/>
                  <a:pt x="2520" y="4819"/>
                  <a:pt x="2470" y="5476"/>
                </a:cubicBezTo>
                <a:cubicBezTo>
                  <a:pt x="2419" y="6143"/>
                  <a:pt x="2936" y="6602"/>
                  <a:pt x="3535" y="6444"/>
                </a:cubicBezTo>
                <a:cubicBezTo>
                  <a:pt x="3733" y="6392"/>
                  <a:pt x="3923" y="6305"/>
                  <a:pt x="4121" y="6264"/>
                </a:cubicBezTo>
                <a:cubicBezTo>
                  <a:pt x="4477" y="6190"/>
                  <a:pt x="4697" y="6416"/>
                  <a:pt x="4927" y="6676"/>
                </a:cubicBezTo>
                <a:cubicBezTo>
                  <a:pt x="5046" y="6812"/>
                  <a:pt x="5022" y="7010"/>
                  <a:pt x="4967" y="7166"/>
                </a:cubicBezTo>
                <a:lnTo>
                  <a:pt x="0" y="12648"/>
                </a:lnTo>
                <a:cubicBezTo>
                  <a:pt x="5659" y="18231"/>
                  <a:pt x="13217" y="21600"/>
                  <a:pt x="21490" y="21500"/>
                </a:cubicBezTo>
                <a:cubicBezTo>
                  <a:pt x="21527" y="21499"/>
                  <a:pt x="21563" y="21497"/>
                  <a:pt x="21600" y="21497"/>
                </a:cubicBezTo>
                <a:lnTo>
                  <a:pt x="21533" y="15037"/>
                </a:lnTo>
                <a:cubicBezTo>
                  <a:pt x="21210" y="15489"/>
                  <a:pt x="20730" y="15757"/>
                  <a:pt x="20214" y="15763"/>
                </a:cubicBezTo>
                <a:close/>
              </a:path>
            </a:pathLst>
          </a:custGeom>
          <a:gradFill>
            <a:gsLst>
              <a:gs pos="0">
                <a:srgbClr val="FBB215"/>
              </a:gs>
              <a:gs pos="100000">
                <a:srgbClr val="E66B2F"/>
              </a:gs>
            </a:gsLst>
            <a:lin ang="2700000" scaled="1"/>
          </a:gradFill>
          <a:ln>
            <a:noFill/>
          </a:ln>
          <a:effectLst/>
        </p:spPr>
        <p:txBody>
          <a:bodyPr lIns="0" tIns="0" rIns="0" bIns="0"/>
          <a:lstStyle/>
          <a:p>
            <a:endParaRPr sz="3600">
              <a:cs typeface="Calibri" charset="0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4207A5B8-85FC-400C-9A98-31D3DA41AE38}"/>
              </a:ext>
            </a:extLst>
          </p:cNvPr>
          <p:cNvSpPr/>
          <p:nvPr/>
        </p:nvSpPr>
        <p:spPr>
          <a:xfrm>
            <a:off x="5402801" y="6507845"/>
            <a:ext cx="2549504" cy="2174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5" h="21600" extrusionOk="0">
                <a:moveTo>
                  <a:pt x="17424" y="8973"/>
                </a:moveTo>
                <a:cubicBezTo>
                  <a:pt x="17118" y="9340"/>
                  <a:pt x="16682" y="9526"/>
                  <a:pt x="16226" y="9482"/>
                </a:cubicBezTo>
                <a:cubicBezTo>
                  <a:pt x="15567" y="9419"/>
                  <a:pt x="14896" y="9018"/>
                  <a:pt x="14333" y="8352"/>
                </a:cubicBezTo>
                <a:cubicBezTo>
                  <a:pt x="13754" y="7708"/>
                  <a:pt x="13397" y="6929"/>
                  <a:pt x="13328" y="6158"/>
                </a:cubicBezTo>
                <a:cubicBezTo>
                  <a:pt x="13281" y="5624"/>
                  <a:pt x="13429" y="5107"/>
                  <a:pt x="13735" y="4740"/>
                </a:cubicBezTo>
                <a:cubicBezTo>
                  <a:pt x="14052" y="4359"/>
                  <a:pt x="14501" y="4179"/>
                  <a:pt x="14963" y="4237"/>
                </a:cubicBezTo>
                <a:lnTo>
                  <a:pt x="11301" y="0"/>
                </a:lnTo>
                <a:cubicBezTo>
                  <a:pt x="9154" y="2624"/>
                  <a:pt x="6221" y="4359"/>
                  <a:pt x="2938" y="4679"/>
                </a:cubicBezTo>
                <a:lnTo>
                  <a:pt x="2984" y="11923"/>
                </a:lnTo>
                <a:cubicBezTo>
                  <a:pt x="2932" y="12070"/>
                  <a:pt x="2835" y="12223"/>
                  <a:pt x="2684" y="12232"/>
                </a:cubicBezTo>
                <a:cubicBezTo>
                  <a:pt x="2391" y="12249"/>
                  <a:pt x="2124" y="12247"/>
                  <a:pt x="1940" y="11943"/>
                </a:cubicBezTo>
                <a:cubicBezTo>
                  <a:pt x="1837" y="11773"/>
                  <a:pt x="1765" y="11578"/>
                  <a:pt x="1669" y="11402"/>
                </a:cubicBezTo>
                <a:cubicBezTo>
                  <a:pt x="1378" y="10866"/>
                  <a:pt x="791" y="10814"/>
                  <a:pt x="448" y="11311"/>
                </a:cubicBezTo>
                <a:cubicBezTo>
                  <a:pt x="110" y="11800"/>
                  <a:pt x="-15" y="12497"/>
                  <a:pt x="2" y="13140"/>
                </a:cubicBezTo>
                <a:cubicBezTo>
                  <a:pt x="-3" y="13783"/>
                  <a:pt x="136" y="14476"/>
                  <a:pt x="483" y="14957"/>
                </a:cubicBezTo>
                <a:cubicBezTo>
                  <a:pt x="836" y="15444"/>
                  <a:pt x="1421" y="15377"/>
                  <a:pt x="1702" y="14833"/>
                </a:cubicBezTo>
                <a:cubicBezTo>
                  <a:pt x="1794" y="14655"/>
                  <a:pt x="1863" y="14458"/>
                  <a:pt x="1962" y="14285"/>
                </a:cubicBezTo>
                <a:cubicBezTo>
                  <a:pt x="2140" y="13976"/>
                  <a:pt x="2408" y="13968"/>
                  <a:pt x="2700" y="13976"/>
                </a:cubicBezTo>
                <a:cubicBezTo>
                  <a:pt x="2852" y="13981"/>
                  <a:pt x="2951" y="14132"/>
                  <a:pt x="3007" y="14278"/>
                </a:cubicBezTo>
                <a:lnTo>
                  <a:pt x="3077" y="21600"/>
                </a:lnTo>
                <a:cubicBezTo>
                  <a:pt x="10339" y="21221"/>
                  <a:pt x="16857" y="17549"/>
                  <a:pt x="21585" y="11835"/>
                </a:cubicBezTo>
                <a:lnTo>
                  <a:pt x="17826" y="7521"/>
                </a:lnTo>
                <a:cubicBezTo>
                  <a:pt x="17885" y="8061"/>
                  <a:pt x="17741" y="8592"/>
                  <a:pt x="17424" y="897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C190DD6D-0A03-474E-B88A-3E74095A12CB}"/>
              </a:ext>
            </a:extLst>
          </p:cNvPr>
          <p:cNvSpPr/>
          <p:nvPr/>
        </p:nvSpPr>
        <p:spPr>
          <a:xfrm>
            <a:off x="6786543" y="5400852"/>
            <a:ext cx="2067171" cy="2240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2" h="21600" extrusionOk="0">
                <a:moveTo>
                  <a:pt x="21497" y="0"/>
                </a:moveTo>
                <a:lnTo>
                  <a:pt x="15037" y="67"/>
                </a:lnTo>
                <a:cubicBezTo>
                  <a:pt x="15489" y="390"/>
                  <a:pt x="15757" y="870"/>
                  <a:pt x="15763" y="1386"/>
                </a:cubicBezTo>
                <a:cubicBezTo>
                  <a:pt x="15769" y="1885"/>
                  <a:pt x="15527" y="2364"/>
                  <a:pt x="15099" y="2701"/>
                </a:cubicBezTo>
                <a:cubicBezTo>
                  <a:pt x="14480" y="3188"/>
                  <a:pt x="13600" y="3453"/>
                  <a:pt x="12619" y="3449"/>
                </a:cubicBezTo>
                <a:cubicBezTo>
                  <a:pt x="11637" y="3473"/>
                  <a:pt x="10751" y="3226"/>
                  <a:pt x="10121" y="2752"/>
                </a:cubicBezTo>
                <a:cubicBezTo>
                  <a:pt x="9684" y="2425"/>
                  <a:pt x="9431" y="1951"/>
                  <a:pt x="9425" y="1452"/>
                </a:cubicBezTo>
                <a:cubicBezTo>
                  <a:pt x="9418" y="936"/>
                  <a:pt x="9674" y="451"/>
                  <a:pt x="10118" y="119"/>
                </a:cubicBezTo>
                <a:lnTo>
                  <a:pt x="3801" y="159"/>
                </a:lnTo>
                <a:cubicBezTo>
                  <a:pt x="3802" y="204"/>
                  <a:pt x="3803" y="249"/>
                  <a:pt x="3804" y="295"/>
                </a:cubicBezTo>
                <a:cubicBezTo>
                  <a:pt x="3850" y="4029"/>
                  <a:pt x="2412" y="7458"/>
                  <a:pt x="0" y="10102"/>
                </a:cubicBezTo>
                <a:lnTo>
                  <a:pt x="5403" y="15036"/>
                </a:lnTo>
                <a:cubicBezTo>
                  <a:pt x="5466" y="15179"/>
                  <a:pt x="5496" y="15361"/>
                  <a:pt x="5370" y="15490"/>
                </a:cubicBezTo>
                <a:cubicBezTo>
                  <a:pt x="5129" y="15737"/>
                  <a:pt x="4895" y="15951"/>
                  <a:pt x="4511" y="15890"/>
                </a:cubicBezTo>
                <a:cubicBezTo>
                  <a:pt x="4295" y="15856"/>
                  <a:pt x="4088" y="15781"/>
                  <a:pt x="3874" y="15737"/>
                </a:cubicBezTo>
                <a:cubicBezTo>
                  <a:pt x="3225" y="15603"/>
                  <a:pt x="2677" y="16041"/>
                  <a:pt x="2746" y="16657"/>
                </a:cubicBezTo>
                <a:cubicBezTo>
                  <a:pt x="2815" y="17265"/>
                  <a:pt x="3222" y="17844"/>
                  <a:pt x="3713" y="18272"/>
                </a:cubicBezTo>
                <a:cubicBezTo>
                  <a:pt x="4185" y="18716"/>
                  <a:pt x="4819" y="19081"/>
                  <a:pt x="5476" y="19130"/>
                </a:cubicBezTo>
                <a:cubicBezTo>
                  <a:pt x="6143" y="19181"/>
                  <a:pt x="6603" y="18664"/>
                  <a:pt x="6444" y="18065"/>
                </a:cubicBezTo>
                <a:cubicBezTo>
                  <a:pt x="6391" y="17867"/>
                  <a:pt x="6305" y="17677"/>
                  <a:pt x="6264" y="17479"/>
                </a:cubicBezTo>
                <a:cubicBezTo>
                  <a:pt x="6190" y="17124"/>
                  <a:pt x="6416" y="16903"/>
                  <a:pt x="6676" y="16673"/>
                </a:cubicBezTo>
                <a:cubicBezTo>
                  <a:pt x="6812" y="16554"/>
                  <a:pt x="7010" y="16578"/>
                  <a:pt x="7166" y="16633"/>
                </a:cubicBezTo>
                <a:lnTo>
                  <a:pt x="12648" y="21600"/>
                </a:lnTo>
                <a:cubicBezTo>
                  <a:pt x="18231" y="15941"/>
                  <a:pt x="21600" y="8383"/>
                  <a:pt x="21499" y="110"/>
                </a:cubicBezTo>
                <a:cubicBezTo>
                  <a:pt x="21499" y="73"/>
                  <a:pt x="21497" y="37"/>
                  <a:pt x="21497" y="0"/>
                </a:cubicBezTo>
                <a:close/>
              </a:path>
            </a:pathLst>
          </a:custGeom>
          <a:gradFill>
            <a:gsLst>
              <a:gs pos="0">
                <a:srgbClr val="FBB215"/>
              </a:gs>
              <a:gs pos="100000">
                <a:srgbClr val="E66B2F"/>
              </a:gs>
            </a:gsLst>
            <a:lin ang="2700000" scaled="1"/>
          </a:gradFill>
          <a:ln>
            <a:noFill/>
          </a:ln>
          <a:effectLst/>
        </p:spPr>
        <p:txBody>
          <a:bodyPr lIns="0" tIns="0" rIns="0" bIns="0"/>
          <a:lstStyle/>
          <a:p>
            <a:endParaRPr sz="3600">
              <a:cs typeface="Calibri" charset="0"/>
            </a:endParaRPr>
          </a:p>
        </p:txBody>
      </p:sp>
      <p:sp>
        <p:nvSpPr>
          <p:cNvPr id="13" name="ICON">
            <a:extLst>
              <a:ext uri="{FF2B5EF4-FFF2-40B4-BE49-F238E27FC236}">
                <a16:creationId xmlns:a16="http://schemas.microsoft.com/office/drawing/2014/main" id="{6FCD423F-12C8-4F3F-AFE6-F055A290E55E}"/>
              </a:ext>
            </a:extLst>
          </p:cNvPr>
          <p:cNvSpPr>
            <a:spLocks/>
          </p:cNvSpPr>
          <p:nvPr/>
        </p:nvSpPr>
        <p:spPr bwMode="auto">
          <a:xfrm>
            <a:off x="2974635" y="6091878"/>
            <a:ext cx="649762" cy="585145"/>
          </a:xfrm>
          <a:custGeom>
            <a:avLst/>
            <a:gdLst>
              <a:gd name="T0" fmla="*/ 17 w 72"/>
              <a:gd name="T1" fmla="*/ 61 h 65"/>
              <a:gd name="T2" fmla="*/ 25 w 72"/>
              <a:gd name="T3" fmla="*/ 55 h 65"/>
              <a:gd name="T4" fmla="*/ 30 w 72"/>
              <a:gd name="T5" fmla="*/ 52 h 65"/>
              <a:gd name="T6" fmla="*/ 22 w 72"/>
              <a:gd name="T7" fmla="*/ 40 h 65"/>
              <a:gd name="T8" fmla="*/ 19 w 72"/>
              <a:gd name="T9" fmla="*/ 36 h 65"/>
              <a:gd name="T10" fmla="*/ 21 w 72"/>
              <a:gd name="T11" fmla="*/ 30 h 65"/>
              <a:gd name="T12" fmla="*/ 20 w 72"/>
              <a:gd name="T13" fmla="*/ 29 h 65"/>
              <a:gd name="T14" fmla="*/ 21 w 72"/>
              <a:gd name="T15" fmla="*/ 26 h 65"/>
              <a:gd name="T16" fmla="*/ 20 w 72"/>
              <a:gd name="T17" fmla="*/ 21 h 65"/>
              <a:gd name="T18" fmla="*/ 30 w 72"/>
              <a:gd name="T19" fmla="*/ 12 h 65"/>
              <a:gd name="T20" fmla="*/ 29 w 72"/>
              <a:gd name="T21" fmla="*/ 9 h 65"/>
              <a:gd name="T22" fmla="*/ 31 w 72"/>
              <a:gd name="T23" fmla="*/ 8 h 65"/>
              <a:gd name="T24" fmla="*/ 38 w 72"/>
              <a:gd name="T25" fmla="*/ 10 h 65"/>
              <a:gd name="T26" fmla="*/ 37 w 72"/>
              <a:gd name="T27" fmla="*/ 9 h 65"/>
              <a:gd name="T28" fmla="*/ 46 w 72"/>
              <a:gd name="T29" fmla="*/ 13 h 65"/>
              <a:gd name="T30" fmla="*/ 46 w 72"/>
              <a:gd name="T31" fmla="*/ 12 h 65"/>
              <a:gd name="T32" fmla="*/ 48 w 72"/>
              <a:gd name="T33" fmla="*/ 13 h 65"/>
              <a:gd name="T34" fmla="*/ 50 w 72"/>
              <a:gd name="T35" fmla="*/ 13 h 65"/>
              <a:gd name="T36" fmla="*/ 51 w 72"/>
              <a:gd name="T37" fmla="*/ 18 h 65"/>
              <a:gd name="T38" fmla="*/ 51 w 72"/>
              <a:gd name="T39" fmla="*/ 16 h 65"/>
              <a:gd name="T40" fmla="*/ 54 w 72"/>
              <a:gd name="T41" fmla="*/ 21 h 65"/>
              <a:gd name="T42" fmla="*/ 53 w 72"/>
              <a:gd name="T43" fmla="*/ 23 h 65"/>
              <a:gd name="T44" fmla="*/ 53 w 72"/>
              <a:gd name="T45" fmla="*/ 24 h 65"/>
              <a:gd name="T46" fmla="*/ 54 w 72"/>
              <a:gd name="T47" fmla="*/ 26 h 65"/>
              <a:gd name="T48" fmla="*/ 53 w 72"/>
              <a:gd name="T49" fmla="*/ 26 h 65"/>
              <a:gd name="T50" fmla="*/ 51 w 72"/>
              <a:gd name="T51" fmla="*/ 31 h 65"/>
              <a:gd name="T52" fmla="*/ 53 w 72"/>
              <a:gd name="T53" fmla="*/ 35 h 65"/>
              <a:gd name="T54" fmla="*/ 50 w 72"/>
              <a:gd name="T55" fmla="*/ 39 h 65"/>
              <a:gd name="T56" fmla="*/ 42 w 72"/>
              <a:gd name="T57" fmla="*/ 51 h 65"/>
              <a:gd name="T58" fmla="*/ 47 w 72"/>
              <a:gd name="T59" fmla="*/ 55 h 65"/>
              <a:gd name="T60" fmla="*/ 49 w 72"/>
              <a:gd name="T61" fmla="*/ 56 h 65"/>
              <a:gd name="T62" fmla="*/ 49 w 72"/>
              <a:gd name="T63" fmla="*/ 56 h 65"/>
              <a:gd name="T64" fmla="*/ 58 w 72"/>
              <a:gd name="T65" fmla="*/ 64 h 65"/>
              <a:gd name="T66" fmla="*/ 36 w 72"/>
              <a:gd name="T67" fmla="*/ 0 h 65"/>
              <a:gd name="T68" fmla="*/ 14 w 72"/>
              <a:gd name="T69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2" h="65">
                <a:moveTo>
                  <a:pt x="14" y="65"/>
                </a:moveTo>
                <a:cubicBezTo>
                  <a:pt x="15" y="64"/>
                  <a:pt x="16" y="63"/>
                  <a:pt x="17" y="61"/>
                </a:cubicBezTo>
                <a:cubicBezTo>
                  <a:pt x="19" y="60"/>
                  <a:pt x="22" y="58"/>
                  <a:pt x="23" y="57"/>
                </a:cubicBezTo>
                <a:cubicBezTo>
                  <a:pt x="23" y="56"/>
                  <a:pt x="24" y="55"/>
                  <a:pt x="25" y="55"/>
                </a:cubicBezTo>
                <a:cubicBezTo>
                  <a:pt x="26" y="55"/>
                  <a:pt x="28" y="55"/>
                  <a:pt x="30" y="54"/>
                </a:cubicBezTo>
                <a:cubicBezTo>
                  <a:pt x="30" y="52"/>
                  <a:pt x="30" y="52"/>
                  <a:pt x="30" y="52"/>
                </a:cubicBezTo>
                <a:cubicBezTo>
                  <a:pt x="27" y="50"/>
                  <a:pt x="22" y="45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0" y="40"/>
                  <a:pt x="19" y="38"/>
                  <a:pt x="19" y="36"/>
                </a:cubicBezTo>
                <a:cubicBezTo>
                  <a:pt x="19" y="34"/>
                  <a:pt x="20" y="33"/>
                  <a:pt x="21" y="32"/>
                </a:cubicBezTo>
                <a:cubicBezTo>
                  <a:pt x="20" y="32"/>
                  <a:pt x="21" y="31"/>
                  <a:pt x="21" y="30"/>
                </a:cubicBezTo>
                <a:cubicBezTo>
                  <a:pt x="21" y="29"/>
                  <a:pt x="21" y="29"/>
                  <a:pt x="21" y="29"/>
                </a:cubicBezTo>
                <a:cubicBezTo>
                  <a:pt x="20" y="30"/>
                  <a:pt x="20" y="30"/>
                  <a:pt x="20" y="29"/>
                </a:cubicBezTo>
                <a:cubicBezTo>
                  <a:pt x="20" y="29"/>
                  <a:pt x="20" y="28"/>
                  <a:pt x="21" y="27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4"/>
                  <a:pt x="21" y="22"/>
                  <a:pt x="22" y="20"/>
                </a:cubicBezTo>
                <a:cubicBezTo>
                  <a:pt x="21" y="20"/>
                  <a:pt x="20" y="22"/>
                  <a:pt x="20" y="21"/>
                </a:cubicBezTo>
                <a:cubicBezTo>
                  <a:pt x="21" y="19"/>
                  <a:pt x="23" y="15"/>
                  <a:pt x="26" y="14"/>
                </a:cubicBezTo>
                <a:cubicBezTo>
                  <a:pt x="27" y="13"/>
                  <a:pt x="28" y="12"/>
                  <a:pt x="30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27" y="11"/>
                  <a:pt x="29" y="9"/>
                  <a:pt x="29" y="9"/>
                </a:cubicBezTo>
                <a:cubicBezTo>
                  <a:pt x="28" y="11"/>
                  <a:pt x="31" y="10"/>
                  <a:pt x="31" y="10"/>
                </a:cubicBezTo>
                <a:cubicBezTo>
                  <a:pt x="31" y="10"/>
                  <a:pt x="31" y="8"/>
                  <a:pt x="31" y="8"/>
                </a:cubicBezTo>
                <a:cubicBezTo>
                  <a:pt x="32" y="11"/>
                  <a:pt x="38" y="10"/>
                  <a:pt x="38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9" y="11"/>
                  <a:pt x="40" y="11"/>
                  <a:pt x="40" y="11"/>
                </a:cubicBezTo>
                <a:cubicBezTo>
                  <a:pt x="40" y="10"/>
                  <a:pt x="38" y="9"/>
                  <a:pt x="37" y="9"/>
                </a:cubicBezTo>
                <a:cubicBezTo>
                  <a:pt x="37" y="9"/>
                  <a:pt x="43" y="9"/>
                  <a:pt x="45" y="12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1"/>
                  <a:pt x="45" y="11"/>
                  <a:pt x="46" y="12"/>
                </a:cubicBezTo>
                <a:cubicBezTo>
                  <a:pt x="47" y="12"/>
                  <a:pt x="47" y="13"/>
                  <a:pt x="48" y="14"/>
                </a:cubicBezTo>
                <a:cubicBezTo>
                  <a:pt x="48" y="14"/>
                  <a:pt x="48" y="13"/>
                  <a:pt x="48" y="13"/>
                </a:cubicBezTo>
                <a:cubicBezTo>
                  <a:pt x="49" y="14"/>
                  <a:pt x="48" y="14"/>
                  <a:pt x="49" y="14"/>
                </a:cubicBezTo>
                <a:cubicBezTo>
                  <a:pt x="49" y="14"/>
                  <a:pt x="49" y="12"/>
                  <a:pt x="50" y="13"/>
                </a:cubicBezTo>
                <a:cubicBezTo>
                  <a:pt x="50" y="15"/>
                  <a:pt x="51" y="17"/>
                  <a:pt x="51" y="18"/>
                </a:cubicBezTo>
                <a:cubicBezTo>
                  <a:pt x="51" y="18"/>
                  <a:pt x="51" y="18"/>
                  <a:pt x="51" y="18"/>
                </a:cubicBezTo>
                <a:cubicBezTo>
                  <a:pt x="51" y="18"/>
                  <a:pt x="51" y="18"/>
                  <a:pt x="51" y="18"/>
                </a:cubicBezTo>
                <a:cubicBezTo>
                  <a:pt x="52" y="17"/>
                  <a:pt x="51" y="17"/>
                  <a:pt x="51" y="16"/>
                </a:cubicBezTo>
                <a:cubicBezTo>
                  <a:pt x="52" y="17"/>
                  <a:pt x="52" y="19"/>
                  <a:pt x="52" y="21"/>
                </a:cubicBezTo>
                <a:cubicBezTo>
                  <a:pt x="53" y="20"/>
                  <a:pt x="55" y="20"/>
                  <a:pt x="54" y="21"/>
                </a:cubicBezTo>
                <a:cubicBezTo>
                  <a:pt x="53" y="21"/>
                  <a:pt x="53" y="22"/>
                  <a:pt x="52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23"/>
                  <a:pt x="54" y="22"/>
                  <a:pt x="53" y="23"/>
                </a:cubicBezTo>
                <a:cubicBezTo>
                  <a:pt x="53" y="23"/>
                  <a:pt x="53" y="24"/>
                  <a:pt x="53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4" y="24"/>
                  <a:pt x="54" y="26"/>
                  <a:pt x="54" y="26"/>
                </a:cubicBezTo>
                <a:cubicBezTo>
                  <a:pt x="53" y="25"/>
                  <a:pt x="53" y="24"/>
                  <a:pt x="53" y="25"/>
                </a:cubicBezTo>
                <a:cubicBezTo>
                  <a:pt x="53" y="25"/>
                  <a:pt x="53" y="26"/>
                  <a:pt x="53" y="26"/>
                </a:cubicBezTo>
                <a:cubicBezTo>
                  <a:pt x="53" y="30"/>
                  <a:pt x="53" y="30"/>
                  <a:pt x="53" y="30"/>
                </a:cubicBezTo>
                <a:cubicBezTo>
                  <a:pt x="52" y="30"/>
                  <a:pt x="52" y="31"/>
                  <a:pt x="51" y="31"/>
                </a:cubicBezTo>
                <a:cubicBezTo>
                  <a:pt x="51" y="31"/>
                  <a:pt x="51" y="31"/>
                  <a:pt x="51" y="31"/>
                </a:cubicBezTo>
                <a:cubicBezTo>
                  <a:pt x="53" y="32"/>
                  <a:pt x="53" y="33"/>
                  <a:pt x="53" y="35"/>
                </a:cubicBezTo>
                <a:cubicBezTo>
                  <a:pt x="53" y="37"/>
                  <a:pt x="52" y="39"/>
                  <a:pt x="51" y="39"/>
                </a:cubicBezTo>
                <a:cubicBezTo>
                  <a:pt x="50" y="39"/>
                  <a:pt x="50" y="39"/>
                  <a:pt x="50" y="39"/>
                </a:cubicBezTo>
                <a:cubicBezTo>
                  <a:pt x="50" y="40"/>
                  <a:pt x="50" y="40"/>
                  <a:pt x="50" y="40"/>
                </a:cubicBezTo>
                <a:cubicBezTo>
                  <a:pt x="50" y="45"/>
                  <a:pt x="46" y="49"/>
                  <a:pt x="42" y="51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5"/>
                  <a:pt x="46" y="55"/>
                  <a:pt x="47" y="55"/>
                </a:cubicBezTo>
                <a:cubicBezTo>
                  <a:pt x="48" y="56"/>
                  <a:pt x="48" y="56"/>
                  <a:pt x="48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50" y="57"/>
                  <a:pt x="53" y="60"/>
                  <a:pt x="55" y="61"/>
                </a:cubicBezTo>
                <a:cubicBezTo>
                  <a:pt x="56" y="62"/>
                  <a:pt x="57" y="64"/>
                  <a:pt x="58" y="64"/>
                </a:cubicBezTo>
                <a:cubicBezTo>
                  <a:pt x="66" y="58"/>
                  <a:pt x="72" y="48"/>
                  <a:pt x="72" y="36"/>
                </a:cubicBezTo>
                <a:cubicBezTo>
                  <a:pt x="72" y="16"/>
                  <a:pt x="5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48"/>
                  <a:pt x="5" y="58"/>
                  <a:pt x="14" y="65"/>
                </a:cubicBezTo>
                <a:cubicBezTo>
                  <a:pt x="14" y="65"/>
                  <a:pt x="14" y="65"/>
                  <a:pt x="14" y="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ICON">
            <a:extLst>
              <a:ext uri="{FF2B5EF4-FFF2-40B4-BE49-F238E27FC236}">
                <a16:creationId xmlns:a16="http://schemas.microsoft.com/office/drawing/2014/main" id="{F21A9FC4-CCAC-4095-BC3C-7EBB8BB12CD7}"/>
              </a:ext>
            </a:extLst>
          </p:cNvPr>
          <p:cNvSpPr>
            <a:spLocks/>
          </p:cNvSpPr>
          <p:nvPr/>
        </p:nvSpPr>
        <p:spPr bwMode="auto">
          <a:xfrm>
            <a:off x="6180933" y="3127933"/>
            <a:ext cx="524118" cy="450527"/>
          </a:xfrm>
          <a:custGeom>
            <a:avLst/>
            <a:gdLst>
              <a:gd name="T0" fmla="*/ 28 w 58"/>
              <a:gd name="T1" fmla="*/ 49 h 50"/>
              <a:gd name="T2" fmla="*/ 8 w 58"/>
              <a:gd name="T3" fmla="*/ 30 h 50"/>
              <a:gd name="T4" fmla="*/ 0 w 58"/>
              <a:gd name="T5" fmla="*/ 15 h 50"/>
              <a:gd name="T6" fmla="*/ 16 w 58"/>
              <a:gd name="T7" fmla="*/ 0 h 50"/>
              <a:gd name="T8" fmla="*/ 29 w 58"/>
              <a:gd name="T9" fmla="*/ 7 h 50"/>
              <a:gd name="T10" fmla="*/ 43 w 58"/>
              <a:gd name="T11" fmla="*/ 0 h 50"/>
              <a:gd name="T12" fmla="*/ 58 w 58"/>
              <a:gd name="T13" fmla="*/ 15 h 50"/>
              <a:gd name="T14" fmla="*/ 51 w 58"/>
              <a:gd name="T15" fmla="*/ 30 h 50"/>
              <a:gd name="T16" fmla="*/ 31 w 58"/>
              <a:gd name="T17" fmla="*/ 49 h 50"/>
              <a:gd name="T18" fmla="*/ 29 w 58"/>
              <a:gd name="T19" fmla="*/ 50 h 50"/>
              <a:gd name="T20" fmla="*/ 28 w 58"/>
              <a:gd name="T21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" h="50">
                <a:moveTo>
                  <a:pt x="28" y="49"/>
                </a:moveTo>
                <a:cubicBezTo>
                  <a:pt x="8" y="30"/>
                  <a:pt x="8" y="30"/>
                  <a:pt x="8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6"/>
                  <a:pt x="6" y="0"/>
                  <a:pt x="16" y="0"/>
                </a:cubicBezTo>
                <a:cubicBezTo>
                  <a:pt x="21" y="0"/>
                  <a:pt x="27" y="5"/>
                  <a:pt x="29" y="7"/>
                </a:cubicBezTo>
                <a:cubicBezTo>
                  <a:pt x="32" y="5"/>
                  <a:pt x="37" y="0"/>
                  <a:pt x="43" y="0"/>
                </a:cubicBezTo>
                <a:cubicBezTo>
                  <a:pt x="52" y="0"/>
                  <a:pt x="58" y="6"/>
                  <a:pt x="58" y="15"/>
                </a:cubicBezTo>
                <a:cubicBezTo>
                  <a:pt x="58" y="23"/>
                  <a:pt x="51" y="30"/>
                  <a:pt x="51" y="30"/>
                </a:cubicBezTo>
                <a:cubicBezTo>
                  <a:pt x="31" y="49"/>
                  <a:pt x="31" y="49"/>
                  <a:pt x="31" y="49"/>
                </a:cubicBezTo>
                <a:cubicBezTo>
                  <a:pt x="30" y="50"/>
                  <a:pt x="30" y="50"/>
                  <a:pt x="29" y="50"/>
                </a:cubicBezTo>
                <a:cubicBezTo>
                  <a:pt x="29" y="50"/>
                  <a:pt x="28" y="50"/>
                  <a:pt x="28" y="49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5" name="ICON">
            <a:extLst>
              <a:ext uri="{FF2B5EF4-FFF2-40B4-BE49-F238E27FC236}">
                <a16:creationId xmlns:a16="http://schemas.microsoft.com/office/drawing/2014/main" id="{B933ADAE-7271-498D-93A1-1144C49832DA}"/>
              </a:ext>
            </a:extLst>
          </p:cNvPr>
          <p:cNvSpPr>
            <a:spLocks noEditPoints="1"/>
          </p:cNvSpPr>
          <p:nvPr/>
        </p:nvSpPr>
        <p:spPr bwMode="auto">
          <a:xfrm>
            <a:off x="3194275" y="4149399"/>
            <a:ext cx="502905" cy="513790"/>
          </a:xfrm>
          <a:custGeom>
            <a:avLst/>
            <a:gdLst>
              <a:gd name="T0" fmla="*/ 46 w 46"/>
              <a:gd name="T1" fmla="*/ 27 h 47"/>
              <a:gd name="T2" fmla="*/ 45 w 46"/>
              <a:gd name="T3" fmla="*/ 28 h 47"/>
              <a:gd name="T4" fmla="*/ 40 w 46"/>
              <a:gd name="T5" fmla="*/ 29 h 47"/>
              <a:gd name="T6" fmla="*/ 39 w 46"/>
              <a:gd name="T7" fmla="*/ 31 h 47"/>
              <a:gd name="T8" fmla="*/ 42 w 46"/>
              <a:gd name="T9" fmla="*/ 36 h 47"/>
              <a:gd name="T10" fmla="*/ 42 w 46"/>
              <a:gd name="T11" fmla="*/ 36 h 47"/>
              <a:gd name="T12" fmla="*/ 42 w 46"/>
              <a:gd name="T13" fmla="*/ 37 h 47"/>
              <a:gd name="T14" fmla="*/ 36 w 46"/>
              <a:gd name="T15" fmla="*/ 42 h 47"/>
              <a:gd name="T16" fmla="*/ 35 w 46"/>
              <a:gd name="T17" fmla="*/ 42 h 47"/>
              <a:gd name="T18" fmla="*/ 31 w 46"/>
              <a:gd name="T19" fmla="*/ 39 h 47"/>
              <a:gd name="T20" fmla="*/ 28 w 46"/>
              <a:gd name="T21" fmla="*/ 40 h 47"/>
              <a:gd name="T22" fmla="*/ 27 w 46"/>
              <a:gd name="T23" fmla="*/ 46 h 47"/>
              <a:gd name="T24" fmla="*/ 26 w 46"/>
              <a:gd name="T25" fmla="*/ 47 h 47"/>
              <a:gd name="T26" fmla="*/ 20 w 46"/>
              <a:gd name="T27" fmla="*/ 47 h 47"/>
              <a:gd name="T28" fmla="*/ 19 w 46"/>
              <a:gd name="T29" fmla="*/ 46 h 47"/>
              <a:gd name="T30" fmla="*/ 18 w 46"/>
              <a:gd name="T31" fmla="*/ 40 h 47"/>
              <a:gd name="T32" fmla="*/ 15 w 46"/>
              <a:gd name="T33" fmla="*/ 39 h 47"/>
              <a:gd name="T34" fmla="*/ 11 w 46"/>
              <a:gd name="T35" fmla="*/ 42 h 47"/>
              <a:gd name="T36" fmla="*/ 10 w 46"/>
              <a:gd name="T37" fmla="*/ 42 h 47"/>
              <a:gd name="T38" fmla="*/ 9 w 46"/>
              <a:gd name="T39" fmla="*/ 42 h 47"/>
              <a:gd name="T40" fmla="*/ 4 w 46"/>
              <a:gd name="T41" fmla="*/ 37 h 47"/>
              <a:gd name="T42" fmla="*/ 4 w 46"/>
              <a:gd name="T43" fmla="*/ 36 h 47"/>
              <a:gd name="T44" fmla="*/ 4 w 46"/>
              <a:gd name="T45" fmla="*/ 36 h 47"/>
              <a:gd name="T46" fmla="*/ 8 w 46"/>
              <a:gd name="T47" fmla="*/ 32 h 47"/>
              <a:gd name="T48" fmla="*/ 6 w 46"/>
              <a:gd name="T49" fmla="*/ 29 h 47"/>
              <a:gd name="T50" fmla="*/ 1 w 46"/>
              <a:gd name="T51" fmla="*/ 28 h 47"/>
              <a:gd name="T52" fmla="*/ 0 w 46"/>
              <a:gd name="T53" fmla="*/ 27 h 47"/>
              <a:gd name="T54" fmla="*/ 0 w 46"/>
              <a:gd name="T55" fmla="*/ 20 h 47"/>
              <a:gd name="T56" fmla="*/ 1 w 46"/>
              <a:gd name="T57" fmla="*/ 19 h 47"/>
              <a:gd name="T58" fmla="*/ 6 w 46"/>
              <a:gd name="T59" fmla="*/ 18 h 47"/>
              <a:gd name="T60" fmla="*/ 7 w 46"/>
              <a:gd name="T61" fmla="*/ 15 h 47"/>
              <a:gd name="T62" fmla="*/ 4 w 46"/>
              <a:gd name="T63" fmla="*/ 11 h 47"/>
              <a:gd name="T64" fmla="*/ 4 w 46"/>
              <a:gd name="T65" fmla="*/ 10 h 47"/>
              <a:gd name="T66" fmla="*/ 4 w 46"/>
              <a:gd name="T67" fmla="*/ 10 h 47"/>
              <a:gd name="T68" fmla="*/ 10 w 46"/>
              <a:gd name="T69" fmla="*/ 4 h 47"/>
              <a:gd name="T70" fmla="*/ 11 w 46"/>
              <a:gd name="T71" fmla="*/ 5 h 47"/>
              <a:gd name="T72" fmla="*/ 15 w 46"/>
              <a:gd name="T73" fmla="*/ 8 h 47"/>
              <a:gd name="T74" fmla="*/ 18 w 46"/>
              <a:gd name="T75" fmla="*/ 7 h 47"/>
              <a:gd name="T76" fmla="*/ 19 w 46"/>
              <a:gd name="T77" fmla="*/ 1 h 47"/>
              <a:gd name="T78" fmla="*/ 20 w 46"/>
              <a:gd name="T79" fmla="*/ 0 h 47"/>
              <a:gd name="T80" fmla="*/ 26 w 46"/>
              <a:gd name="T81" fmla="*/ 0 h 47"/>
              <a:gd name="T82" fmla="*/ 27 w 46"/>
              <a:gd name="T83" fmla="*/ 1 h 47"/>
              <a:gd name="T84" fmla="*/ 28 w 46"/>
              <a:gd name="T85" fmla="*/ 7 h 47"/>
              <a:gd name="T86" fmla="*/ 31 w 46"/>
              <a:gd name="T87" fmla="*/ 8 h 47"/>
              <a:gd name="T88" fmla="*/ 35 w 46"/>
              <a:gd name="T89" fmla="*/ 5 h 47"/>
              <a:gd name="T90" fmla="*/ 36 w 46"/>
              <a:gd name="T91" fmla="*/ 4 h 47"/>
              <a:gd name="T92" fmla="*/ 37 w 46"/>
              <a:gd name="T93" fmla="*/ 5 h 47"/>
              <a:gd name="T94" fmla="*/ 42 w 46"/>
              <a:gd name="T95" fmla="*/ 10 h 47"/>
              <a:gd name="T96" fmla="*/ 42 w 46"/>
              <a:gd name="T97" fmla="*/ 10 h 47"/>
              <a:gd name="T98" fmla="*/ 42 w 46"/>
              <a:gd name="T99" fmla="*/ 11 h 47"/>
              <a:gd name="T100" fmla="*/ 39 w 46"/>
              <a:gd name="T101" fmla="*/ 15 h 47"/>
              <a:gd name="T102" fmla="*/ 40 w 46"/>
              <a:gd name="T103" fmla="*/ 18 h 47"/>
              <a:gd name="T104" fmla="*/ 45 w 46"/>
              <a:gd name="T105" fmla="*/ 19 h 47"/>
              <a:gd name="T106" fmla="*/ 46 w 46"/>
              <a:gd name="T107" fmla="*/ 20 h 47"/>
              <a:gd name="T108" fmla="*/ 46 w 46"/>
              <a:gd name="T109" fmla="*/ 27 h 47"/>
              <a:gd name="T110" fmla="*/ 23 w 46"/>
              <a:gd name="T111" fmla="*/ 16 h 47"/>
              <a:gd name="T112" fmla="*/ 15 w 46"/>
              <a:gd name="T113" fmla="*/ 23 h 47"/>
              <a:gd name="T114" fmla="*/ 23 w 46"/>
              <a:gd name="T115" fmla="*/ 31 h 47"/>
              <a:gd name="T116" fmla="*/ 31 w 46"/>
              <a:gd name="T117" fmla="*/ 23 h 47"/>
              <a:gd name="T118" fmla="*/ 23 w 46"/>
              <a:gd name="T119" fmla="*/ 1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6" h="47">
                <a:moveTo>
                  <a:pt x="46" y="27"/>
                </a:moveTo>
                <a:cubicBezTo>
                  <a:pt x="46" y="27"/>
                  <a:pt x="46" y="28"/>
                  <a:pt x="45" y="28"/>
                </a:cubicBezTo>
                <a:cubicBezTo>
                  <a:pt x="40" y="29"/>
                  <a:pt x="40" y="29"/>
                  <a:pt x="40" y="29"/>
                </a:cubicBezTo>
                <a:cubicBezTo>
                  <a:pt x="39" y="30"/>
                  <a:pt x="39" y="31"/>
                  <a:pt x="39" y="31"/>
                </a:cubicBezTo>
                <a:cubicBezTo>
                  <a:pt x="40" y="33"/>
                  <a:pt x="41" y="34"/>
                  <a:pt x="42" y="36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7"/>
                  <a:pt x="42" y="37"/>
                  <a:pt x="42" y="37"/>
                </a:cubicBezTo>
                <a:cubicBezTo>
                  <a:pt x="41" y="38"/>
                  <a:pt x="37" y="42"/>
                  <a:pt x="36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1" y="39"/>
                  <a:pt x="31" y="39"/>
                  <a:pt x="31" y="39"/>
                </a:cubicBezTo>
                <a:cubicBezTo>
                  <a:pt x="30" y="39"/>
                  <a:pt x="29" y="40"/>
                  <a:pt x="28" y="40"/>
                </a:cubicBezTo>
                <a:cubicBezTo>
                  <a:pt x="28" y="42"/>
                  <a:pt x="28" y="44"/>
                  <a:pt x="27" y="46"/>
                </a:cubicBezTo>
                <a:cubicBezTo>
                  <a:pt x="27" y="46"/>
                  <a:pt x="27" y="47"/>
                  <a:pt x="26" y="47"/>
                </a:cubicBezTo>
                <a:cubicBezTo>
                  <a:pt x="20" y="47"/>
                  <a:pt x="20" y="47"/>
                  <a:pt x="20" y="47"/>
                </a:cubicBezTo>
                <a:cubicBezTo>
                  <a:pt x="19" y="47"/>
                  <a:pt x="19" y="46"/>
                  <a:pt x="19" y="46"/>
                </a:cubicBezTo>
                <a:cubicBezTo>
                  <a:pt x="18" y="40"/>
                  <a:pt x="18" y="40"/>
                  <a:pt x="18" y="40"/>
                </a:cubicBezTo>
                <a:cubicBezTo>
                  <a:pt x="17" y="40"/>
                  <a:pt x="16" y="39"/>
                  <a:pt x="15" y="39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9" y="42"/>
                  <a:pt x="9" y="42"/>
                </a:cubicBezTo>
                <a:cubicBezTo>
                  <a:pt x="8" y="41"/>
                  <a:pt x="6" y="39"/>
                  <a:pt x="4" y="37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5" y="34"/>
                  <a:pt x="6" y="33"/>
                  <a:pt x="8" y="32"/>
                </a:cubicBezTo>
                <a:cubicBezTo>
                  <a:pt x="7" y="31"/>
                  <a:pt x="7" y="30"/>
                  <a:pt x="6" y="29"/>
                </a:cubicBezTo>
                <a:cubicBezTo>
                  <a:pt x="1" y="28"/>
                  <a:pt x="1" y="28"/>
                  <a:pt x="1" y="28"/>
                </a:cubicBezTo>
                <a:cubicBezTo>
                  <a:pt x="0" y="28"/>
                  <a:pt x="0" y="27"/>
                  <a:pt x="0" y="27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6" y="18"/>
                  <a:pt x="6" y="18"/>
                  <a:pt x="6" y="18"/>
                </a:cubicBezTo>
                <a:cubicBezTo>
                  <a:pt x="7" y="17"/>
                  <a:pt x="7" y="16"/>
                  <a:pt x="7" y="15"/>
                </a:cubicBezTo>
                <a:cubicBezTo>
                  <a:pt x="6" y="14"/>
                  <a:pt x="5" y="12"/>
                  <a:pt x="4" y="11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5" y="9"/>
                  <a:pt x="9" y="4"/>
                  <a:pt x="10" y="4"/>
                </a:cubicBezTo>
                <a:cubicBezTo>
                  <a:pt x="11" y="5"/>
                  <a:pt x="11" y="5"/>
                  <a:pt x="11" y="5"/>
                </a:cubicBezTo>
                <a:cubicBezTo>
                  <a:pt x="15" y="8"/>
                  <a:pt x="15" y="8"/>
                  <a:pt x="15" y="8"/>
                </a:cubicBezTo>
                <a:cubicBezTo>
                  <a:pt x="16" y="7"/>
                  <a:pt x="17" y="7"/>
                  <a:pt x="18" y="7"/>
                </a:cubicBezTo>
                <a:cubicBezTo>
                  <a:pt x="18" y="5"/>
                  <a:pt x="18" y="3"/>
                  <a:pt x="19" y="1"/>
                </a:cubicBezTo>
                <a:cubicBezTo>
                  <a:pt x="19" y="1"/>
                  <a:pt x="19" y="0"/>
                  <a:pt x="2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7" y="0"/>
                  <a:pt x="27" y="1"/>
                  <a:pt x="27" y="1"/>
                </a:cubicBezTo>
                <a:cubicBezTo>
                  <a:pt x="28" y="7"/>
                  <a:pt x="28" y="7"/>
                  <a:pt x="28" y="7"/>
                </a:cubicBezTo>
                <a:cubicBezTo>
                  <a:pt x="29" y="7"/>
                  <a:pt x="30" y="7"/>
                  <a:pt x="31" y="8"/>
                </a:cubicBezTo>
                <a:cubicBezTo>
                  <a:pt x="35" y="5"/>
                  <a:pt x="35" y="5"/>
                  <a:pt x="35" y="5"/>
                </a:cubicBezTo>
                <a:cubicBezTo>
                  <a:pt x="36" y="4"/>
                  <a:pt x="36" y="4"/>
                  <a:pt x="36" y="4"/>
                </a:cubicBezTo>
                <a:cubicBezTo>
                  <a:pt x="37" y="5"/>
                  <a:pt x="37" y="5"/>
                  <a:pt x="37" y="5"/>
                </a:cubicBezTo>
                <a:cubicBezTo>
                  <a:pt x="38" y="6"/>
                  <a:pt x="40" y="8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1"/>
                  <a:pt x="42" y="11"/>
                  <a:pt x="42" y="11"/>
                </a:cubicBezTo>
                <a:cubicBezTo>
                  <a:pt x="41" y="12"/>
                  <a:pt x="40" y="14"/>
                  <a:pt x="39" y="15"/>
                </a:cubicBezTo>
                <a:cubicBezTo>
                  <a:pt x="39" y="16"/>
                  <a:pt x="39" y="17"/>
                  <a:pt x="40" y="18"/>
                </a:cubicBezTo>
                <a:cubicBezTo>
                  <a:pt x="45" y="19"/>
                  <a:pt x="45" y="19"/>
                  <a:pt x="45" y="19"/>
                </a:cubicBezTo>
                <a:cubicBezTo>
                  <a:pt x="46" y="19"/>
                  <a:pt x="46" y="20"/>
                  <a:pt x="46" y="20"/>
                </a:cubicBezTo>
                <a:lnTo>
                  <a:pt x="46" y="27"/>
                </a:lnTo>
                <a:close/>
                <a:moveTo>
                  <a:pt x="23" y="16"/>
                </a:moveTo>
                <a:cubicBezTo>
                  <a:pt x="19" y="16"/>
                  <a:pt x="15" y="19"/>
                  <a:pt x="15" y="23"/>
                </a:cubicBezTo>
                <a:cubicBezTo>
                  <a:pt x="15" y="28"/>
                  <a:pt x="19" y="31"/>
                  <a:pt x="23" y="31"/>
                </a:cubicBezTo>
                <a:cubicBezTo>
                  <a:pt x="27" y="31"/>
                  <a:pt x="31" y="28"/>
                  <a:pt x="31" y="23"/>
                </a:cubicBezTo>
                <a:cubicBezTo>
                  <a:pt x="31" y="19"/>
                  <a:pt x="27" y="16"/>
                  <a:pt x="23" y="16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8" name="ICON">
            <a:extLst>
              <a:ext uri="{FF2B5EF4-FFF2-40B4-BE49-F238E27FC236}">
                <a16:creationId xmlns:a16="http://schemas.microsoft.com/office/drawing/2014/main" id="{E0AED8A4-AFE3-48D3-A7A1-D35499399D53}"/>
              </a:ext>
            </a:extLst>
          </p:cNvPr>
          <p:cNvSpPr>
            <a:spLocks noEditPoints="1"/>
          </p:cNvSpPr>
          <p:nvPr/>
        </p:nvSpPr>
        <p:spPr bwMode="auto">
          <a:xfrm>
            <a:off x="7514402" y="6123145"/>
            <a:ext cx="497195" cy="495399"/>
          </a:xfrm>
          <a:custGeom>
            <a:avLst/>
            <a:gdLst>
              <a:gd name="T0" fmla="*/ 44 w 55"/>
              <a:gd name="T1" fmla="*/ 28 h 55"/>
              <a:gd name="T2" fmla="*/ 37 w 55"/>
              <a:gd name="T3" fmla="*/ 34 h 55"/>
              <a:gd name="T4" fmla="*/ 37 w 55"/>
              <a:gd name="T5" fmla="*/ 47 h 55"/>
              <a:gd name="T6" fmla="*/ 36 w 55"/>
              <a:gd name="T7" fmla="*/ 47 h 55"/>
              <a:gd name="T8" fmla="*/ 23 w 55"/>
              <a:gd name="T9" fmla="*/ 55 h 55"/>
              <a:gd name="T10" fmla="*/ 23 w 55"/>
              <a:gd name="T11" fmla="*/ 55 h 55"/>
              <a:gd name="T12" fmla="*/ 22 w 55"/>
              <a:gd name="T13" fmla="*/ 55 h 55"/>
              <a:gd name="T14" fmla="*/ 20 w 55"/>
              <a:gd name="T15" fmla="*/ 53 h 55"/>
              <a:gd name="T16" fmla="*/ 19 w 55"/>
              <a:gd name="T17" fmla="*/ 52 h 55"/>
              <a:gd name="T18" fmla="*/ 22 w 55"/>
              <a:gd name="T19" fmla="*/ 42 h 55"/>
              <a:gd name="T20" fmla="*/ 13 w 55"/>
              <a:gd name="T21" fmla="*/ 33 h 55"/>
              <a:gd name="T22" fmla="*/ 3 w 55"/>
              <a:gd name="T23" fmla="*/ 36 h 55"/>
              <a:gd name="T24" fmla="*/ 3 w 55"/>
              <a:gd name="T25" fmla="*/ 36 h 55"/>
              <a:gd name="T26" fmla="*/ 2 w 55"/>
              <a:gd name="T27" fmla="*/ 35 h 55"/>
              <a:gd name="T28" fmla="*/ 0 w 55"/>
              <a:gd name="T29" fmla="*/ 33 h 55"/>
              <a:gd name="T30" fmla="*/ 0 w 55"/>
              <a:gd name="T31" fmla="*/ 32 h 55"/>
              <a:gd name="T32" fmla="*/ 7 w 55"/>
              <a:gd name="T33" fmla="*/ 19 h 55"/>
              <a:gd name="T34" fmla="*/ 8 w 55"/>
              <a:gd name="T35" fmla="*/ 18 h 55"/>
              <a:gd name="T36" fmla="*/ 21 w 55"/>
              <a:gd name="T37" fmla="*/ 17 h 55"/>
              <a:gd name="T38" fmla="*/ 27 w 55"/>
              <a:gd name="T39" fmla="*/ 11 h 55"/>
              <a:gd name="T40" fmla="*/ 54 w 55"/>
              <a:gd name="T41" fmla="*/ 0 h 55"/>
              <a:gd name="T42" fmla="*/ 55 w 55"/>
              <a:gd name="T43" fmla="*/ 1 h 55"/>
              <a:gd name="T44" fmla="*/ 44 w 55"/>
              <a:gd name="T45" fmla="*/ 28 h 55"/>
              <a:gd name="T46" fmla="*/ 44 w 55"/>
              <a:gd name="T47" fmla="*/ 7 h 55"/>
              <a:gd name="T48" fmla="*/ 41 w 55"/>
              <a:gd name="T49" fmla="*/ 11 h 55"/>
              <a:gd name="T50" fmla="*/ 44 w 55"/>
              <a:gd name="T51" fmla="*/ 14 h 55"/>
              <a:gd name="T52" fmla="*/ 48 w 55"/>
              <a:gd name="T53" fmla="*/ 11 h 55"/>
              <a:gd name="T54" fmla="*/ 44 w 55"/>
              <a:gd name="T55" fmla="*/ 7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" h="55">
                <a:moveTo>
                  <a:pt x="44" y="28"/>
                </a:moveTo>
                <a:cubicBezTo>
                  <a:pt x="42" y="30"/>
                  <a:pt x="40" y="32"/>
                  <a:pt x="37" y="34"/>
                </a:cubicBezTo>
                <a:cubicBezTo>
                  <a:pt x="37" y="47"/>
                  <a:pt x="37" y="47"/>
                  <a:pt x="37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2" y="55"/>
                  <a:pt x="22" y="55"/>
                  <a:pt x="22" y="55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2"/>
                  <a:pt x="19" y="52"/>
                  <a:pt x="19" y="52"/>
                </a:cubicBezTo>
                <a:cubicBezTo>
                  <a:pt x="22" y="42"/>
                  <a:pt x="22" y="42"/>
                  <a:pt x="22" y="42"/>
                </a:cubicBezTo>
                <a:cubicBezTo>
                  <a:pt x="13" y="33"/>
                  <a:pt x="13" y="33"/>
                  <a:pt x="13" y="33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2" y="35"/>
                  <a:pt x="2" y="35"/>
                  <a:pt x="2" y="3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0" y="32"/>
                  <a:pt x="0" y="32"/>
                </a:cubicBezTo>
                <a:cubicBezTo>
                  <a:pt x="7" y="19"/>
                  <a:pt x="7" y="19"/>
                  <a:pt x="7" y="19"/>
                </a:cubicBezTo>
                <a:cubicBezTo>
                  <a:pt x="8" y="18"/>
                  <a:pt x="8" y="18"/>
                  <a:pt x="8" y="18"/>
                </a:cubicBezTo>
                <a:cubicBezTo>
                  <a:pt x="21" y="17"/>
                  <a:pt x="21" y="17"/>
                  <a:pt x="21" y="17"/>
                </a:cubicBezTo>
                <a:cubicBezTo>
                  <a:pt x="23" y="15"/>
                  <a:pt x="25" y="13"/>
                  <a:pt x="27" y="11"/>
                </a:cubicBezTo>
                <a:cubicBezTo>
                  <a:pt x="36" y="2"/>
                  <a:pt x="42" y="0"/>
                  <a:pt x="54" y="0"/>
                </a:cubicBezTo>
                <a:cubicBezTo>
                  <a:pt x="55" y="0"/>
                  <a:pt x="55" y="0"/>
                  <a:pt x="55" y="1"/>
                </a:cubicBezTo>
                <a:cubicBezTo>
                  <a:pt x="55" y="12"/>
                  <a:pt x="52" y="20"/>
                  <a:pt x="44" y="28"/>
                </a:cubicBezTo>
                <a:moveTo>
                  <a:pt x="44" y="7"/>
                </a:moveTo>
                <a:cubicBezTo>
                  <a:pt x="43" y="7"/>
                  <a:pt x="41" y="9"/>
                  <a:pt x="41" y="11"/>
                </a:cubicBezTo>
                <a:cubicBezTo>
                  <a:pt x="41" y="12"/>
                  <a:pt x="43" y="14"/>
                  <a:pt x="44" y="14"/>
                </a:cubicBezTo>
                <a:cubicBezTo>
                  <a:pt x="46" y="14"/>
                  <a:pt x="48" y="12"/>
                  <a:pt x="48" y="11"/>
                </a:cubicBezTo>
                <a:cubicBezTo>
                  <a:pt x="48" y="9"/>
                  <a:pt x="46" y="7"/>
                  <a:pt x="44" y="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9" name="TROPHY ICON">
            <a:extLst>
              <a:ext uri="{FF2B5EF4-FFF2-40B4-BE49-F238E27FC236}">
                <a16:creationId xmlns:a16="http://schemas.microsoft.com/office/drawing/2014/main" id="{BDB39821-40A8-4A55-9015-D91D6EFBF978}"/>
              </a:ext>
            </a:extLst>
          </p:cNvPr>
          <p:cNvGrpSpPr/>
          <p:nvPr/>
        </p:nvGrpSpPr>
        <p:grpSpPr>
          <a:xfrm>
            <a:off x="4309215" y="7263187"/>
            <a:ext cx="623240" cy="584906"/>
            <a:chOff x="8281590" y="4339017"/>
            <a:chExt cx="1239936" cy="1163671"/>
          </a:xfrm>
          <a:solidFill>
            <a:schemeClr val="bg1"/>
          </a:solidFill>
        </p:grpSpPr>
        <p:sp>
          <p:nvSpPr>
            <p:cNvPr id="20" name="Freeform 53">
              <a:extLst>
                <a:ext uri="{FF2B5EF4-FFF2-40B4-BE49-F238E27FC236}">
                  <a16:creationId xmlns:a16="http://schemas.microsoft.com/office/drawing/2014/main" id="{8D70DD26-69A6-4257-AE15-5F7FAFBA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134" y="4390682"/>
              <a:ext cx="408392" cy="556003"/>
            </a:xfrm>
            <a:custGeom>
              <a:avLst/>
              <a:gdLst>
                <a:gd name="T0" fmla="*/ 10 w 33"/>
                <a:gd name="T1" fmla="*/ 12 h 45"/>
                <a:gd name="T2" fmla="*/ 11 w 33"/>
                <a:gd name="T3" fmla="*/ 13 h 45"/>
                <a:gd name="T4" fmla="*/ 8 w 33"/>
                <a:gd name="T5" fmla="*/ 15 h 45"/>
                <a:gd name="T6" fmla="*/ 6 w 33"/>
                <a:gd name="T7" fmla="*/ 11 h 45"/>
                <a:gd name="T8" fmla="*/ 22 w 33"/>
                <a:gd name="T9" fmla="*/ 2 h 45"/>
                <a:gd name="T10" fmla="*/ 22 w 33"/>
                <a:gd name="T11" fmla="*/ 26 h 45"/>
                <a:gd name="T12" fmla="*/ 6 w 33"/>
                <a:gd name="T13" fmla="*/ 36 h 45"/>
                <a:gd name="T14" fmla="*/ 11 w 33"/>
                <a:gd name="T15" fmla="*/ 36 h 45"/>
                <a:gd name="T16" fmla="*/ 10 w 33"/>
                <a:gd name="T17" fmla="*/ 35 h 45"/>
                <a:gd name="T18" fmla="*/ 14 w 33"/>
                <a:gd name="T19" fmla="*/ 34 h 45"/>
                <a:gd name="T20" fmla="*/ 14 w 33"/>
                <a:gd name="T21" fmla="*/ 37 h 45"/>
                <a:gd name="T22" fmla="*/ 1 w 33"/>
                <a:gd name="T23" fmla="*/ 35 h 45"/>
                <a:gd name="T24" fmla="*/ 25 w 33"/>
                <a:gd name="T25" fmla="*/ 13 h 45"/>
                <a:gd name="T26" fmla="*/ 10 w 33"/>
                <a:gd name="T27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45">
                  <a:moveTo>
                    <a:pt x="10" y="12"/>
                  </a:moveTo>
                  <a:cubicBezTo>
                    <a:pt x="12" y="12"/>
                    <a:pt x="12" y="12"/>
                    <a:pt x="11" y="13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7" y="15"/>
                    <a:pt x="6" y="11"/>
                    <a:pt x="6" y="11"/>
                  </a:cubicBezTo>
                  <a:cubicBezTo>
                    <a:pt x="6" y="11"/>
                    <a:pt x="8" y="0"/>
                    <a:pt x="22" y="2"/>
                  </a:cubicBezTo>
                  <a:cubicBezTo>
                    <a:pt x="33" y="4"/>
                    <a:pt x="33" y="19"/>
                    <a:pt x="22" y="26"/>
                  </a:cubicBezTo>
                  <a:cubicBezTo>
                    <a:pt x="11" y="32"/>
                    <a:pt x="4" y="32"/>
                    <a:pt x="6" y="36"/>
                  </a:cubicBezTo>
                  <a:cubicBezTo>
                    <a:pt x="7" y="41"/>
                    <a:pt x="11" y="37"/>
                    <a:pt x="11" y="36"/>
                  </a:cubicBezTo>
                  <a:cubicBezTo>
                    <a:pt x="10" y="35"/>
                    <a:pt x="11" y="36"/>
                    <a:pt x="10" y="35"/>
                  </a:cubicBezTo>
                  <a:cubicBezTo>
                    <a:pt x="10" y="34"/>
                    <a:pt x="13" y="32"/>
                    <a:pt x="14" y="34"/>
                  </a:cubicBezTo>
                  <a:cubicBezTo>
                    <a:pt x="15" y="35"/>
                    <a:pt x="15" y="38"/>
                    <a:pt x="14" y="37"/>
                  </a:cubicBezTo>
                  <a:cubicBezTo>
                    <a:pt x="12" y="42"/>
                    <a:pt x="3" y="45"/>
                    <a:pt x="1" y="35"/>
                  </a:cubicBezTo>
                  <a:cubicBezTo>
                    <a:pt x="0" y="26"/>
                    <a:pt x="22" y="28"/>
                    <a:pt x="25" y="13"/>
                  </a:cubicBezTo>
                  <a:cubicBezTo>
                    <a:pt x="27" y="4"/>
                    <a:pt x="12" y="3"/>
                    <a:pt x="10" y="1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1" name="Freeform 54">
              <a:extLst>
                <a:ext uri="{FF2B5EF4-FFF2-40B4-BE49-F238E27FC236}">
                  <a16:creationId xmlns:a16="http://schemas.microsoft.com/office/drawing/2014/main" id="{3F064306-A078-4447-974B-13FAF54EA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1590" y="4390682"/>
              <a:ext cx="420693" cy="556003"/>
            </a:xfrm>
            <a:custGeom>
              <a:avLst/>
              <a:gdLst>
                <a:gd name="T0" fmla="*/ 24 w 34"/>
                <a:gd name="T1" fmla="*/ 12 h 45"/>
                <a:gd name="T2" fmla="*/ 23 w 34"/>
                <a:gd name="T3" fmla="*/ 13 h 45"/>
                <a:gd name="T4" fmla="*/ 26 w 34"/>
                <a:gd name="T5" fmla="*/ 15 h 45"/>
                <a:gd name="T6" fmla="*/ 27 w 34"/>
                <a:gd name="T7" fmla="*/ 11 h 45"/>
                <a:gd name="T8" fmla="*/ 12 w 34"/>
                <a:gd name="T9" fmla="*/ 2 h 45"/>
                <a:gd name="T10" fmla="*/ 11 w 34"/>
                <a:gd name="T11" fmla="*/ 26 h 45"/>
                <a:gd name="T12" fmla="*/ 28 w 34"/>
                <a:gd name="T13" fmla="*/ 36 h 45"/>
                <a:gd name="T14" fmla="*/ 22 w 34"/>
                <a:gd name="T15" fmla="*/ 36 h 45"/>
                <a:gd name="T16" fmla="*/ 23 w 34"/>
                <a:gd name="T17" fmla="*/ 35 h 45"/>
                <a:gd name="T18" fmla="*/ 19 w 34"/>
                <a:gd name="T19" fmla="*/ 34 h 45"/>
                <a:gd name="T20" fmla="*/ 20 w 34"/>
                <a:gd name="T21" fmla="*/ 37 h 45"/>
                <a:gd name="T22" fmla="*/ 32 w 34"/>
                <a:gd name="T23" fmla="*/ 35 h 45"/>
                <a:gd name="T24" fmla="*/ 8 w 34"/>
                <a:gd name="T25" fmla="*/ 13 h 45"/>
                <a:gd name="T26" fmla="*/ 24 w 34"/>
                <a:gd name="T27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5">
                  <a:moveTo>
                    <a:pt x="24" y="12"/>
                  </a:moveTo>
                  <a:cubicBezTo>
                    <a:pt x="21" y="12"/>
                    <a:pt x="21" y="12"/>
                    <a:pt x="23" y="13"/>
                  </a:cubicBezTo>
                  <a:cubicBezTo>
                    <a:pt x="24" y="14"/>
                    <a:pt x="25" y="15"/>
                    <a:pt x="26" y="15"/>
                  </a:cubicBezTo>
                  <a:cubicBezTo>
                    <a:pt x="26" y="15"/>
                    <a:pt x="27" y="11"/>
                    <a:pt x="27" y="11"/>
                  </a:cubicBezTo>
                  <a:cubicBezTo>
                    <a:pt x="27" y="11"/>
                    <a:pt x="26" y="0"/>
                    <a:pt x="12" y="2"/>
                  </a:cubicBezTo>
                  <a:cubicBezTo>
                    <a:pt x="0" y="4"/>
                    <a:pt x="0" y="19"/>
                    <a:pt x="11" y="26"/>
                  </a:cubicBezTo>
                  <a:cubicBezTo>
                    <a:pt x="22" y="32"/>
                    <a:pt x="29" y="32"/>
                    <a:pt x="28" y="36"/>
                  </a:cubicBezTo>
                  <a:cubicBezTo>
                    <a:pt x="26" y="41"/>
                    <a:pt x="23" y="37"/>
                    <a:pt x="22" y="36"/>
                  </a:cubicBezTo>
                  <a:cubicBezTo>
                    <a:pt x="23" y="35"/>
                    <a:pt x="23" y="36"/>
                    <a:pt x="23" y="35"/>
                  </a:cubicBezTo>
                  <a:cubicBezTo>
                    <a:pt x="24" y="34"/>
                    <a:pt x="20" y="32"/>
                    <a:pt x="19" y="34"/>
                  </a:cubicBezTo>
                  <a:cubicBezTo>
                    <a:pt x="18" y="35"/>
                    <a:pt x="18" y="38"/>
                    <a:pt x="20" y="37"/>
                  </a:cubicBezTo>
                  <a:cubicBezTo>
                    <a:pt x="21" y="42"/>
                    <a:pt x="30" y="45"/>
                    <a:pt x="32" y="35"/>
                  </a:cubicBezTo>
                  <a:cubicBezTo>
                    <a:pt x="34" y="26"/>
                    <a:pt x="11" y="28"/>
                    <a:pt x="8" y="13"/>
                  </a:cubicBezTo>
                  <a:cubicBezTo>
                    <a:pt x="6" y="4"/>
                    <a:pt x="21" y="3"/>
                    <a:pt x="24" y="1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2" name="Freeform 55">
              <a:extLst>
                <a:ext uri="{FF2B5EF4-FFF2-40B4-BE49-F238E27FC236}">
                  <a16:creationId xmlns:a16="http://schemas.microsoft.com/office/drawing/2014/main" id="{4AC2A764-E2ED-41D3-9FE9-BD918794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1646" y="4971287"/>
              <a:ext cx="319825" cy="319825"/>
            </a:xfrm>
            <a:custGeom>
              <a:avLst/>
              <a:gdLst>
                <a:gd name="T0" fmla="*/ 18 w 26"/>
                <a:gd name="T1" fmla="*/ 3 h 26"/>
                <a:gd name="T2" fmla="*/ 18 w 26"/>
                <a:gd name="T3" fmla="*/ 12 h 26"/>
                <a:gd name="T4" fmla="*/ 26 w 26"/>
                <a:gd name="T5" fmla="*/ 26 h 26"/>
                <a:gd name="T6" fmla="*/ 0 w 26"/>
                <a:gd name="T7" fmla="*/ 26 h 26"/>
                <a:gd name="T8" fmla="*/ 7 w 26"/>
                <a:gd name="T9" fmla="*/ 14 h 26"/>
                <a:gd name="T10" fmla="*/ 7 w 26"/>
                <a:gd name="T11" fmla="*/ 0 h 26"/>
                <a:gd name="T12" fmla="*/ 18 w 26"/>
                <a:gd name="T13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18" y="3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8" y="18"/>
                    <a:pt x="22" y="25"/>
                    <a:pt x="26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6" y="23"/>
                    <a:pt x="7" y="18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1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3" name="Freeform 56">
              <a:extLst>
                <a:ext uri="{FF2B5EF4-FFF2-40B4-BE49-F238E27FC236}">
                  <a16:creationId xmlns:a16="http://schemas.microsoft.com/office/drawing/2014/main" id="{EEA53B32-F471-46AD-8E48-001150CE0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1574" y="4339017"/>
              <a:ext cx="619968" cy="706076"/>
            </a:xfrm>
            <a:custGeom>
              <a:avLst/>
              <a:gdLst>
                <a:gd name="T0" fmla="*/ 5 w 50"/>
                <a:gd name="T1" fmla="*/ 0 h 57"/>
                <a:gd name="T2" fmla="*/ 0 w 50"/>
                <a:gd name="T3" fmla="*/ 10 h 57"/>
                <a:gd name="T4" fmla="*/ 24 w 50"/>
                <a:gd name="T5" fmla="*/ 57 h 57"/>
                <a:gd name="T6" fmla="*/ 26 w 50"/>
                <a:gd name="T7" fmla="*/ 57 h 57"/>
                <a:gd name="T8" fmla="*/ 50 w 50"/>
                <a:gd name="T9" fmla="*/ 10 h 57"/>
                <a:gd name="T10" fmla="*/ 45 w 50"/>
                <a:gd name="T11" fmla="*/ 0 h 57"/>
                <a:gd name="T12" fmla="*/ 5 w 50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57">
                  <a:moveTo>
                    <a:pt x="5" y="0"/>
                  </a:moveTo>
                  <a:cubicBezTo>
                    <a:pt x="0" y="0"/>
                    <a:pt x="0" y="3"/>
                    <a:pt x="0" y="10"/>
                  </a:cubicBezTo>
                  <a:cubicBezTo>
                    <a:pt x="0" y="26"/>
                    <a:pt x="9" y="57"/>
                    <a:pt x="2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41" y="57"/>
                    <a:pt x="50" y="26"/>
                    <a:pt x="50" y="10"/>
                  </a:cubicBezTo>
                  <a:cubicBezTo>
                    <a:pt x="50" y="3"/>
                    <a:pt x="50" y="0"/>
                    <a:pt x="45" y="0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4" name="Freeform 57">
              <a:extLst>
                <a:ext uri="{FF2B5EF4-FFF2-40B4-BE49-F238E27FC236}">
                  <a16:creationId xmlns:a16="http://schemas.microsoft.com/office/drawing/2014/main" id="{7C7821BA-D0A0-43F6-BD41-47B875656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0777" y="5364917"/>
              <a:ext cx="496959" cy="63965"/>
            </a:xfrm>
            <a:custGeom>
              <a:avLst/>
              <a:gdLst>
                <a:gd name="T0" fmla="*/ 40 w 40"/>
                <a:gd name="T1" fmla="*/ 3 h 5"/>
                <a:gd name="T2" fmla="*/ 37 w 40"/>
                <a:gd name="T3" fmla="*/ 5 h 5"/>
                <a:gd name="T4" fmla="*/ 3 w 40"/>
                <a:gd name="T5" fmla="*/ 5 h 5"/>
                <a:gd name="T6" fmla="*/ 0 w 40"/>
                <a:gd name="T7" fmla="*/ 3 h 5"/>
                <a:gd name="T8" fmla="*/ 3 w 40"/>
                <a:gd name="T9" fmla="*/ 0 h 5"/>
                <a:gd name="T10" fmla="*/ 37 w 40"/>
                <a:gd name="T11" fmla="*/ 0 h 5"/>
                <a:gd name="T12" fmla="*/ 40 w 40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">
                  <a:moveTo>
                    <a:pt x="40" y="3"/>
                  </a:moveTo>
                  <a:cubicBezTo>
                    <a:pt x="40" y="4"/>
                    <a:pt x="39" y="5"/>
                    <a:pt x="37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0" y="4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0" y="1"/>
                    <a:pt x="40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28D8A0F5-324A-49AE-A8B3-0E1F421C7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8477" y="5428882"/>
              <a:ext cx="521560" cy="73806"/>
            </a:xfrm>
            <a:custGeom>
              <a:avLst/>
              <a:gdLst>
                <a:gd name="T0" fmla="*/ 0 w 42"/>
                <a:gd name="T1" fmla="*/ 3 h 6"/>
                <a:gd name="T2" fmla="*/ 3 w 42"/>
                <a:gd name="T3" fmla="*/ 0 h 6"/>
                <a:gd name="T4" fmla="*/ 39 w 42"/>
                <a:gd name="T5" fmla="*/ 0 h 6"/>
                <a:gd name="T6" fmla="*/ 42 w 42"/>
                <a:gd name="T7" fmla="*/ 3 h 6"/>
                <a:gd name="T8" fmla="*/ 39 w 42"/>
                <a:gd name="T9" fmla="*/ 6 h 6"/>
                <a:gd name="T10" fmla="*/ 3 w 42"/>
                <a:gd name="T11" fmla="*/ 6 h 6"/>
                <a:gd name="T12" fmla="*/ 0 w 42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6">
                  <a:moveTo>
                    <a:pt x="0" y="3"/>
                  </a:moveTo>
                  <a:cubicBezTo>
                    <a:pt x="0" y="2"/>
                    <a:pt x="2" y="0"/>
                    <a:pt x="3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2" y="2"/>
                    <a:pt x="42" y="3"/>
                  </a:cubicBezTo>
                  <a:cubicBezTo>
                    <a:pt x="42" y="5"/>
                    <a:pt x="41" y="6"/>
                    <a:pt x="3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6" name="Freeform 59">
              <a:extLst>
                <a:ext uri="{FF2B5EF4-FFF2-40B4-BE49-F238E27FC236}">
                  <a16:creationId xmlns:a16="http://schemas.microsoft.com/office/drawing/2014/main" id="{F206FB09-33F4-4AC7-88C3-48529F9A4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5379" y="5291111"/>
              <a:ext cx="460056" cy="73806"/>
            </a:xfrm>
            <a:custGeom>
              <a:avLst/>
              <a:gdLst>
                <a:gd name="T0" fmla="*/ 37 w 37"/>
                <a:gd name="T1" fmla="*/ 3 h 6"/>
                <a:gd name="T2" fmla="*/ 34 w 37"/>
                <a:gd name="T3" fmla="*/ 0 h 6"/>
                <a:gd name="T4" fmla="*/ 2 w 37"/>
                <a:gd name="T5" fmla="*/ 0 h 6"/>
                <a:gd name="T6" fmla="*/ 0 w 37"/>
                <a:gd name="T7" fmla="*/ 3 h 6"/>
                <a:gd name="T8" fmla="*/ 2 w 37"/>
                <a:gd name="T9" fmla="*/ 6 h 6"/>
                <a:gd name="T10" fmla="*/ 34 w 37"/>
                <a:gd name="T11" fmla="*/ 6 h 6"/>
                <a:gd name="T12" fmla="*/ 37 w 37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6">
                  <a:moveTo>
                    <a:pt x="37" y="3"/>
                  </a:moveTo>
                  <a:cubicBezTo>
                    <a:pt x="37" y="2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7" y="5"/>
                    <a:pt x="37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7" name="Freeform 60">
              <a:extLst>
                <a:ext uri="{FF2B5EF4-FFF2-40B4-BE49-F238E27FC236}">
                  <a16:creationId xmlns:a16="http://schemas.microsoft.com/office/drawing/2014/main" id="{F2CDEB65-02DB-4E82-8967-39777118F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9257" y="4339017"/>
              <a:ext cx="322286" cy="706076"/>
            </a:xfrm>
            <a:custGeom>
              <a:avLst/>
              <a:gdLst>
                <a:gd name="T0" fmla="*/ 21 w 26"/>
                <a:gd name="T1" fmla="*/ 0 h 57"/>
                <a:gd name="T2" fmla="*/ 0 w 26"/>
                <a:gd name="T3" fmla="*/ 0 h 57"/>
                <a:gd name="T4" fmla="*/ 0 w 26"/>
                <a:gd name="T5" fmla="*/ 57 h 57"/>
                <a:gd name="T6" fmla="*/ 2 w 26"/>
                <a:gd name="T7" fmla="*/ 57 h 57"/>
                <a:gd name="T8" fmla="*/ 26 w 26"/>
                <a:gd name="T9" fmla="*/ 10 h 57"/>
                <a:gd name="T10" fmla="*/ 21 w 26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57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7" y="57"/>
                    <a:pt x="26" y="26"/>
                    <a:pt x="26" y="10"/>
                  </a:cubicBezTo>
                  <a:cubicBezTo>
                    <a:pt x="26" y="3"/>
                    <a:pt x="26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</p:grpSp>
      <p:sp>
        <p:nvSpPr>
          <p:cNvPr id="28" name="ICON">
            <a:extLst>
              <a:ext uri="{FF2B5EF4-FFF2-40B4-BE49-F238E27FC236}">
                <a16:creationId xmlns:a16="http://schemas.microsoft.com/office/drawing/2014/main" id="{1EDC2911-00C5-40C5-A4B9-19DD4A269815}"/>
              </a:ext>
            </a:extLst>
          </p:cNvPr>
          <p:cNvSpPr>
            <a:spLocks noEditPoints="1"/>
          </p:cNvSpPr>
          <p:nvPr/>
        </p:nvSpPr>
        <p:spPr bwMode="auto">
          <a:xfrm>
            <a:off x="6032086" y="7308834"/>
            <a:ext cx="849460" cy="656087"/>
          </a:xfrm>
          <a:custGeom>
            <a:avLst/>
            <a:gdLst>
              <a:gd name="T0" fmla="*/ 82 w 160"/>
              <a:gd name="T1" fmla="*/ 76 h 121"/>
              <a:gd name="T2" fmla="*/ 78 w 160"/>
              <a:gd name="T3" fmla="*/ 85 h 121"/>
              <a:gd name="T4" fmla="*/ 84 w 160"/>
              <a:gd name="T5" fmla="*/ 79 h 121"/>
              <a:gd name="T6" fmla="*/ 68 w 160"/>
              <a:gd name="T7" fmla="*/ 61 h 121"/>
              <a:gd name="T8" fmla="*/ 68 w 160"/>
              <a:gd name="T9" fmla="*/ 65 h 121"/>
              <a:gd name="T10" fmla="*/ 71 w 160"/>
              <a:gd name="T11" fmla="*/ 67 h 121"/>
              <a:gd name="T12" fmla="*/ 72 w 160"/>
              <a:gd name="T13" fmla="*/ 59 h 121"/>
              <a:gd name="T14" fmla="*/ 81 w 160"/>
              <a:gd name="T15" fmla="*/ 27 h 121"/>
              <a:gd name="T16" fmla="*/ 72 w 160"/>
              <a:gd name="T17" fmla="*/ 7 h 121"/>
              <a:gd name="T18" fmla="*/ 66 w 160"/>
              <a:gd name="T19" fmla="*/ 28 h 121"/>
              <a:gd name="T20" fmla="*/ 81 w 160"/>
              <a:gd name="T21" fmla="*/ 27 h 121"/>
              <a:gd name="T22" fmla="*/ 86 w 160"/>
              <a:gd name="T23" fmla="*/ 87 h 121"/>
              <a:gd name="T24" fmla="*/ 78 w 160"/>
              <a:gd name="T25" fmla="*/ 93 h 121"/>
              <a:gd name="T26" fmla="*/ 74 w 160"/>
              <a:gd name="T27" fmla="*/ 95 h 121"/>
              <a:gd name="T28" fmla="*/ 72 w 160"/>
              <a:gd name="T29" fmla="*/ 90 h 121"/>
              <a:gd name="T30" fmla="*/ 64 w 160"/>
              <a:gd name="T31" fmla="*/ 85 h 121"/>
              <a:gd name="T32" fmla="*/ 62 w 160"/>
              <a:gd name="T33" fmla="*/ 81 h 121"/>
              <a:gd name="T34" fmla="*/ 62 w 160"/>
              <a:gd name="T35" fmla="*/ 79 h 121"/>
              <a:gd name="T36" fmla="*/ 67 w 160"/>
              <a:gd name="T37" fmla="*/ 79 h 121"/>
              <a:gd name="T38" fmla="*/ 68 w 160"/>
              <a:gd name="T39" fmla="*/ 81 h 121"/>
              <a:gd name="T40" fmla="*/ 72 w 160"/>
              <a:gd name="T41" fmla="*/ 84 h 121"/>
              <a:gd name="T42" fmla="*/ 65 w 160"/>
              <a:gd name="T43" fmla="*/ 70 h 121"/>
              <a:gd name="T44" fmla="*/ 62 w 160"/>
              <a:gd name="T45" fmla="*/ 63 h 121"/>
              <a:gd name="T46" fmla="*/ 65 w 160"/>
              <a:gd name="T47" fmla="*/ 56 h 121"/>
              <a:gd name="T48" fmla="*/ 72 w 160"/>
              <a:gd name="T49" fmla="*/ 50 h 121"/>
              <a:gd name="T50" fmla="*/ 76 w 160"/>
              <a:gd name="T51" fmla="*/ 48 h 121"/>
              <a:gd name="T52" fmla="*/ 78 w 160"/>
              <a:gd name="T53" fmla="*/ 53 h 121"/>
              <a:gd name="T54" fmla="*/ 86 w 160"/>
              <a:gd name="T55" fmla="*/ 57 h 121"/>
              <a:gd name="T56" fmla="*/ 89 w 160"/>
              <a:gd name="T57" fmla="*/ 61 h 121"/>
              <a:gd name="T58" fmla="*/ 89 w 160"/>
              <a:gd name="T59" fmla="*/ 63 h 121"/>
              <a:gd name="T60" fmla="*/ 84 w 160"/>
              <a:gd name="T61" fmla="*/ 63 h 121"/>
              <a:gd name="T62" fmla="*/ 83 w 160"/>
              <a:gd name="T63" fmla="*/ 61 h 121"/>
              <a:gd name="T64" fmla="*/ 78 w 160"/>
              <a:gd name="T65" fmla="*/ 59 h 121"/>
              <a:gd name="T66" fmla="*/ 82 w 160"/>
              <a:gd name="T67" fmla="*/ 70 h 121"/>
              <a:gd name="T68" fmla="*/ 88 w 160"/>
              <a:gd name="T69" fmla="*/ 75 h 121"/>
              <a:gd name="T70" fmla="*/ 89 w 160"/>
              <a:gd name="T71" fmla="*/ 8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0" h="121">
                <a:moveTo>
                  <a:pt x="83" y="77"/>
                </a:moveTo>
                <a:cubicBezTo>
                  <a:pt x="83" y="77"/>
                  <a:pt x="82" y="76"/>
                  <a:pt x="82" y="76"/>
                </a:cubicBezTo>
                <a:cubicBezTo>
                  <a:pt x="80" y="75"/>
                  <a:pt x="79" y="75"/>
                  <a:pt x="78" y="75"/>
                </a:cubicBezTo>
                <a:cubicBezTo>
                  <a:pt x="78" y="85"/>
                  <a:pt x="78" y="85"/>
                  <a:pt x="78" y="85"/>
                </a:cubicBezTo>
                <a:cubicBezTo>
                  <a:pt x="80" y="84"/>
                  <a:pt x="82" y="84"/>
                  <a:pt x="83" y="82"/>
                </a:cubicBezTo>
                <a:cubicBezTo>
                  <a:pt x="84" y="81"/>
                  <a:pt x="84" y="80"/>
                  <a:pt x="84" y="79"/>
                </a:cubicBezTo>
                <a:cubicBezTo>
                  <a:pt x="84" y="78"/>
                  <a:pt x="83" y="77"/>
                  <a:pt x="83" y="77"/>
                </a:cubicBezTo>
                <a:close/>
                <a:moveTo>
                  <a:pt x="68" y="61"/>
                </a:moveTo>
                <a:cubicBezTo>
                  <a:pt x="68" y="62"/>
                  <a:pt x="67" y="62"/>
                  <a:pt x="67" y="63"/>
                </a:cubicBezTo>
                <a:cubicBezTo>
                  <a:pt x="67" y="64"/>
                  <a:pt x="67" y="64"/>
                  <a:pt x="68" y="65"/>
                </a:cubicBezTo>
                <a:cubicBezTo>
                  <a:pt x="68" y="65"/>
                  <a:pt x="68" y="66"/>
                  <a:pt x="69" y="66"/>
                </a:cubicBezTo>
                <a:cubicBezTo>
                  <a:pt x="69" y="67"/>
                  <a:pt x="70" y="67"/>
                  <a:pt x="71" y="67"/>
                </a:cubicBezTo>
                <a:cubicBezTo>
                  <a:pt x="71" y="67"/>
                  <a:pt x="72" y="68"/>
                  <a:pt x="72" y="68"/>
                </a:cubicBezTo>
                <a:cubicBezTo>
                  <a:pt x="72" y="59"/>
                  <a:pt x="72" y="59"/>
                  <a:pt x="72" y="59"/>
                </a:cubicBezTo>
                <a:cubicBezTo>
                  <a:pt x="71" y="59"/>
                  <a:pt x="69" y="60"/>
                  <a:pt x="68" y="61"/>
                </a:cubicBezTo>
                <a:close/>
                <a:moveTo>
                  <a:pt x="81" y="27"/>
                </a:moveTo>
                <a:cubicBezTo>
                  <a:pt x="90" y="20"/>
                  <a:pt x="95" y="4"/>
                  <a:pt x="92" y="4"/>
                </a:cubicBezTo>
                <a:cubicBezTo>
                  <a:pt x="87" y="3"/>
                  <a:pt x="77" y="7"/>
                  <a:pt x="72" y="7"/>
                </a:cubicBezTo>
                <a:cubicBezTo>
                  <a:pt x="66" y="8"/>
                  <a:pt x="58" y="0"/>
                  <a:pt x="54" y="5"/>
                </a:cubicBezTo>
                <a:cubicBezTo>
                  <a:pt x="50" y="8"/>
                  <a:pt x="56" y="22"/>
                  <a:pt x="66" y="28"/>
                </a:cubicBezTo>
                <a:cubicBezTo>
                  <a:pt x="38" y="41"/>
                  <a:pt x="0" y="109"/>
                  <a:pt x="67" y="114"/>
                </a:cubicBezTo>
                <a:cubicBezTo>
                  <a:pt x="160" y="121"/>
                  <a:pt x="113" y="41"/>
                  <a:pt x="81" y="27"/>
                </a:cubicBezTo>
                <a:close/>
                <a:moveTo>
                  <a:pt x="89" y="81"/>
                </a:moveTo>
                <a:cubicBezTo>
                  <a:pt x="89" y="83"/>
                  <a:pt x="88" y="86"/>
                  <a:pt x="86" y="87"/>
                </a:cubicBezTo>
                <a:cubicBezTo>
                  <a:pt x="83" y="89"/>
                  <a:pt x="81" y="90"/>
                  <a:pt x="78" y="90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4"/>
                  <a:pt x="77" y="95"/>
                  <a:pt x="77" y="95"/>
                </a:cubicBezTo>
                <a:cubicBezTo>
                  <a:pt x="76" y="96"/>
                  <a:pt x="75" y="96"/>
                  <a:pt x="74" y="95"/>
                </a:cubicBezTo>
                <a:cubicBezTo>
                  <a:pt x="73" y="95"/>
                  <a:pt x="72" y="94"/>
                  <a:pt x="72" y="9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0"/>
                  <a:pt x="71" y="90"/>
                  <a:pt x="71" y="89"/>
                </a:cubicBezTo>
                <a:cubicBezTo>
                  <a:pt x="68" y="89"/>
                  <a:pt x="66" y="87"/>
                  <a:pt x="64" y="85"/>
                </a:cubicBezTo>
                <a:cubicBezTo>
                  <a:pt x="63" y="84"/>
                  <a:pt x="63" y="83"/>
                  <a:pt x="62" y="82"/>
                </a:cubicBezTo>
                <a:cubicBezTo>
                  <a:pt x="62" y="82"/>
                  <a:pt x="62" y="81"/>
                  <a:pt x="62" y="81"/>
                </a:cubicBezTo>
                <a:cubicBezTo>
                  <a:pt x="62" y="81"/>
                  <a:pt x="62" y="80"/>
                  <a:pt x="62" y="80"/>
                </a:cubicBezTo>
                <a:cubicBezTo>
                  <a:pt x="62" y="80"/>
                  <a:pt x="62" y="79"/>
                  <a:pt x="62" y="79"/>
                </a:cubicBezTo>
                <a:cubicBezTo>
                  <a:pt x="62" y="78"/>
                  <a:pt x="64" y="77"/>
                  <a:pt x="65" y="77"/>
                </a:cubicBezTo>
                <a:cubicBezTo>
                  <a:pt x="66" y="77"/>
                  <a:pt x="67" y="78"/>
                  <a:pt x="67" y="79"/>
                </a:cubicBezTo>
                <a:cubicBezTo>
                  <a:pt x="67" y="79"/>
                  <a:pt x="67" y="80"/>
                  <a:pt x="67" y="80"/>
                </a:cubicBezTo>
                <a:cubicBezTo>
                  <a:pt x="67" y="80"/>
                  <a:pt x="67" y="80"/>
                  <a:pt x="68" y="81"/>
                </a:cubicBezTo>
                <a:cubicBezTo>
                  <a:pt x="68" y="81"/>
                  <a:pt x="68" y="82"/>
                  <a:pt x="69" y="82"/>
                </a:cubicBezTo>
                <a:cubicBezTo>
                  <a:pt x="70" y="83"/>
                  <a:pt x="71" y="84"/>
                  <a:pt x="72" y="84"/>
                </a:cubicBezTo>
                <a:cubicBezTo>
                  <a:pt x="72" y="73"/>
                  <a:pt x="72" y="73"/>
                  <a:pt x="72" y="73"/>
                </a:cubicBezTo>
                <a:cubicBezTo>
                  <a:pt x="70" y="73"/>
                  <a:pt x="67" y="72"/>
                  <a:pt x="65" y="70"/>
                </a:cubicBezTo>
                <a:cubicBezTo>
                  <a:pt x="64" y="70"/>
                  <a:pt x="63" y="69"/>
                  <a:pt x="63" y="67"/>
                </a:cubicBezTo>
                <a:cubicBezTo>
                  <a:pt x="62" y="66"/>
                  <a:pt x="62" y="65"/>
                  <a:pt x="62" y="63"/>
                </a:cubicBezTo>
                <a:cubicBezTo>
                  <a:pt x="62" y="62"/>
                  <a:pt x="62" y="61"/>
                  <a:pt x="63" y="60"/>
                </a:cubicBezTo>
                <a:cubicBezTo>
                  <a:pt x="63" y="58"/>
                  <a:pt x="64" y="57"/>
                  <a:pt x="65" y="56"/>
                </a:cubicBezTo>
                <a:cubicBezTo>
                  <a:pt x="67" y="55"/>
                  <a:pt x="70" y="54"/>
                  <a:pt x="72" y="53"/>
                </a:cubicBezTo>
                <a:cubicBezTo>
                  <a:pt x="72" y="50"/>
                  <a:pt x="72" y="50"/>
                  <a:pt x="72" y="50"/>
                </a:cubicBezTo>
                <a:cubicBezTo>
                  <a:pt x="72" y="49"/>
                  <a:pt x="73" y="49"/>
                  <a:pt x="73" y="48"/>
                </a:cubicBezTo>
                <a:cubicBezTo>
                  <a:pt x="74" y="47"/>
                  <a:pt x="75" y="47"/>
                  <a:pt x="76" y="48"/>
                </a:cubicBezTo>
                <a:cubicBezTo>
                  <a:pt x="77" y="48"/>
                  <a:pt x="78" y="49"/>
                  <a:pt x="78" y="50"/>
                </a:cubicBezTo>
                <a:cubicBezTo>
                  <a:pt x="78" y="53"/>
                  <a:pt x="78" y="53"/>
                  <a:pt x="78" y="53"/>
                </a:cubicBezTo>
                <a:cubicBezTo>
                  <a:pt x="78" y="53"/>
                  <a:pt x="79" y="53"/>
                  <a:pt x="79" y="53"/>
                </a:cubicBezTo>
                <a:cubicBezTo>
                  <a:pt x="82" y="54"/>
                  <a:pt x="84" y="55"/>
                  <a:pt x="86" y="57"/>
                </a:cubicBezTo>
                <a:cubicBezTo>
                  <a:pt x="87" y="58"/>
                  <a:pt x="88" y="59"/>
                  <a:pt x="88" y="60"/>
                </a:cubicBezTo>
                <a:cubicBezTo>
                  <a:pt x="88" y="60"/>
                  <a:pt x="88" y="61"/>
                  <a:pt x="89" y="61"/>
                </a:cubicBezTo>
                <a:cubicBezTo>
                  <a:pt x="89" y="61"/>
                  <a:pt x="89" y="62"/>
                  <a:pt x="89" y="62"/>
                </a:cubicBezTo>
                <a:cubicBezTo>
                  <a:pt x="89" y="62"/>
                  <a:pt x="89" y="63"/>
                  <a:pt x="89" y="63"/>
                </a:cubicBezTo>
                <a:cubicBezTo>
                  <a:pt x="88" y="64"/>
                  <a:pt x="87" y="65"/>
                  <a:pt x="86" y="65"/>
                </a:cubicBezTo>
                <a:cubicBezTo>
                  <a:pt x="85" y="65"/>
                  <a:pt x="84" y="64"/>
                  <a:pt x="84" y="63"/>
                </a:cubicBezTo>
                <a:cubicBezTo>
                  <a:pt x="83" y="63"/>
                  <a:pt x="83" y="63"/>
                  <a:pt x="83" y="62"/>
                </a:cubicBezTo>
                <a:cubicBezTo>
                  <a:pt x="83" y="62"/>
                  <a:pt x="83" y="62"/>
                  <a:pt x="83" y="61"/>
                </a:cubicBezTo>
                <a:cubicBezTo>
                  <a:pt x="83" y="61"/>
                  <a:pt x="82" y="61"/>
                  <a:pt x="82" y="60"/>
                </a:cubicBezTo>
                <a:cubicBezTo>
                  <a:pt x="80" y="59"/>
                  <a:pt x="79" y="59"/>
                  <a:pt x="78" y="59"/>
                </a:cubicBezTo>
                <a:cubicBezTo>
                  <a:pt x="78" y="69"/>
                  <a:pt x="78" y="69"/>
                  <a:pt x="78" y="69"/>
                </a:cubicBezTo>
                <a:cubicBezTo>
                  <a:pt x="79" y="69"/>
                  <a:pt x="81" y="70"/>
                  <a:pt x="82" y="70"/>
                </a:cubicBezTo>
                <a:cubicBezTo>
                  <a:pt x="85" y="71"/>
                  <a:pt x="87" y="73"/>
                  <a:pt x="88" y="75"/>
                </a:cubicBezTo>
                <a:cubicBezTo>
                  <a:pt x="88" y="75"/>
                  <a:pt x="88" y="74"/>
                  <a:pt x="88" y="75"/>
                </a:cubicBezTo>
                <a:cubicBezTo>
                  <a:pt x="89" y="76"/>
                  <a:pt x="88" y="75"/>
                  <a:pt x="88" y="75"/>
                </a:cubicBezTo>
                <a:cubicBezTo>
                  <a:pt x="89" y="77"/>
                  <a:pt x="90" y="79"/>
                  <a:pt x="89" y="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ICON">
            <a:extLst>
              <a:ext uri="{FF2B5EF4-FFF2-40B4-BE49-F238E27FC236}">
                <a16:creationId xmlns:a16="http://schemas.microsoft.com/office/drawing/2014/main" id="{6A2A9303-5D36-4402-9866-42CB8C4BAC4E}"/>
              </a:ext>
            </a:extLst>
          </p:cNvPr>
          <p:cNvSpPr>
            <a:spLocks noEditPoints="1"/>
          </p:cNvSpPr>
          <p:nvPr/>
        </p:nvSpPr>
        <p:spPr bwMode="auto">
          <a:xfrm>
            <a:off x="4584971" y="3037506"/>
            <a:ext cx="475898" cy="480446"/>
          </a:xfrm>
          <a:custGeom>
            <a:avLst/>
            <a:gdLst>
              <a:gd name="T0" fmla="*/ 4 w 102"/>
              <a:gd name="T1" fmla="*/ 85 h 101"/>
              <a:gd name="T2" fmla="*/ 4 w 102"/>
              <a:gd name="T3" fmla="*/ 99 h 101"/>
              <a:gd name="T4" fmla="*/ 10 w 102"/>
              <a:gd name="T5" fmla="*/ 101 h 101"/>
              <a:gd name="T6" fmla="*/ 17 w 102"/>
              <a:gd name="T7" fmla="*/ 99 h 101"/>
              <a:gd name="T8" fmla="*/ 48 w 102"/>
              <a:gd name="T9" fmla="*/ 68 h 101"/>
              <a:gd name="T10" fmla="*/ 35 w 102"/>
              <a:gd name="T11" fmla="*/ 54 h 101"/>
              <a:gd name="T12" fmla="*/ 4 w 102"/>
              <a:gd name="T13" fmla="*/ 85 h 101"/>
              <a:gd name="T14" fmla="*/ 81 w 102"/>
              <a:gd name="T15" fmla="*/ 28 h 101"/>
              <a:gd name="T16" fmla="*/ 95 w 102"/>
              <a:gd name="T17" fmla="*/ 21 h 101"/>
              <a:gd name="T18" fmla="*/ 102 w 102"/>
              <a:gd name="T19" fmla="*/ 7 h 101"/>
              <a:gd name="T20" fmla="*/ 95 w 102"/>
              <a:gd name="T21" fmla="*/ 0 h 101"/>
              <a:gd name="T22" fmla="*/ 82 w 102"/>
              <a:gd name="T23" fmla="*/ 7 h 101"/>
              <a:gd name="T24" fmla="*/ 75 w 102"/>
              <a:gd name="T25" fmla="*/ 21 h 101"/>
              <a:gd name="T26" fmla="*/ 58 w 102"/>
              <a:gd name="T27" fmla="*/ 37 h 101"/>
              <a:gd name="T28" fmla="*/ 65 w 102"/>
              <a:gd name="T29" fmla="*/ 44 h 101"/>
              <a:gd name="T30" fmla="*/ 81 w 102"/>
              <a:gd name="T31" fmla="*/ 28 h 101"/>
              <a:gd name="T32" fmla="*/ 84 w 102"/>
              <a:gd name="T33" fmla="*/ 64 h 101"/>
              <a:gd name="T34" fmla="*/ 83 w 102"/>
              <a:gd name="T35" fmla="*/ 63 h 101"/>
              <a:gd name="T36" fmla="*/ 77 w 102"/>
              <a:gd name="T37" fmla="*/ 65 h 101"/>
              <a:gd name="T38" fmla="*/ 38 w 102"/>
              <a:gd name="T39" fmla="*/ 26 h 101"/>
              <a:gd name="T40" fmla="*/ 39 w 102"/>
              <a:gd name="T41" fmla="*/ 19 h 101"/>
              <a:gd name="T42" fmla="*/ 39 w 102"/>
              <a:gd name="T43" fmla="*/ 18 h 101"/>
              <a:gd name="T44" fmla="*/ 20 w 102"/>
              <a:gd name="T45" fmla="*/ 0 h 101"/>
              <a:gd name="T46" fmla="*/ 12 w 102"/>
              <a:gd name="T47" fmla="*/ 2 h 101"/>
              <a:gd name="T48" fmla="*/ 24 w 102"/>
              <a:gd name="T49" fmla="*/ 15 h 101"/>
              <a:gd name="T50" fmla="*/ 26 w 102"/>
              <a:gd name="T51" fmla="*/ 17 h 101"/>
              <a:gd name="T52" fmla="*/ 24 w 102"/>
              <a:gd name="T53" fmla="*/ 24 h 101"/>
              <a:gd name="T54" fmla="*/ 20 w 102"/>
              <a:gd name="T55" fmla="*/ 25 h 101"/>
              <a:gd name="T56" fmla="*/ 18 w 102"/>
              <a:gd name="T57" fmla="*/ 25 h 101"/>
              <a:gd name="T58" fmla="*/ 15 w 102"/>
              <a:gd name="T59" fmla="*/ 24 h 101"/>
              <a:gd name="T60" fmla="*/ 3 w 102"/>
              <a:gd name="T61" fmla="*/ 11 h 101"/>
              <a:gd name="T62" fmla="*/ 1 w 102"/>
              <a:gd name="T63" fmla="*/ 19 h 101"/>
              <a:gd name="T64" fmla="*/ 19 w 102"/>
              <a:gd name="T65" fmla="*/ 38 h 101"/>
              <a:gd name="T66" fmla="*/ 20 w 102"/>
              <a:gd name="T67" fmla="*/ 38 h 101"/>
              <a:gd name="T68" fmla="*/ 26 w 102"/>
              <a:gd name="T69" fmla="*/ 37 h 101"/>
              <a:gd name="T70" fmla="*/ 65 w 102"/>
              <a:gd name="T71" fmla="*/ 76 h 101"/>
              <a:gd name="T72" fmla="*/ 64 w 102"/>
              <a:gd name="T73" fmla="*/ 82 h 101"/>
              <a:gd name="T74" fmla="*/ 64 w 102"/>
              <a:gd name="T75" fmla="*/ 84 h 101"/>
              <a:gd name="T76" fmla="*/ 83 w 102"/>
              <a:gd name="T77" fmla="*/ 101 h 101"/>
              <a:gd name="T78" fmla="*/ 91 w 102"/>
              <a:gd name="T79" fmla="*/ 99 h 101"/>
              <a:gd name="T80" fmla="*/ 79 w 102"/>
              <a:gd name="T81" fmla="*/ 87 h 101"/>
              <a:gd name="T82" fmla="*/ 77 w 102"/>
              <a:gd name="T83" fmla="*/ 85 h 101"/>
              <a:gd name="T84" fmla="*/ 79 w 102"/>
              <a:gd name="T85" fmla="*/ 78 h 101"/>
              <a:gd name="T86" fmla="*/ 83 w 102"/>
              <a:gd name="T87" fmla="*/ 76 h 101"/>
              <a:gd name="T88" fmla="*/ 85 w 102"/>
              <a:gd name="T89" fmla="*/ 76 h 101"/>
              <a:gd name="T90" fmla="*/ 88 w 102"/>
              <a:gd name="T91" fmla="*/ 78 h 101"/>
              <a:gd name="T92" fmla="*/ 100 w 102"/>
              <a:gd name="T93" fmla="*/ 90 h 101"/>
              <a:gd name="T94" fmla="*/ 102 w 102"/>
              <a:gd name="T95" fmla="*/ 82 h 101"/>
              <a:gd name="T96" fmla="*/ 84 w 102"/>
              <a:gd name="T97" fmla="*/ 6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2" h="101">
                <a:moveTo>
                  <a:pt x="4" y="85"/>
                </a:moveTo>
                <a:cubicBezTo>
                  <a:pt x="0" y="89"/>
                  <a:pt x="0" y="95"/>
                  <a:pt x="4" y="99"/>
                </a:cubicBezTo>
                <a:cubicBezTo>
                  <a:pt x="5" y="100"/>
                  <a:pt x="8" y="101"/>
                  <a:pt x="10" y="101"/>
                </a:cubicBezTo>
                <a:cubicBezTo>
                  <a:pt x="13" y="101"/>
                  <a:pt x="15" y="100"/>
                  <a:pt x="17" y="99"/>
                </a:cubicBezTo>
                <a:cubicBezTo>
                  <a:pt x="48" y="68"/>
                  <a:pt x="48" y="68"/>
                  <a:pt x="48" y="68"/>
                </a:cubicBezTo>
                <a:cubicBezTo>
                  <a:pt x="35" y="54"/>
                  <a:pt x="35" y="54"/>
                  <a:pt x="35" y="54"/>
                </a:cubicBezTo>
                <a:lnTo>
                  <a:pt x="4" y="85"/>
                </a:lnTo>
                <a:close/>
                <a:moveTo>
                  <a:pt x="81" y="28"/>
                </a:moveTo>
                <a:cubicBezTo>
                  <a:pt x="95" y="21"/>
                  <a:pt x="95" y="21"/>
                  <a:pt x="95" y="21"/>
                </a:cubicBezTo>
                <a:cubicBezTo>
                  <a:pt x="102" y="7"/>
                  <a:pt x="102" y="7"/>
                  <a:pt x="102" y="7"/>
                </a:cubicBezTo>
                <a:cubicBezTo>
                  <a:pt x="95" y="0"/>
                  <a:pt x="95" y="0"/>
                  <a:pt x="95" y="0"/>
                </a:cubicBezTo>
                <a:cubicBezTo>
                  <a:pt x="82" y="7"/>
                  <a:pt x="82" y="7"/>
                  <a:pt x="82" y="7"/>
                </a:cubicBezTo>
                <a:cubicBezTo>
                  <a:pt x="75" y="21"/>
                  <a:pt x="75" y="21"/>
                  <a:pt x="75" y="21"/>
                </a:cubicBezTo>
                <a:cubicBezTo>
                  <a:pt x="58" y="37"/>
                  <a:pt x="58" y="37"/>
                  <a:pt x="58" y="37"/>
                </a:cubicBezTo>
                <a:cubicBezTo>
                  <a:pt x="65" y="44"/>
                  <a:pt x="65" y="44"/>
                  <a:pt x="65" y="44"/>
                </a:cubicBezTo>
                <a:lnTo>
                  <a:pt x="81" y="28"/>
                </a:lnTo>
                <a:close/>
                <a:moveTo>
                  <a:pt x="84" y="64"/>
                </a:moveTo>
                <a:cubicBezTo>
                  <a:pt x="83" y="63"/>
                  <a:pt x="83" y="63"/>
                  <a:pt x="83" y="63"/>
                </a:cubicBezTo>
                <a:cubicBezTo>
                  <a:pt x="81" y="63"/>
                  <a:pt x="79" y="64"/>
                  <a:pt x="77" y="65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4"/>
                  <a:pt x="39" y="21"/>
                  <a:pt x="39" y="19"/>
                </a:cubicBezTo>
                <a:cubicBezTo>
                  <a:pt x="39" y="18"/>
                  <a:pt x="39" y="18"/>
                  <a:pt x="39" y="18"/>
                </a:cubicBezTo>
                <a:cubicBezTo>
                  <a:pt x="38" y="8"/>
                  <a:pt x="30" y="0"/>
                  <a:pt x="20" y="0"/>
                </a:cubicBezTo>
                <a:cubicBezTo>
                  <a:pt x="17" y="0"/>
                  <a:pt x="14" y="1"/>
                  <a:pt x="12" y="2"/>
                </a:cubicBezTo>
                <a:cubicBezTo>
                  <a:pt x="24" y="15"/>
                  <a:pt x="24" y="15"/>
                  <a:pt x="24" y="15"/>
                </a:cubicBezTo>
                <a:cubicBezTo>
                  <a:pt x="25" y="15"/>
                  <a:pt x="25" y="16"/>
                  <a:pt x="26" y="17"/>
                </a:cubicBezTo>
                <a:cubicBezTo>
                  <a:pt x="27" y="19"/>
                  <a:pt x="26" y="22"/>
                  <a:pt x="24" y="24"/>
                </a:cubicBezTo>
                <a:cubicBezTo>
                  <a:pt x="23" y="25"/>
                  <a:pt x="22" y="25"/>
                  <a:pt x="20" y="25"/>
                </a:cubicBezTo>
                <a:cubicBezTo>
                  <a:pt x="19" y="25"/>
                  <a:pt x="18" y="25"/>
                  <a:pt x="18" y="25"/>
                </a:cubicBezTo>
                <a:cubicBezTo>
                  <a:pt x="17" y="25"/>
                  <a:pt x="16" y="24"/>
                  <a:pt x="15" y="24"/>
                </a:cubicBezTo>
                <a:cubicBezTo>
                  <a:pt x="3" y="11"/>
                  <a:pt x="3" y="11"/>
                  <a:pt x="3" y="11"/>
                </a:cubicBezTo>
                <a:cubicBezTo>
                  <a:pt x="2" y="14"/>
                  <a:pt x="1" y="16"/>
                  <a:pt x="1" y="19"/>
                </a:cubicBezTo>
                <a:cubicBezTo>
                  <a:pt x="1" y="29"/>
                  <a:pt x="9" y="37"/>
                  <a:pt x="19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22" y="38"/>
                  <a:pt x="24" y="38"/>
                  <a:pt x="26" y="37"/>
                </a:cubicBezTo>
                <a:cubicBezTo>
                  <a:pt x="65" y="76"/>
                  <a:pt x="65" y="76"/>
                  <a:pt x="65" y="76"/>
                </a:cubicBezTo>
                <a:cubicBezTo>
                  <a:pt x="65" y="78"/>
                  <a:pt x="64" y="80"/>
                  <a:pt x="64" y="82"/>
                </a:cubicBezTo>
                <a:cubicBezTo>
                  <a:pt x="64" y="84"/>
                  <a:pt x="64" y="84"/>
                  <a:pt x="64" y="84"/>
                </a:cubicBezTo>
                <a:cubicBezTo>
                  <a:pt x="65" y="93"/>
                  <a:pt x="73" y="101"/>
                  <a:pt x="83" y="101"/>
                </a:cubicBezTo>
                <a:cubicBezTo>
                  <a:pt x="86" y="101"/>
                  <a:pt x="89" y="101"/>
                  <a:pt x="91" y="99"/>
                </a:cubicBezTo>
                <a:cubicBezTo>
                  <a:pt x="79" y="87"/>
                  <a:pt x="79" y="87"/>
                  <a:pt x="79" y="87"/>
                </a:cubicBezTo>
                <a:cubicBezTo>
                  <a:pt x="78" y="86"/>
                  <a:pt x="78" y="85"/>
                  <a:pt x="77" y="85"/>
                </a:cubicBezTo>
                <a:cubicBezTo>
                  <a:pt x="76" y="82"/>
                  <a:pt x="77" y="80"/>
                  <a:pt x="79" y="78"/>
                </a:cubicBezTo>
                <a:cubicBezTo>
                  <a:pt x="80" y="77"/>
                  <a:pt x="81" y="76"/>
                  <a:pt x="83" y="76"/>
                </a:cubicBezTo>
                <a:cubicBezTo>
                  <a:pt x="84" y="76"/>
                  <a:pt x="85" y="76"/>
                  <a:pt x="85" y="76"/>
                </a:cubicBezTo>
                <a:cubicBezTo>
                  <a:pt x="86" y="77"/>
                  <a:pt x="87" y="77"/>
                  <a:pt x="88" y="78"/>
                </a:cubicBezTo>
                <a:cubicBezTo>
                  <a:pt x="100" y="90"/>
                  <a:pt x="100" y="90"/>
                  <a:pt x="100" y="90"/>
                </a:cubicBezTo>
                <a:cubicBezTo>
                  <a:pt x="101" y="88"/>
                  <a:pt x="102" y="85"/>
                  <a:pt x="102" y="82"/>
                </a:cubicBezTo>
                <a:cubicBezTo>
                  <a:pt x="102" y="72"/>
                  <a:pt x="94" y="64"/>
                  <a:pt x="84" y="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ICON">
            <a:extLst>
              <a:ext uri="{FF2B5EF4-FFF2-40B4-BE49-F238E27FC236}">
                <a16:creationId xmlns:a16="http://schemas.microsoft.com/office/drawing/2014/main" id="{2A571B58-C285-4F84-AB73-439057BF4C05}"/>
              </a:ext>
            </a:extLst>
          </p:cNvPr>
          <p:cNvSpPr>
            <a:spLocks noEditPoints="1"/>
          </p:cNvSpPr>
          <p:nvPr/>
        </p:nvSpPr>
        <p:spPr bwMode="auto">
          <a:xfrm>
            <a:off x="7654230" y="4307300"/>
            <a:ext cx="434918" cy="568250"/>
          </a:xfrm>
          <a:custGeom>
            <a:avLst/>
            <a:gdLst>
              <a:gd name="T0" fmla="*/ 31 w 89"/>
              <a:gd name="T1" fmla="*/ 100 h 114"/>
              <a:gd name="T2" fmla="*/ 31 w 89"/>
              <a:gd name="T3" fmla="*/ 100 h 114"/>
              <a:gd name="T4" fmla="*/ 45 w 89"/>
              <a:gd name="T5" fmla="*/ 114 h 114"/>
              <a:gd name="T6" fmla="*/ 58 w 89"/>
              <a:gd name="T7" fmla="*/ 100 h 114"/>
              <a:gd name="T8" fmla="*/ 58 w 89"/>
              <a:gd name="T9" fmla="*/ 100 h 114"/>
              <a:gd name="T10" fmla="*/ 31 w 89"/>
              <a:gd name="T11" fmla="*/ 100 h 114"/>
              <a:gd name="T12" fmla="*/ 88 w 89"/>
              <a:gd name="T13" fmla="*/ 83 h 114"/>
              <a:gd name="T14" fmla="*/ 76 w 89"/>
              <a:gd name="T15" fmla="*/ 65 h 114"/>
              <a:gd name="T16" fmla="*/ 76 w 89"/>
              <a:gd name="T17" fmla="*/ 43 h 114"/>
              <a:gd name="T18" fmla="*/ 51 w 89"/>
              <a:gd name="T19" fmla="*/ 13 h 114"/>
              <a:gd name="T20" fmla="*/ 51 w 89"/>
              <a:gd name="T21" fmla="*/ 6 h 114"/>
              <a:gd name="T22" fmla="*/ 45 w 89"/>
              <a:gd name="T23" fmla="*/ 0 h 114"/>
              <a:gd name="T24" fmla="*/ 39 w 89"/>
              <a:gd name="T25" fmla="*/ 6 h 114"/>
              <a:gd name="T26" fmla="*/ 39 w 89"/>
              <a:gd name="T27" fmla="*/ 13 h 114"/>
              <a:gd name="T28" fmla="*/ 14 w 89"/>
              <a:gd name="T29" fmla="*/ 43 h 114"/>
              <a:gd name="T30" fmla="*/ 14 w 89"/>
              <a:gd name="T31" fmla="*/ 65 h 114"/>
              <a:gd name="T32" fmla="*/ 1 w 89"/>
              <a:gd name="T33" fmla="*/ 83 h 114"/>
              <a:gd name="T34" fmla="*/ 1 w 89"/>
              <a:gd name="T35" fmla="*/ 90 h 114"/>
              <a:gd name="T36" fmla="*/ 7 w 89"/>
              <a:gd name="T37" fmla="*/ 93 h 114"/>
              <a:gd name="T38" fmla="*/ 83 w 89"/>
              <a:gd name="T39" fmla="*/ 93 h 114"/>
              <a:gd name="T40" fmla="*/ 88 w 89"/>
              <a:gd name="T41" fmla="*/ 90 h 114"/>
              <a:gd name="T42" fmla="*/ 88 w 89"/>
              <a:gd name="T43" fmla="*/ 8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9" h="114">
                <a:moveTo>
                  <a:pt x="31" y="100"/>
                </a:moveTo>
                <a:cubicBezTo>
                  <a:pt x="31" y="100"/>
                  <a:pt x="31" y="100"/>
                  <a:pt x="31" y="100"/>
                </a:cubicBezTo>
                <a:cubicBezTo>
                  <a:pt x="31" y="108"/>
                  <a:pt x="37" y="114"/>
                  <a:pt x="45" y="114"/>
                </a:cubicBezTo>
                <a:cubicBezTo>
                  <a:pt x="52" y="114"/>
                  <a:pt x="58" y="108"/>
                  <a:pt x="58" y="100"/>
                </a:cubicBezTo>
                <a:cubicBezTo>
                  <a:pt x="58" y="100"/>
                  <a:pt x="58" y="100"/>
                  <a:pt x="58" y="100"/>
                </a:cubicBezTo>
                <a:lnTo>
                  <a:pt x="31" y="100"/>
                </a:lnTo>
                <a:close/>
                <a:moveTo>
                  <a:pt x="88" y="83"/>
                </a:moveTo>
                <a:cubicBezTo>
                  <a:pt x="76" y="65"/>
                  <a:pt x="76" y="65"/>
                  <a:pt x="76" y="65"/>
                </a:cubicBezTo>
                <a:cubicBezTo>
                  <a:pt x="76" y="43"/>
                  <a:pt x="76" y="43"/>
                  <a:pt x="76" y="43"/>
                </a:cubicBezTo>
                <a:cubicBezTo>
                  <a:pt x="76" y="28"/>
                  <a:pt x="65" y="16"/>
                  <a:pt x="51" y="13"/>
                </a:cubicBezTo>
                <a:cubicBezTo>
                  <a:pt x="51" y="6"/>
                  <a:pt x="51" y="6"/>
                  <a:pt x="51" y="6"/>
                </a:cubicBezTo>
                <a:cubicBezTo>
                  <a:pt x="51" y="2"/>
                  <a:pt x="48" y="0"/>
                  <a:pt x="45" y="0"/>
                </a:cubicBezTo>
                <a:cubicBezTo>
                  <a:pt x="41" y="0"/>
                  <a:pt x="39" y="2"/>
                  <a:pt x="39" y="6"/>
                </a:cubicBezTo>
                <a:cubicBezTo>
                  <a:pt x="39" y="13"/>
                  <a:pt x="39" y="13"/>
                  <a:pt x="39" y="13"/>
                </a:cubicBezTo>
                <a:cubicBezTo>
                  <a:pt x="24" y="16"/>
                  <a:pt x="14" y="28"/>
                  <a:pt x="14" y="43"/>
                </a:cubicBezTo>
                <a:cubicBezTo>
                  <a:pt x="14" y="65"/>
                  <a:pt x="14" y="65"/>
                  <a:pt x="14" y="65"/>
                </a:cubicBezTo>
                <a:cubicBezTo>
                  <a:pt x="1" y="83"/>
                  <a:pt x="1" y="83"/>
                  <a:pt x="1" y="83"/>
                </a:cubicBezTo>
                <a:cubicBezTo>
                  <a:pt x="0" y="85"/>
                  <a:pt x="0" y="88"/>
                  <a:pt x="1" y="90"/>
                </a:cubicBezTo>
                <a:cubicBezTo>
                  <a:pt x="2" y="92"/>
                  <a:pt x="4" y="93"/>
                  <a:pt x="7" y="93"/>
                </a:cubicBezTo>
                <a:cubicBezTo>
                  <a:pt x="83" y="93"/>
                  <a:pt x="83" y="93"/>
                  <a:pt x="83" y="93"/>
                </a:cubicBezTo>
                <a:cubicBezTo>
                  <a:pt x="85" y="93"/>
                  <a:pt x="87" y="92"/>
                  <a:pt x="88" y="90"/>
                </a:cubicBezTo>
                <a:cubicBezTo>
                  <a:pt x="89" y="88"/>
                  <a:pt x="89" y="85"/>
                  <a:pt x="88" y="8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" name="CHANGE TEXT HERE">
            <a:extLst>
              <a:ext uri="{FF2B5EF4-FFF2-40B4-BE49-F238E27FC236}">
                <a16:creationId xmlns:a16="http://schemas.microsoft.com/office/drawing/2014/main" id="{43C2192A-3045-4EFE-ABCE-426BDC52E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779" y="4518098"/>
            <a:ext cx="1118961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CHANGE TEXT HERE">
            <a:extLst>
              <a:ext uri="{FF2B5EF4-FFF2-40B4-BE49-F238E27FC236}">
                <a16:creationId xmlns:a16="http://schemas.microsoft.com/office/drawing/2014/main" id="{25C98B71-54E8-485C-9135-37A08B5AD8FC}"/>
              </a:ext>
            </a:extLst>
          </p:cNvPr>
          <p:cNvSpPr txBox="1"/>
          <p:nvPr/>
        </p:nvSpPr>
        <p:spPr>
          <a:xfrm>
            <a:off x="10841501" y="5271933"/>
            <a:ext cx="4175591" cy="2225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  <a:latin typeface="Raleway "/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amet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consectetur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adipiscing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elit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, sed do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eiusmod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tempor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incididunt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ut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labore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et dolore magna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aliqua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. Ut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enim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ad</a:t>
            </a:r>
          </a:p>
        </p:txBody>
      </p:sp>
      <p:sp>
        <p:nvSpPr>
          <p:cNvPr id="33" name="CHANGE TEXT HERE">
            <a:extLst>
              <a:ext uri="{FF2B5EF4-FFF2-40B4-BE49-F238E27FC236}">
                <a16:creationId xmlns:a16="http://schemas.microsoft.com/office/drawing/2014/main" id="{661F5D34-DF5A-4214-AE9B-C604322399F2}"/>
              </a:ext>
            </a:extLst>
          </p:cNvPr>
          <p:cNvSpPr txBox="1"/>
          <p:nvPr/>
        </p:nvSpPr>
        <p:spPr>
          <a:xfrm>
            <a:off x="10841501" y="3621464"/>
            <a:ext cx="40613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48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YOUR TITLE</a:t>
            </a:r>
          </a:p>
          <a:p>
            <a:pPr defTabSz="914400"/>
            <a:r>
              <a:rPr lang="en-US" sz="48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GOES HERE</a:t>
            </a:r>
          </a:p>
        </p:txBody>
      </p:sp>
      <p:sp>
        <p:nvSpPr>
          <p:cNvPr id="34" name="FREEFORM">
            <a:extLst>
              <a:ext uri="{FF2B5EF4-FFF2-40B4-BE49-F238E27FC236}">
                <a16:creationId xmlns:a16="http://schemas.microsoft.com/office/drawing/2014/main" id="{562BF092-FF6C-4479-AE6E-BD91AF638F1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0" y="-1"/>
            <a:ext cx="4855985" cy="3399692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">
            <a:extLst>
              <a:ext uri="{FF2B5EF4-FFF2-40B4-BE49-F238E27FC236}">
                <a16:creationId xmlns:a16="http://schemas.microsoft.com/office/drawing/2014/main" id="{91651C8A-E13C-428F-972E-1C0E6004CC28}"/>
              </a:ext>
            </a:extLst>
          </p:cNvPr>
          <p:cNvSpPr>
            <a:spLocks/>
          </p:cNvSpPr>
          <p:nvPr/>
        </p:nvSpPr>
        <p:spPr bwMode="auto">
          <a:xfrm>
            <a:off x="12166035" y="7693433"/>
            <a:ext cx="6151023" cy="2593568"/>
          </a:xfrm>
          <a:custGeom>
            <a:avLst/>
            <a:gdLst>
              <a:gd name="T0" fmla="*/ 0 w 11228"/>
              <a:gd name="T1" fmla="*/ 6433 h 6433"/>
              <a:gd name="T2" fmla="*/ 57 w 11228"/>
              <a:gd name="T3" fmla="*/ 6327 h 6433"/>
              <a:gd name="T4" fmla="*/ 6266 w 11228"/>
              <a:gd name="T5" fmla="*/ 1317 h 6433"/>
              <a:gd name="T6" fmla="*/ 11228 w 11228"/>
              <a:gd name="T7" fmla="*/ 2168 h 6433"/>
              <a:gd name="T8" fmla="*/ 11228 w 11228"/>
              <a:gd name="T9" fmla="*/ 6433 h 6433"/>
              <a:gd name="T10" fmla="*/ 0 w 11228"/>
              <a:gd name="T11" fmla="*/ 6433 h 6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28" h="6433">
                <a:moveTo>
                  <a:pt x="0" y="6433"/>
                </a:moveTo>
                <a:cubicBezTo>
                  <a:pt x="20" y="6398"/>
                  <a:pt x="39" y="6363"/>
                  <a:pt x="57" y="6327"/>
                </a:cubicBezTo>
                <a:cubicBezTo>
                  <a:pt x="1562" y="3316"/>
                  <a:pt x="2503" y="0"/>
                  <a:pt x="6266" y="1317"/>
                </a:cubicBezTo>
                <a:cubicBezTo>
                  <a:pt x="8569" y="2123"/>
                  <a:pt x="10246" y="2454"/>
                  <a:pt x="11228" y="2168"/>
                </a:cubicBezTo>
                <a:lnTo>
                  <a:pt x="11228" y="6433"/>
                </a:lnTo>
                <a:lnTo>
                  <a:pt x="0" y="6433"/>
                </a:ln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TRANSITIONS">
            <a:extLst>
              <a:ext uri="{FF2B5EF4-FFF2-40B4-BE49-F238E27FC236}">
                <a16:creationId xmlns:a16="http://schemas.microsoft.com/office/drawing/2014/main" id="{6BCE859C-6D04-4239-BA36-4EB9778ADEC5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3938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2" dur="4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8" presetClass="emph" presetSubtype="0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1980000">
                                      <p:cBhvr>
                                        <p:cTn id="1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decel="100000" fill="hold" grpId="4" nodeType="withEffect">
                                  <p:stCondLst>
                                    <p:cond delay="350"/>
                                  </p:stCondLst>
                                  <p:childTnLst>
                                    <p:animRot by="-2400000">
                                      <p:cBhvr>
                                        <p:cTn id="1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accel="100000" fill="hold" grpId="5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420000">
                                      <p:cBhvr>
                                        <p:cTn id="1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6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3" presetClass="exit" presetSubtype="32" fill="hold" grpId="7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9" dur="200" fill="hold"/>
                                        <p:tgtEl>
                                          <p:spTgt spid="19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31" dur="800" fill="hold"/>
                                        <p:tgtEl>
                                          <p:spTgt spid="19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33" dur="300" fill="hold"/>
                                        <p:tgtEl>
                                          <p:spTgt spid="19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35" dur="300" fill="hold"/>
                                        <p:tgtEl>
                                          <p:spTgt spid="1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" presetClass="emph" presetSubtype="0" decel="10000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37" dur="400" fill="hold"/>
                                        <p:tgtEl>
                                          <p:spTgt spid="1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8" presetClass="emph" presetSubtype="0" decel="10000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Rot by="600000">
                                      <p:cBhvr>
                                        <p:cTn id="39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6" presetClass="emph" presetSubtype="0" fill="hold" nodeType="withEffect">
                                  <p:stCondLst>
                                    <p:cond delay="2950"/>
                                  </p:stCondLst>
                                  <p:childTnLst>
                                    <p:animScale>
                                      <p:cBhvr>
                                        <p:cTn id="41" dur="250" fill="hold"/>
                                        <p:tgtEl>
                                          <p:spTgt spid="1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8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-600000">
                                      <p:cBhvr>
                                        <p:cTn id="4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6" presetClass="emph" presetSubtype="0" decel="100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Scale>
                                      <p:cBhvr>
                                        <p:cTn id="45" dur="200" fill="hold"/>
                                        <p:tgtEl>
                                          <p:spTgt spid="1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3" presetClass="exit" presetSubtype="3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2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55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decel="100000" fill="hold" grpId="2" nodeType="withEffect">
                                  <p:stCondLst>
                                    <p:cond delay="350"/>
                                  </p:stCondLst>
                                  <p:childTnLst>
                                    <p:animScale>
                                      <p:cBhvr>
                                        <p:cTn id="57" dur="4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8" presetClass="emph" presetSubtype="0" accel="10000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980000">
                                      <p:cBhvr>
                                        <p:cTn id="5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decel="10000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400000">
                                      <p:cBhvr>
                                        <p:cTn id="61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8" presetClass="emph" presetSubtype="0" accel="100000" fill="hold" grpId="5" nodeType="withEffect">
                                  <p:stCondLst>
                                    <p:cond delay="850"/>
                                  </p:stCondLst>
                                  <p:childTnLst>
                                    <p:animRot by="420000">
                                      <p:cBhvr>
                                        <p:cTn id="63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6" presetClass="emph" presetSubtype="0" decel="100000" fill="hold" grpId="6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65" dur="4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53" presetClass="exit" presetSubtype="32" fill="hold" grpId="7" nodeType="withEffect">
                                  <p:stCondLst>
                                    <p:cond delay="3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74" dur="200" fill="hold"/>
                                        <p:tgtEl>
                                          <p:spTgt spid="13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decel="100000" fill="hold" grpId="2" nodeType="withEffect">
                                  <p:stCondLst>
                                    <p:cond delay="850"/>
                                  </p:stCondLst>
                                  <p:childTnLst>
                                    <p:animScale>
                                      <p:cBhvr>
                                        <p:cTn id="76" dur="800" fill="hold"/>
                                        <p:tgtEl>
                                          <p:spTgt spid="13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3" nodeType="withEffect">
                                  <p:stCondLst>
                                    <p:cond delay="1550"/>
                                  </p:stCondLst>
                                  <p:childTnLst>
                                    <p:animScale>
                                      <p:cBhvr>
                                        <p:cTn id="78" dur="300" fill="hold"/>
                                        <p:tgtEl>
                                          <p:spTgt spid="13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decel="100000" fill="hold" grpId="4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80" dur="300" fill="hold"/>
                                        <p:tgtEl>
                                          <p:spTgt spid="1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decel="100000" fill="hold" grpId="5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82" dur="40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fill="hold" grpId="6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600000">
                                      <p:cBhvr>
                                        <p:cTn id="8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6" presetClass="emph" presetSubtype="0" fill="hold" grpId="7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86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8" presetClass="emph" presetSubtype="0" fill="hold" grpId="8" nodeType="withEffect">
                                  <p:stCondLst>
                                    <p:cond delay="3150"/>
                                  </p:stCondLst>
                                  <p:childTnLst>
                                    <p:animRot by="-600000">
                                      <p:cBhvr>
                                        <p:cTn id="8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6" presetClass="emph" presetSubtype="0" decel="100000" fill="hold" grpId="9" nodeType="withEffect">
                                  <p:stCondLst>
                                    <p:cond delay="3350"/>
                                  </p:stCondLst>
                                  <p:childTnLst>
                                    <p:animScale>
                                      <p:cBhvr>
                                        <p:cTn id="90" dur="200" fill="hold"/>
                                        <p:tgtEl>
                                          <p:spTgt spid="1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3" presetClass="exit" presetSubtype="32" fill="hold" grpId="10" nodeType="withEffect">
                                  <p:stCondLst>
                                    <p:cond delay="355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2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de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2" dur="4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8" presetClass="emph" presetSubtype="0" accel="10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980000">
                                      <p:cBhvr>
                                        <p:cTn id="10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8" presetClass="emph" presetSubtype="0" decel="100000" fill="hold" grpId="4" nodeType="withEffect">
                                  <p:stCondLst>
                                    <p:cond delay="650"/>
                                  </p:stCondLst>
                                  <p:childTnLst>
                                    <p:animRot by="-2400000">
                                      <p:cBhvr>
                                        <p:cTn id="106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8" presetClass="emph" presetSubtype="0" accel="10000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420000">
                                      <p:cBhvr>
                                        <p:cTn id="10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6" presetClass="emph" presetSubtype="0" decel="100000" fill="hold" grpId="6" nodeType="withEffect">
                                  <p:stCondLst>
                                    <p:cond delay="3700"/>
                                  </p:stCondLst>
                                  <p:childTnLst>
                                    <p:animScale>
                                      <p:cBhvr>
                                        <p:cTn id="110" dur="4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53" presetClass="exit" presetSubtype="32" fill="hold" grpId="7" nodeType="withEffect">
                                  <p:stCondLst>
                                    <p:cond delay="3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6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19" dur="200" fill="hold"/>
                                        <p:tgtEl>
                                          <p:spTgt spid="15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21" dur="800" fill="hold"/>
                                        <p:tgtEl>
                                          <p:spTgt spid="15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3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123" dur="300" fill="hold"/>
                                        <p:tgtEl>
                                          <p:spTgt spid="15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decel="100000" fill="hold" grpId="4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125" dur="300" fill="hold"/>
                                        <p:tgtEl>
                                          <p:spTgt spid="1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6" presetClass="emph" presetSubtype="0" decel="100000" fill="hold" grpId="5" nodeType="withEffect">
                                  <p:stCondLst>
                                    <p:cond delay="2900"/>
                                  </p:stCondLst>
                                  <p:childTnLst>
                                    <p:animScale>
                                      <p:cBhvr>
                                        <p:cTn id="127" dur="40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8" presetClass="emph" presetSubtype="0" decel="100000" fill="hold" grpId="6" nodeType="withEffect">
                                  <p:stCondLst>
                                    <p:cond delay="2900"/>
                                  </p:stCondLst>
                                  <p:childTnLst>
                                    <p:animRot by="600000">
                                      <p:cBhvr>
                                        <p:cTn id="12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0" presetID="6" presetClass="emph" presetSubtype="0" fill="hold" grpId="7" nodeType="withEffect">
                                  <p:stCondLst>
                                    <p:cond delay="3250"/>
                                  </p:stCondLst>
                                  <p:childTnLst>
                                    <p:animScale>
                                      <p:cBhvr>
                                        <p:cTn id="13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8" presetClass="emph" presetSubtype="0" fill="hold" grpId="8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-600000">
                                      <p:cBhvr>
                                        <p:cTn id="13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4" presetID="6" presetClass="emph" presetSubtype="0" decel="100000" fill="hold" grpId="9" nodeType="withEffect">
                                  <p:stCondLst>
                                    <p:cond delay="3500"/>
                                  </p:stCondLst>
                                  <p:childTnLst>
                                    <p:animScale>
                                      <p:cBhvr>
                                        <p:cTn id="135" dur="200" fill="hold"/>
                                        <p:tgtEl>
                                          <p:spTgt spid="1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3" presetClass="exit" presetSubtype="32" fill="hold" grpId="10" nodeType="withEffect">
                                  <p:stCondLst>
                                    <p:cond delay="3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2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" presetClass="entr" presetSubtype="9" decel="10000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6" presetClass="emph" presetSubtype="0" fill="hold" grpId="1" nodeType="withEffect">
                                  <p:stCondLst>
                                    <p:cond delay="550"/>
                                  </p:stCondLst>
                                  <p:childTnLst>
                                    <p:animScale>
                                      <p:cBhvr>
                                        <p:cTn id="145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6" presetClass="emph" presetSubtype="0" decel="100000" fill="hold" grpId="2" nodeType="withEffect">
                                  <p:stCondLst>
                                    <p:cond delay="650"/>
                                  </p:stCondLst>
                                  <p:childTnLst>
                                    <p:animScale>
                                      <p:cBhvr>
                                        <p:cTn id="147" dur="4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8" presetClass="emph" presetSubtype="0" accel="100000" fill="hold" grpId="3" nodeType="withEffect">
                                  <p:stCondLst>
                                    <p:cond delay="550"/>
                                  </p:stCondLst>
                                  <p:childTnLst>
                                    <p:animRot by="1980000">
                                      <p:cBhvr>
                                        <p:cTn id="14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0" presetID="8" presetClass="emph" presetSubtype="0" decel="100000" fill="hold" grpId="4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2400000">
                                      <p:cBhvr>
                                        <p:cTn id="15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2" presetID="8" presetClass="emph" presetSubtype="0" accel="100000" fill="hold" grpId="5" nodeType="withEffect">
                                  <p:stCondLst>
                                    <p:cond delay="1150"/>
                                  </p:stCondLst>
                                  <p:childTnLst>
                                    <p:animRot by="420000">
                                      <p:cBhvr>
                                        <p:cTn id="15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6" presetClass="emph" presetSubtype="0" decel="100000" fill="hold" grpId="6" nodeType="withEffect">
                                  <p:stCondLst>
                                    <p:cond delay="3850"/>
                                  </p:stCondLst>
                                  <p:childTnLst>
                                    <p:animScale>
                                      <p:cBhvr>
                                        <p:cTn id="155" dur="4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53" presetClass="exit" presetSubtype="32" fill="hold" grpId="7" nodeType="withEffect">
                                  <p:stCondLst>
                                    <p:cond delay="40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6" presetClass="emph" presetSubtype="0" fill="hold" grpId="1" nodeType="withEffect">
                                  <p:stCondLst>
                                    <p:cond delay="1050"/>
                                  </p:stCondLst>
                                  <p:childTnLst>
                                    <p:animScale>
                                      <p:cBhvr>
                                        <p:cTn id="164" dur="200" fill="hold"/>
                                        <p:tgtEl>
                                          <p:spTgt spid="29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6" presetClass="emph" presetSubtype="0" decel="100000" fill="hold" grpId="2" nodeType="withEffect">
                                  <p:stCondLst>
                                    <p:cond delay="1150"/>
                                  </p:stCondLst>
                                  <p:childTnLst>
                                    <p:animScale>
                                      <p:cBhvr>
                                        <p:cTn id="166" dur="800" fill="hold"/>
                                        <p:tgtEl>
                                          <p:spTgt spid="29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6" presetClass="emph" presetSubtype="0" fill="hold" grpId="3" nodeType="withEffect">
                                  <p:stCondLst>
                                    <p:cond delay="1850"/>
                                  </p:stCondLst>
                                  <p:childTnLst>
                                    <p:animScale>
                                      <p:cBhvr>
                                        <p:cTn id="168" dur="300" fill="hold"/>
                                        <p:tgtEl>
                                          <p:spTgt spid="29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6" presetClass="emph" presetSubtype="0" decel="100000" fill="hold" grpId="4" nodeType="withEffect">
                                  <p:stCondLst>
                                    <p:cond delay="2050"/>
                                  </p:stCondLst>
                                  <p:childTnLst>
                                    <p:animScale>
                                      <p:cBhvr>
                                        <p:cTn id="170" dur="300" fill="hold"/>
                                        <p:tgtEl>
                                          <p:spTgt spid="2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6" presetClass="emph" presetSubtype="0" decel="100000" fill="hold" grpId="5" nodeType="withEffect">
                                  <p:stCondLst>
                                    <p:cond delay="3050"/>
                                  </p:stCondLst>
                                  <p:childTnLst>
                                    <p:animScale>
                                      <p:cBhvr>
                                        <p:cTn id="172" dur="400" fill="hold"/>
                                        <p:tgtEl>
                                          <p:spTgt spid="2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8" presetClass="emph" presetSubtype="0" decel="100000" fill="hold" grpId="6" nodeType="withEffect">
                                  <p:stCondLst>
                                    <p:cond delay="3050"/>
                                  </p:stCondLst>
                                  <p:childTnLst>
                                    <p:animRot by="600000">
                                      <p:cBhvr>
                                        <p:cTn id="17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5" presetID="6" presetClass="emph" presetSubtype="0" fill="hold" grpId="7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176" dur="250" fill="hold"/>
                                        <p:tgtEl>
                                          <p:spTgt spid="2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8" presetClass="emph" presetSubtype="0" fill="hold" grpId="8" nodeType="withEffect">
                                  <p:stCondLst>
                                    <p:cond delay="3450"/>
                                  </p:stCondLst>
                                  <p:childTnLst>
                                    <p:animRot by="-600000">
                                      <p:cBhvr>
                                        <p:cTn id="178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9" presetID="6" presetClass="emph" presetSubtype="0" decel="100000" fill="hold" grpId="9" nodeType="withEffect">
                                  <p:stCondLst>
                                    <p:cond delay="3650"/>
                                  </p:stCondLst>
                                  <p:childTnLst>
                                    <p:animScale>
                                      <p:cBhvr>
                                        <p:cTn id="180" dur="200" fill="hold"/>
                                        <p:tgtEl>
                                          <p:spTgt spid="2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3" presetClass="exit" presetSubtype="32" fill="hold" grpId="10" nodeType="withEffect">
                                  <p:stCondLst>
                                    <p:cond delay="38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2" dur="2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2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" presetClass="entr" presetSubtype="1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90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92" dur="4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8" presetClass="emph" presetSubtype="0" accel="10000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1980000">
                                      <p:cBhvr>
                                        <p:cTn id="19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5" presetID="8" presetClass="emph" presetSubtype="0" decel="100000" fill="hold" grpId="4" nodeType="withEffect">
                                  <p:stCondLst>
                                    <p:cond delay="950"/>
                                  </p:stCondLst>
                                  <p:childTnLst>
                                    <p:animRot by="-2400000">
                                      <p:cBhvr>
                                        <p:cTn id="19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7" presetID="8" presetClass="emph" presetSubtype="0" accel="100000" fill="hold" grpId="5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420000">
                                      <p:cBhvr>
                                        <p:cTn id="19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9" presetID="6" presetClass="emph" presetSubtype="0" decel="100000" fill="hold" grpId="6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200" dur="4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xit" presetSubtype="32" fill="hold" grpId="7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2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6" presetClass="emph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209" dur="200" fill="hold"/>
                                        <p:tgtEl>
                                          <p:spTgt spid="14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10" presetID="6" presetClass="emph" presetSubtype="0" decel="10000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211" dur="800" fill="hold"/>
                                        <p:tgtEl>
                                          <p:spTgt spid="14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212" presetID="6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213" dur="300" fill="hold"/>
                                        <p:tgtEl>
                                          <p:spTgt spid="14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214" presetID="6" presetClass="emph" presetSubtype="0" decel="100000" fill="hold" grpId="4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215" dur="300" fill="hold"/>
                                        <p:tgtEl>
                                          <p:spTgt spid="1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16" presetID="6" presetClass="emph" presetSubtype="0" decel="100000" fill="hold" grpId="5" nodeType="withEffect">
                                  <p:stCondLst>
                                    <p:cond delay="3200"/>
                                  </p:stCondLst>
                                  <p:childTnLst>
                                    <p:animScale>
                                      <p:cBhvr>
                                        <p:cTn id="217" dur="400" fill="hold"/>
                                        <p:tgtEl>
                                          <p:spTgt spid="1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8" presetID="8" presetClass="emph" presetSubtype="0" decel="100000" fill="hold" grpId="6" nodeType="withEffect">
                                  <p:stCondLst>
                                    <p:cond delay="3200"/>
                                  </p:stCondLst>
                                  <p:childTnLst>
                                    <p:animRot by="600000">
                                      <p:cBhvr>
                                        <p:cTn id="219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0" presetID="6" presetClass="emph" presetSubtype="0" fill="hold" grpId="7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221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22" presetID="8" presetClass="emph" presetSubtype="0" fill="hold" grpId="8" nodeType="withEffect">
                                  <p:stCondLst>
                                    <p:cond delay="3600"/>
                                  </p:stCondLst>
                                  <p:childTnLst>
                                    <p:animRot by="-600000">
                                      <p:cBhvr>
                                        <p:cTn id="22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4" presetID="6" presetClass="emph" presetSubtype="0" decel="100000" fill="hold" grpId="9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225" dur="2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26" presetID="23" presetClass="exit" presetSubtype="32" fill="hold" grpId="10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7" dur="2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2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" presetClass="entr" presetSubtype="3" decel="10000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6" presetClass="emph" presetSubtype="0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Scale>
                                      <p:cBhvr>
                                        <p:cTn id="235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36" presetID="6" presetClass="emph" presetSubtype="0" decel="100000" fill="hold" grpId="2" nodeType="withEffect">
                                  <p:stCondLst>
                                    <p:cond delay="950"/>
                                  </p:stCondLst>
                                  <p:childTnLst>
                                    <p:animScale>
                                      <p:cBhvr>
                                        <p:cTn id="237" dur="4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38" presetID="8" presetClass="emph" presetSubtype="0" accel="100000" fill="hold" grpId="3" nodeType="withEffect">
                                  <p:stCondLst>
                                    <p:cond delay="850"/>
                                  </p:stCondLst>
                                  <p:childTnLst>
                                    <p:animRot by="1980000">
                                      <p:cBhvr>
                                        <p:cTn id="23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0" presetID="8" presetClass="emph" presetSubtype="0" decel="100000" fill="hold" grpId="4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-2400000">
                                      <p:cBhvr>
                                        <p:cTn id="24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2" presetID="8" presetClass="emph" presetSubtype="0" accel="100000" fill="hold" grpId="5" nodeType="withEffect">
                                  <p:stCondLst>
                                    <p:cond delay="1450"/>
                                  </p:stCondLst>
                                  <p:childTnLst>
                                    <p:animRot by="420000">
                                      <p:cBhvr>
                                        <p:cTn id="243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4" presetID="6" presetClass="emph" presetSubtype="0" decel="100000" fill="hold" grpId="6" nodeType="withEffect">
                                  <p:stCondLst>
                                    <p:cond delay="4150"/>
                                  </p:stCondLst>
                                  <p:childTnLst>
                                    <p:animScale>
                                      <p:cBhvr>
                                        <p:cTn id="245" dur="4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46" presetID="53" presetClass="exit" presetSubtype="32" fill="hold" grpId="7" nodeType="withEffect">
                                  <p:stCondLst>
                                    <p:cond delay="43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7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9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6" presetClass="emph" presetSubtype="0" fill="hold" grpId="1" nodeType="withEffect">
                                  <p:stCondLst>
                                    <p:cond delay="1350"/>
                                  </p:stCondLst>
                                  <p:childTnLst>
                                    <p:animScale>
                                      <p:cBhvr>
                                        <p:cTn id="254" dur="200" fill="hold"/>
                                        <p:tgtEl>
                                          <p:spTgt spid="30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6" presetClass="emph" presetSubtype="0" decel="100000" fill="hold" grpId="2" nodeType="withEffect">
                                  <p:stCondLst>
                                    <p:cond delay="1450"/>
                                  </p:stCondLst>
                                  <p:childTnLst>
                                    <p:animScale>
                                      <p:cBhvr>
                                        <p:cTn id="256" dur="800" fill="hold"/>
                                        <p:tgtEl>
                                          <p:spTgt spid="30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6" presetClass="emph" presetSubtype="0" fill="hold" grpId="3" nodeType="withEffect">
                                  <p:stCondLst>
                                    <p:cond delay="2150"/>
                                  </p:stCondLst>
                                  <p:childTnLst>
                                    <p:animScale>
                                      <p:cBhvr>
                                        <p:cTn id="258" dur="300" fill="hold"/>
                                        <p:tgtEl>
                                          <p:spTgt spid="30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259" presetID="6" presetClass="emph" presetSubtype="0" decel="100000" fill="hold" grpId="4" nodeType="withEffect">
                                  <p:stCondLst>
                                    <p:cond delay="2350"/>
                                  </p:stCondLst>
                                  <p:childTnLst>
                                    <p:animScale>
                                      <p:cBhvr>
                                        <p:cTn id="260" dur="300" fill="hold"/>
                                        <p:tgtEl>
                                          <p:spTgt spid="3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6" presetClass="emph" presetSubtype="0" decel="100000" fill="hold" grpId="5" nodeType="withEffect">
                                  <p:stCondLst>
                                    <p:cond delay="3350"/>
                                  </p:stCondLst>
                                  <p:childTnLst>
                                    <p:animScale>
                                      <p:cBhvr>
                                        <p:cTn id="262" dur="400" fill="hold"/>
                                        <p:tgtEl>
                                          <p:spTgt spid="3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63" presetID="8" presetClass="emph" presetSubtype="0" decel="100000" fill="hold" grpId="6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600000">
                                      <p:cBhvr>
                                        <p:cTn id="264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5" presetID="6" presetClass="emph" presetSubtype="0" fill="hold" grpId="7" nodeType="withEffect">
                                  <p:stCondLst>
                                    <p:cond delay="3700"/>
                                  </p:stCondLst>
                                  <p:childTnLst>
                                    <p:animScale>
                                      <p:cBhvr>
                                        <p:cTn id="266" dur="250" fill="hold"/>
                                        <p:tgtEl>
                                          <p:spTgt spid="3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67" presetID="8" presetClass="emph" presetSubtype="0" fill="hold" grpId="8" nodeType="withEffect">
                                  <p:stCondLst>
                                    <p:cond delay="3750"/>
                                  </p:stCondLst>
                                  <p:childTnLst>
                                    <p:animRot by="-600000">
                                      <p:cBhvr>
                                        <p:cTn id="26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9" presetID="6" presetClass="emph" presetSubtype="0" decel="100000" fill="hold" grpId="9" nodeType="withEffect">
                                  <p:stCondLst>
                                    <p:cond delay="3950"/>
                                  </p:stCondLst>
                                  <p:childTnLst>
                                    <p:animScale>
                                      <p:cBhvr>
                                        <p:cTn id="270" dur="200" fill="hold"/>
                                        <p:tgtEl>
                                          <p:spTgt spid="3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71" presetID="23" presetClass="exit" presetSubtype="32" fill="hold" grpId="10" nodeType="withEffect">
                                  <p:stCondLst>
                                    <p:cond delay="41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2" dur="2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2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80" dur="100" fill="hold"/>
                                        <p:tgtEl>
                                          <p:spTgt spid="11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6" presetClass="emph" presetSubtype="0" decel="10000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82" dur="4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83" presetID="8" presetClass="emph" presetSubtype="0" accel="10000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980000">
                                      <p:cBhvr>
                                        <p:cTn id="28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5" presetID="8" presetClass="emph" presetSubtype="0" decel="100000" fill="hold" grpId="4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-2400000">
                                      <p:cBhvr>
                                        <p:cTn id="28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7" presetID="8" presetClass="emph" presetSubtype="0" accel="100000" fill="hold" grpId="5" nodeType="withEffect">
                                  <p:stCondLst>
                                    <p:cond delay="1600"/>
                                  </p:stCondLst>
                                  <p:childTnLst>
                                    <p:animRot by="420000">
                                      <p:cBhvr>
                                        <p:cTn id="288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9" presetID="6" presetClass="emph" presetSubtype="0" decel="100000" fill="hold" grpId="6" nodeType="withEffect">
                                  <p:stCondLst>
                                    <p:cond delay="4300"/>
                                  </p:stCondLst>
                                  <p:childTnLst>
                                    <p:animScale>
                                      <p:cBhvr>
                                        <p:cTn id="290" dur="40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53" presetClass="exit" presetSubtype="32" fill="hold" grpId="7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2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4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6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99" dur="200" fill="hold"/>
                                        <p:tgtEl>
                                          <p:spTgt spid="18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300" presetID="6" presetClass="emph" presetSubtype="0" decel="10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301" dur="800" fill="hold"/>
                                        <p:tgtEl>
                                          <p:spTgt spid="18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302" presetID="6" presetClass="emph" presetSubtype="0" fill="hold" grpId="3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303" dur="300" fill="hold"/>
                                        <p:tgtEl>
                                          <p:spTgt spid="18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304" presetID="6" presetClass="emph" presetSubtype="0" decel="100000" fill="hold" grpId="4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305" dur="300" fill="hold"/>
                                        <p:tgtEl>
                                          <p:spTgt spid="1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06" presetID="6" presetClass="emph" presetSubtype="0" decel="100000" fill="hold" grpId="5" nodeType="withEffect">
                                  <p:stCondLst>
                                    <p:cond delay="3500"/>
                                  </p:stCondLst>
                                  <p:childTnLst>
                                    <p:animScale>
                                      <p:cBhvr>
                                        <p:cTn id="307" dur="40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08" presetID="8" presetClass="emph" presetSubtype="0" decel="100000" fill="hold" grpId="6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600000">
                                      <p:cBhvr>
                                        <p:cTn id="30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0" presetID="6" presetClass="emph" presetSubtype="0" fill="hold" grpId="7" nodeType="withEffect">
                                  <p:stCondLst>
                                    <p:cond delay="3850"/>
                                  </p:stCondLst>
                                  <p:childTnLst>
                                    <p:animScale>
                                      <p:cBhvr>
                                        <p:cTn id="31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12" presetID="8" presetClass="emph" presetSubtype="0" fill="hold" grpId="8" nodeType="withEffect">
                                  <p:stCondLst>
                                    <p:cond delay="3900"/>
                                  </p:stCondLst>
                                  <p:childTnLst>
                                    <p:animRot by="-600000">
                                      <p:cBhvr>
                                        <p:cTn id="31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4" presetID="6" presetClass="emph" presetSubtype="0" decel="100000" fill="hold" grpId="9" nodeType="withEffect">
                                  <p:stCondLst>
                                    <p:cond delay="4100"/>
                                  </p:stCondLst>
                                  <p:childTnLst>
                                    <p:animScale>
                                      <p:cBhvr>
                                        <p:cTn id="315" dur="200" fill="hold"/>
                                        <p:tgtEl>
                                          <p:spTgt spid="1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16" presetID="23" presetClass="exit" presetSubtype="32" fill="hold" grpId="10" nodeType="withEffect">
                                  <p:stCondLst>
                                    <p:cond delay="4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7" dur="2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2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2" presetClass="entr" presetSubtype="6" decel="10000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6" presetClass="emph" presetSubtype="0" fill="hold" grpId="1" nodeType="withEffect">
                                  <p:stCondLst>
                                    <p:cond delay="1150"/>
                                  </p:stCondLst>
                                  <p:childTnLst>
                                    <p:animScale>
                                      <p:cBhvr>
                                        <p:cTn id="325" dur="100" fill="hold"/>
                                        <p:tgtEl>
                                          <p:spTgt spid="1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26" presetID="6" presetClass="emph" presetSubtype="0" decel="10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27" dur="4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28" presetID="8" presetClass="emph" presetSubtype="0" accel="100000" fill="hold" grpId="3" nodeType="withEffect">
                                  <p:stCondLst>
                                    <p:cond delay="1150"/>
                                  </p:stCondLst>
                                  <p:childTnLst>
                                    <p:animRot by="1980000">
                                      <p:cBhvr>
                                        <p:cTn id="3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0" presetID="8" presetClass="emph" presetSubtype="0" decel="100000" fill="hold" grpId="4" nodeType="withEffect">
                                  <p:stCondLst>
                                    <p:cond delay="1400"/>
                                  </p:stCondLst>
                                  <p:childTnLst>
                                    <p:animRot by="-2400000">
                                      <p:cBhvr>
                                        <p:cTn id="331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2" presetID="8" presetClass="emph" presetSubtype="0" accel="100000" fill="hold" grpId="5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420000">
                                      <p:cBhvr>
                                        <p:cTn id="33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4" presetID="6" presetClass="emph" presetSubtype="0" decel="100000" fill="hold" grpId="6" nodeType="withEffect">
                                  <p:stCondLst>
                                    <p:cond delay="4450"/>
                                  </p:stCondLst>
                                  <p:childTnLst>
                                    <p:animScale>
                                      <p:cBhvr>
                                        <p:cTn id="335" dur="4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6" presetID="53" presetClass="exit" presetSubtype="32" fill="hold" grpId="7" nodeType="withEffect">
                                  <p:stCondLst>
                                    <p:cond delay="46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7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9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6" presetClass="emph" presetSubtype="0" fill="hold" grpId="1" nodeType="withEffect">
                                  <p:stCondLst>
                                    <p:cond delay="1650"/>
                                  </p:stCondLst>
                                  <p:childTnLst>
                                    <p:animScale>
                                      <p:cBhvr>
                                        <p:cTn id="344" dur="200" fill="hold"/>
                                        <p:tgtEl>
                                          <p:spTgt spid="28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345" presetID="6" presetClass="emph" presetSubtype="0" decel="10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346" dur="800" fill="hold"/>
                                        <p:tgtEl>
                                          <p:spTgt spid="28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347" presetID="6" presetClass="emph" presetSubtype="0" fill="hold" grpId="3" nodeType="withEffect">
                                  <p:stCondLst>
                                    <p:cond delay="2450"/>
                                  </p:stCondLst>
                                  <p:childTnLst>
                                    <p:animScale>
                                      <p:cBhvr>
                                        <p:cTn id="348" dur="300" fill="hold"/>
                                        <p:tgtEl>
                                          <p:spTgt spid="28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349" presetID="6" presetClass="emph" presetSubtype="0" decel="100000" fill="hold" grpId="4" nodeType="withEffect">
                                  <p:stCondLst>
                                    <p:cond delay="2650"/>
                                  </p:stCondLst>
                                  <p:childTnLst>
                                    <p:animScale>
                                      <p:cBhvr>
                                        <p:cTn id="350" dur="300" fill="hold"/>
                                        <p:tgtEl>
                                          <p:spTgt spid="2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51" presetID="6" presetClass="emph" presetSubtype="0" decel="100000" fill="hold" grpId="5" nodeType="withEffect">
                                  <p:stCondLst>
                                    <p:cond delay="3650"/>
                                  </p:stCondLst>
                                  <p:childTnLst>
                                    <p:animScale>
                                      <p:cBhvr>
                                        <p:cTn id="352" dur="400" fill="hold"/>
                                        <p:tgtEl>
                                          <p:spTgt spid="2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53" presetID="8" presetClass="emph" presetSubtype="0" decel="100000" fill="hold" grpId="6" nodeType="withEffect">
                                  <p:stCondLst>
                                    <p:cond delay="3650"/>
                                  </p:stCondLst>
                                  <p:childTnLst>
                                    <p:animRot by="600000">
                                      <p:cBhvr>
                                        <p:cTn id="354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5" presetID="6" presetClass="emph" presetSubtype="0" fill="hold" grpId="7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356" dur="250" fill="hold"/>
                                        <p:tgtEl>
                                          <p:spTgt spid="2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57" presetID="8" presetClass="emph" presetSubtype="0" fill="hold" grpId="8" nodeType="withEffect">
                                  <p:stCondLst>
                                    <p:cond delay="4050"/>
                                  </p:stCondLst>
                                  <p:childTnLst>
                                    <p:animRot by="-600000">
                                      <p:cBhvr>
                                        <p:cTn id="35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9" presetID="6" presetClass="emph" presetSubtype="0" decel="100000" fill="hold" grpId="9" nodeType="withEffect">
                                  <p:stCondLst>
                                    <p:cond delay="4250"/>
                                  </p:stCondLst>
                                  <p:childTnLst>
                                    <p:animScale>
                                      <p:cBhvr>
                                        <p:cTn id="360" dur="200" fill="hold"/>
                                        <p:tgtEl>
                                          <p:spTgt spid="2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61" presetID="23" presetClass="exit" presetSubtype="32" fill="hold" grpId="10" nodeType="withEffect">
                                  <p:stCondLst>
                                    <p:cond delay="44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2" dur="2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2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68" dur="200" fill="hold"/>
                                        <p:tgtEl>
                                          <p:spTgt spid="31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369" presetID="6" presetClass="emph" presetSubtype="0" decel="10000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370" dur="800" fill="hold"/>
                                        <p:tgtEl>
                                          <p:spTgt spid="31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371" presetID="6" presetClass="emph" presetSubtype="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372" dur="300" fill="hold"/>
                                        <p:tgtEl>
                                          <p:spTgt spid="31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373" presetID="6" presetClass="emph" presetSubtype="0" decel="100000" fill="hold" grpId="4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374" dur="3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75" presetID="6" presetClass="emph" presetSubtype="0" decel="100000" fill="hold" grpId="5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376" dur="400" fill="hold"/>
                                        <p:tgtEl>
                                          <p:spTgt spid="3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77" presetID="8" presetClass="emph" presetSubtype="0" decel="100000" fill="hold" grpId="6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600000">
                                      <p:cBhvr>
                                        <p:cTn id="3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9" presetID="6" presetClass="emph" presetSubtype="0" fill="hold" grpId="7" nodeType="withEffect">
                                  <p:stCondLst>
                                    <p:cond delay="3350"/>
                                  </p:stCondLst>
                                  <p:childTnLst>
                                    <p:animScale>
                                      <p:cBhvr>
                                        <p:cTn id="380" dur="25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81" presetID="8" presetClass="emph" presetSubtype="0" fill="hold" grpId="8" nodeType="withEffect">
                                  <p:stCondLst>
                                    <p:cond delay="3400"/>
                                  </p:stCondLst>
                                  <p:childTnLst>
                                    <p:animRot by="-600000">
                                      <p:cBhvr>
                                        <p:cTn id="38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3" presetID="6" presetClass="emph" presetSubtype="0" decel="100000" fill="hold" grpId="9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384" dur="200" fill="hold"/>
                                        <p:tgtEl>
                                          <p:spTgt spid="3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85" presetID="23" presetClass="exit" presetSubtype="32" fill="hold" grpId="10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6" dur="2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2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1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2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5" dur="1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6" dur="1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7" presetID="35" presetClass="path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1.38889E-6 -3.45679E-6 L -0.03272 0.00294 " pathEditMode="relative" rAng="0" ptsTypes="AA">
                                      <p:cBhvr>
                                        <p:cTn id="398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139"/>
                                    </p:animMotion>
                                  </p:childTnLst>
                                </p:cTn>
                              </p:par>
                              <p:par>
                                <p:cTn id="399" presetID="35" presetClass="path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1.38889E-6 -3.45679E-6 L -0.03272 0.00294 " pathEditMode="relative" rAng="0" ptsTypes="AA">
                                      <p:cBhvr>
                                        <p:cTn id="400" dur="2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139"/>
                                    </p:animMotion>
                                  </p:childTnLst>
                                </p:cTn>
                              </p:par>
                              <p:par>
                                <p:cTn id="401" presetID="2" presetClass="exit" presetSubtype="2" accel="10000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2" presetClass="exit" presetSubtype="2" accel="10000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6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2" presetClass="entr" presetSubtype="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1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2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35" presetClass="pat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9.72222E-7 -1.11111E-6 L -0.03455 0.00031 " pathEditMode="relative" rAng="0" ptsTypes="AA">
                                      <p:cBhvr>
                                        <p:cTn id="414" dur="2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7" y="15"/>
                                    </p:animMotion>
                                  </p:childTnLst>
                                </p:cTn>
                              </p:par>
                              <p:par>
                                <p:cTn id="415" presetID="2" presetClass="exit" presetSubtype="2" accel="10000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6" dur="4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7" dur="4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4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425" presetID="2" presetClass="exit" presetSubtype="6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6" dur="4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7" dur="4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4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435" presetID="2" presetClass="exit" presetSubtype="9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6" dur="4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7" dur="4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40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8" presetClass="entr" presetSubtype="12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4" dur="3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5" grpId="7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6" grpId="7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0" grpId="6" animBg="1"/>
      <p:bldP spid="10" grpId="7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1" grpId="7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13" grpId="8" animBg="1"/>
      <p:bldP spid="13" grpId="9" animBg="1"/>
      <p:bldP spid="13" grpId="10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4" grpId="8" animBg="1"/>
      <p:bldP spid="14" grpId="9" animBg="1"/>
      <p:bldP spid="14" grpId="10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5" grpId="6" animBg="1"/>
      <p:bldP spid="15" grpId="7" animBg="1"/>
      <p:bldP spid="15" grpId="8" animBg="1"/>
      <p:bldP spid="15" grpId="9" animBg="1"/>
      <p:bldP spid="15" grpId="10" animBg="1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8" grpId="7" animBg="1"/>
      <p:bldP spid="18" grpId="8" animBg="1"/>
      <p:bldP spid="18" grpId="9" animBg="1"/>
      <p:bldP spid="18" grpId="10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8" grpId="8" animBg="1"/>
      <p:bldP spid="28" grpId="9" animBg="1"/>
      <p:bldP spid="28" grpId="10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29" grpId="6" animBg="1"/>
      <p:bldP spid="29" grpId="7" animBg="1"/>
      <p:bldP spid="29" grpId="8" animBg="1"/>
      <p:bldP spid="29" grpId="9" animBg="1"/>
      <p:bldP spid="29" grpId="10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0" grpId="6" animBg="1"/>
      <p:bldP spid="30" grpId="7" animBg="1"/>
      <p:bldP spid="30" grpId="8" animBg="1"/>
      <p:bldP spid="30" grpId="9" animBg="1"/>
      <p:bldP spid="30" grpId="10" animBg="1"/>
      <p:bldP spid="31" grpId="0"/>
      <p:bldP spid="31" grpId="1"/>
      <p:bldP spid="31" grpId="2"/>
      <p:bldP spid="31" grpId="3"/>
      <p:bldP spid="31" grpId="4"/>
      <p:bldP spid="31" grpId="5"/>
      <p:bldP spid="31" grpId="6"/>
      <p:bldP spid="31" grpId="7"/>
      <p:bldP spid="31" grpId="8"/>
      <p:bldP spid="31" grpId="9"/>
      <p:bldP spid="31" grpId="10"/>
      <p:bldP spid="32" grpId="0"/>
      <p:bldP spid="32" grpId="1"/>
      <p:bldP spid="32" grpId="2"/>
      <p:bldP spid="33" grpId="0" build="allAtOnce"/>
      <p:bldP spid="33" grpId="1" build="allAtOnce"/>
      <p:bldP spid="33" grpId="2" build="allAtOnce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51" grpId="0" animBg="1"/>
      <p:bldP spid="51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">
            <a:extLst>
              <a:ext uri="{FF2B5EF4-FFF2-40B4-BE49-F238E27FC236}">
                <a16:creationId xmlns:a16="http://schemas.microsoft.com/office/drawing/2014/main" id="{350DA35E-7B32-4F78-9B33-7A39486BDF0A}"/>
              </a:ext>
            </a:extLst>
          </p:cNvPr>
          <p:cNvSpPr>
            <a:spLocks/>
          </p:cNvSpPr>
          <p:nvPr/>
        </p:nvSpPr>
        <p:spPr bwMode="auto">
          <a:xfrm>
            <a:off x="1" y="0"/>
            <a:ext cx="4444382" cy="3299789"/>
          </a:xfrm>
          <a:custGeom>
            <a:avLst/>
            <a:gdLst>
              <a:gd name="T0" fmla="*/ 0 w 13744"/>
              <a:gd name="T1" fmla="*/ 10197 h 10197"/>
              <a:gd name="T2" fmla="*/ 2681 w 13744"/>
              <a:gd name="T3" fmla="*/ 8408 h 10197"/>
              <a:gd name="T4" fmla="*/ 8349 w 13744"/>
              <a:gd name="T5" fmla="*/ 5280 h 10197"/>
              <a:gd name="T6" fmla="*/ 11564 w 13744"/>
              <a:gd name="T7" fmla="*/ 0 h 10197"/>
              <a:gd name="T8" fmla="*/ 0 w 13744"/>
              <a:gd name="T9" fmla="*/ 0 h 10197"/>
              <a:gd name="T10" fmla="*/ 0 w 13744"/>
              <a:gd name="T11" fmla="*/ 10197 h 10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44" h="10197">
                <a:moveTo>
                  <a:pt x="0" y="10197"/>
                </a:moveTo>
                <a:cubicBezTo>
                  <a:pt x="1105" y="10152"/>
                  <a:pt x="2727" y="9660"/>
                  <a:pt x="2681" y="8408"/>
                </a:cubicBezTo>
                <a:cubicBezTo>
                  <a:pt x="2611" y="6479"/>
                  <a:pt x="4563" y="4034"/>
                  <a:pt x="8349" y="5280"/>
                </a:cubicBezTo>
                <a:cubicBezTo>
                  <a:pt x="11616" y="6355"/>
                  <a:pt x="13744" y="1847"/>
                  <a:pt x="11564" y="0"/>
                </a:cubicBezTo>
                <a:lnTo>
                  <a:pt x="0" y="0"/>
                </a:lnTo>
                <a:lnTo>
                  <a:pt x="0" y="10197"/>
                </a:lnTo>
                <a:close/>
              </a:path>
            </a:pathLst>
          </a:custGeom>
          <a:gradFill>
            <a:gsLst>
              <a:gs pos="0">
                <a:srgbClr val="DE394A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">
            <a:extLst>
              <a:ext uri="{FF2B5EF4-FFF2-40B4-BE49-F238E27FC236}">
                <a16:creationId xmlns:a16="http://schemas.microsoft.com/office/drawing/2014/main" id="{7BDFDA6E-C804-440A-8464-6619784EF3A1}"/>
              </a:ext>
            </a:extLst>
          </p:cNvPr>
          <p:cNvSpPr>
            <a:spLocks/>
          </p:cNvSpPr>
          <p:nvPr/>
        </p:nvSpPr>
        <p:spPr bwMode="auto">
          <a:xfrm flipH="1">
            <a:off x="14573227" y="7686274"/>
            <a:ext cx="3714771" cy="2600724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gradFill>
            <a:gsLst>
              <a:gs pos="0">
                <a:srgbClr val="E6692F"/>
              </a:gs>
              <a:gs pos="100000">
                <a:srgbClr val="DE394A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" name="SHAPE GROUP">
            <a:extLst>
              <a:ext uri="{FF2B5EF4-FFF2-40B4-BE49-F238E27FC236}">
                <a16:creationId xmlns:a16="http://schemas.microsoft.com/office/drawing/2014/main" id="{B613E4E3-4599-4D11-819C-3C0BFC1317F3}"/>
              </a:ext>
            </a:extLst>
          </p:cNvPr>
          <p:cNvGrpSpPr/>
          <p:nvPr/>
        </p:nvGrpSpPr>
        <p:grpSpPr>
          <a:xfrm>
            <a:off x="7404911" y="5939914"/>
            <a:ext cx="3478177" cy="1953059"/>
            <a:chOff x="5649913" y="2916238"/>
            <a:chExt cx="3074988" cy="2230438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1EDDD8F7-8BD4-46A3-8599-9BCE9A508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913" y="2916238"/>
              <a:ext cx="3074988" cy="1403350"/>
            </a:xfrm>
            <a:custGeom>
              <a:avLst/>
              <a:gdLst>
                <a:gd name="T0" fmla="*/ 985 w 985"/>
                <a:gd name="T1" fmla="*/ 265 h 449"/>
                <a:gd name="T2" fmla="*/ 492 w 985"/>
                <a:gd name="T3" fmla="*/ 0 h 449"/>
                <a:gd name="T4" fmla="*/ 0 w 985"/>
                <a:gd name="T5" fmla="*/ 265 h 449"/>
                <a:gd name="T6" fmla="*/ 0 w 985"/>
                <a:gd name="T7" fmla="*/ 449 h 449"/>
                <a:gd name="T8" fmla="*/ 492 w 985"/>
                <a:gd name="T9" fmla="*/ 183 h 449"/>
                <a:gd name="T10" fmla="*/ 985 w 985"/>
                <a:gd name="T11" fmla="*/ 449 h 449"/>
                <a:gd name="T12" fmla="*/ 985 w 985"/>
                <a:gd name="T13" fmla="*/ 265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449">
                  <a:moveTo>
                    <a:pt x="985" y="265"/>
                  </a:moveTo>
                  <a:cubicBezTo>
                    <a:pt x="985" y="119"/>
                    <a:pt x="764" y="0"/>
                    <a:pt x="492" y="0"/>
                  </a:cubicBezTo>
                  <a:cubicBezTo>
                    <a:pt x="220" y="0"/>
                    <a:pt x="0" y="119"/>
                    <a:pt x="0" y="265"/>
                  </a:cubicBezTo>
                  <a:cubicBezTo>
                    <a:pt x="0" y="449"/>
                    <a:pt x="0" y="449"/>
                    <a:pt x="0" y="449"/>
                  </a:cubicBezTo>
                  <a:cubicBezTo>
                    <a:pt x="0" y="302"/>
                    <a:pt x="220" y="183"/>
                    <a:pt x="492" y="183"/>
                  </a:cubicBezTo>
                  <a:cubicBezTo>
                    <a:pt x="764" y="183"/>
                    <a:pt x="985" y="302"/>
                    <a:pt x="985" y="449"/>
                  </a:cubicBezTo>
                  <a:lnTo>
                    <a:pt x="985" y="265"/>
                  </a:ln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61" tIns="34280" rIns="68561" bIns="3428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 b="1" dirty="0"/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E63BED9F-557A-47AA-9064-F6499C9265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9913" y="2916238"/>
              <a:ext cx="3074988" cy="1658938"/>
            </a:xfrm>
            <a:custGeom>
              <a:avLst/>
              <a:gdLst>
                <a:gd name="T0" fmla="*/ 492 w 985"/>
                <a:gd name="T1" fmla="*/ 60 h 531"/>
                <a:gd name="T2" fmla="*/ 925 w 985"/>
                <a:gd name="T3" fmla="*/ 265 h 531"/>
                <a:gd name="T4" fmla="*/ 492 w 985"/>
                <a:gd name="T5" fmla="*/ 471 h 531"/>
                <a:gd name="T6" fmla="*/ 60 w 985"/>
                <a:gd name="T7" fmla="*/ 265 h 531"/>
                <a:gd name="T8" fmla="*/ 492 w 985"/>
                <a:gd name="T9" fmla="*/ 60 h 531"/>
                <a:gd name="T10" fmla="*/ 492 w 985"/>
                <a:gd name="T11" fmla="*/ 0 h 531"/>
                <a:gd name="T12" fmla="*/ 0 w 985"/>
                <a:gd name="T13" fmla="*/ 265 h 531"/>
                <a:gd name="T14" fmla="*/ 492 w 985"/>
                <a:gd name="T15" fmla="*/ 531 h 531"/>
                <a:gd name="T16" fmla="*/ 985 w 985"/>
                <a:gd name="T17" fmla="*/ 265 h 531"/>
                <a:gd name="T18" fmla="*/ 492 w 985"/>
                <a:gd name="T1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5" h="531">
                  <a:moveTo>
                    <a:pt x="492" y="60"/>
                  </a:moveTo>
                  <a:cubicBezTo>
                    <a:pt x="747" y="60"/>
                    <a:pt x="925" y="168"/>
                    <a:pt x="925" y="265"/>
                  </a:cubicBezTo>
                  <a:cubicBezTo>
                    <a:pt x="925" y="362"/>
                    <a:pt x="747" y="471"/>
                    <a:pt x="492" y="471"/>
                  </a:cubicBezTo>
                  <a:cubicBezTo>
                    <a:pt x="237" y="471"/>
                    <a:pt x="60" y="362"/>
                    <a:pt x="60" y="265"/>
                  </a:cubicBezTo>
                  <a:cubicBezTo>
                    <a:pt x="60" y="168"/>
                    <a:pt x="237" y="60"/>
                    <a:pt x="492" y="60"/>
                  </a:cubicBezTo>
                  <a:moveTo>
                    <a:pt x="492" y="0"/>
                  </a:moveTo>
                  <a:cubicBezTo>
                    <a:pt x="220" y="0"/>
                    <a:pt x="0" y="119"/>
                    <a:pt x="0" y="265"/>
                  </a:cubicBezTo>
                  <a:cubicBezTo>
                    <a:pt x="0" y="412"/>
                    <a:pt x="220" y="531"/>
                    <a:pt x="492" y="531"/>
                  </a:cubicBezTo>
                  <a:cubicBezTo>
                    <a:pt x="764" y="531"/>
                    <a:pt x="985" y="412"/>
                    <a:pt x="985" y="265"/>
                  </a:cubicBezTo>
                  <a:cubicBezTo>
                    <a:pt x="985" y="119"/>
                    <a:pt x="764" y="0"/>
                    <a:pt x="492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61" tIns="34280" rIns="68561" bIns="3428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 b="1" dirty="0"/>
            </a:p>
          </p:txBody>
        </p:sp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01F8D4D7-0E8B-478C-B698-EE7553370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913" y="3744913"/>
              <a:ext cx="3074988" cy="1401763"/>
            </a:xfrm>
            <a:custGeom>
              <a:avLst/>
              <a:gdLst>
                <a:gd name="T0" fmla="*/ 985 w 985"/>
                <a:gd name="T1" fmla="*/ 184 h 449"/>
                <a:gd name="T2" fmla="*/ 492 w 985"/>
                <a:gd name="T3" fmla="*/ 449 h 449"/>
                <a:gd name="T4" fmla="*/ 0 w 985"/>
                <a:gd name="T5" fmla="*/ 184 h 449"/>
                <a:gd name="T6" fmla="*/ 0 w 985"/>
                <a:gd name="T7" fmla="*/ 0 h 449"/>
                <a:gd name="T8" fmla="*/ 492 w 985"/>
                <a:gd name="T9" fmla="*/ 266 h 449"/>
                <a:gd name="T10" fmla="*/ 985 w 985"/>
                <a:gd name="T11" fmla="*/ 0 h 449"/>
                <a:gd name="T12" fmla="*/ 985 w 985"/>
                <a:gd name="T13" fmla="*/ 18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449">
                  <a:moveTo>
                    <a:pt x="985" y="184"/>
                  </a:moveTo>
                  <a:cubicBezTo>
                    <a:pt x="985" y="330"/>
                    <a:pt x="764" y="449"/>
                    <a:pt x="492" y="449"/>
                  </a:cubicBezTo>
                  <a:cubicBezTo>
                    <a:pt x="220" y="449"/>
                    <a:pt x="0" y="330"/>
                    <a:pt x="0" y="1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220" y="266"/>
                    <a:pt x="492" y="266"/>
                  </a:cubicBezTo>
                  <a:cubicBezTo>
                    <a:pt x="764" y="266"/>
                    <a:pt x="985" y="147"/>
                    <a:pt x="985" y="0"/>
                  </a:cubicBezTo>
                  <a:lnTo>
                    <a:pt x="985" y="184"/>
                  </a:ln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68561" tIns="34280" rIns="68561" bIns="34280" numCol="1" anchor="t" anchorCtr="0" compatLnSpc="1">
              <a:prstTxWarp prst="textNoShape">
                <a:avLst/>
              </a:prstTxWarp>
            </a:bodyPr>
            <a:lstStyle/>
            <a:p>
              <a:endParaRPr lang="en-US" altLang="ko-KR" sz="1050" b="1" dirty="0"/>
            </a:p>
            <a:p>
              <a:endParaRPr lang="en-US" altLang="ko-KR" sz="1050" b="1" dirty="0"/>
            </a:p>
          </p:txBody>
        </p:sp>
      </p:grpSp>
      <p:grpSp>
        <p:nvGrpSpPr>
          <p:cNvPr id="10" name="SHAPE GROUP">
            <a:extLst>
              <a:ext uri="{FF2B5EF4-FFF2-40B4-BE49-F238E27FC236}">
                <a16:creationId xmlns:a16="http://schemas.microsoft.com/office/drawing/2014/main" id="{1F21481C-2A39-45CF-BBCB-C9E7CB524620}"/>
              </a:ext>
            </a:extLst>
          </p:cNvPr>
          <p:cNvGrpSpPr/>
          <p:nvPr/>
        </p:nvGrpSpPr>
        <p:grpSpPr>
          <a:xfrm>
            <a:off x="7404911" y="4741350"/>
            <a:ext cx="3478177" cy="1953059"/>
            <a:chOff x="5649913" y="2916238"/>
            <a:chExt cx="3074988" cy="2230438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EA96D3F9-3439-4D09-8779-5B54A2936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913" y="2916238"/>
              <a:ext cx="3074988" cy="1403350"/>
            </a:xfrm>
            <a:custGeom>
              <a:avLst/>
              <a:gdLst>
                <a:gd name="T0" fmla="*/ 985 w 985"/>
                <a:gd name="T1" fmla="*/ 265 h 449"/>
                <a:gd name="T2" fmla="*/ 492 w 985"/>
                <a:gd name="T3" fmla="*/ 0 h 449"/>
                <a:gd name="T4" fmla="*/ 0 w 985"/>
                <a:gd name="T5" fmla="*/ 265 h 449"/>
                <a:gd name="T6" fmla="*/ 0 w 985"/>
                <a:gd name="T7" fmla="*/ 449 h 449"/>
                <a:gd name="T8" fmla="*/ 492 w 985"/>
                <a:gd name="T9" fmla="*/ 183 h 449"/>
                <a:gd name="T10" fmla="*/ 985 w 985"/>
                <a:gd name="T11" fmla="*/ 449 h 449"/>
                <a:gd name="T12" fmla="*/ 985 w 985"/>
                <a:gd name="T13" fmla="*/ 265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449">
                  <a:moveTo>
                    <a:pt x="985" y="265"/>
                  </a:moveTo>
                  <a:cubicBezTo>
                    <a:pt x="985" y="119"/>
                    <a:pt x="764" y="0"/>
                    <a:pt x="492" y="0"/>
                  </a:cubicBezTo>
                  <a:cubicBezTo>
                    <a:pt x="220" y="0"/>
                    <a:pt x="0" y="119"/>
                    <a:pt x="0" y="265"/>
                  </a:cubicBezTo>
                  <a:cubicBezTo>
                    <a:pt x="0" y="449"/>
                    <a:pt x="0" y="449"/>
                    <a:pt x="0" y="449"/>
                  </a:cubicBezTo>
                  <a:cubicBezTo>
                    <a:pt x="0" y="302"/>
                    <a:pt x="220" y="183"/>
                    <a:pt x="492" y="183"/>
                  </a:cubicBezTo>
                  <a:cubicBezTo>
                    <a:pt x="764" y="183"/>
                    <a:pt x="985" y="302"/>
                    <a:pt x="985" y="449"/>
                  </a:cubicBezTo>
                  <a:lnTo>
                    <a:pt x="985" y="265"/>
                  </a:lnTo>
                  <a:close/>
                </a:path>
              </a:pathLst>
            </a:custGeom>
            <a:gradFill>
              <a:gsLst>
                <a:gs pos="0">
                  <a:srgbClr val="E6692F"/>
                </a:gs>
                <a:gs pos="100000">
                  <a:srgbClr val="DE394A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27D7D4A2-7620-4D27-B1EC-44CE4C523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9913" y="2916238"/>
              <a:ext cx="3074988" cy="1658938"/>
            </a:xfrm>
            <a:custGeom>
              <a:avLst/>
              <a:gdLst>
                <a:gd name="T0" fmla="*/ 492 w 985"/>
                <a:gd name="T1" fmla="*/ 60 h 531"/>
                <a:gd name="T2" fmla="*/ 925 w 985"/>
                <a:gd name="T3" fmla="*/ 265 h 531"/>
                <a:gd name="T4" fmla="*/ 492 w 985"/>
                <a:gd name="T5" fmla="*/ 471 h 531"/>
                <a:gd name="T6" fmla="*/ 60 w 985"/>
                <a:gd name="T7" fmla="*/ 265 h 531"/>
                <a:gd name="T8" fmla="*/ 492 w 985"/>
                <a:gd name="T9" fmla="*/ 60 h 531"/>
                <a:gd name="T10" fmla="*/ 492 w 985"/>
                <a:gd name="T11" fmla="*/ 0 h 531"/>
                <a:gd name="T12" fmla="*/ 0 w 985"/>
                <a:gd name="T13" fmla="*/ 265 h 531"/>
                <a:gd name="T14" fmla="*/ 492 w 985"/>
                <a:gd name="T15" fmla="*/ 531 h 531"/>
                <a:gd name="T16" fmla="*/ 985 w 985"/>
                <a:gd name="T17" fmla="*/ 265 h 531"/>
                <a:gd name="T18" fmla="*/ 492 w 985"/>
                <a:gd name="T1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5" h="531">
                  <a:moveTo>
                    <a:pt x="492" y="60"/>
                  </a:moveTo>
                  <a:cubicBezTo>
                    <a:pt x="747" y="60"/>
                    <a:pt x="925" y="168"/>
                    <a:pt x="925" y="265"/>
                  </a:cubicBezTo>
                  <a:cubicBezTo>
                    <a:pt x="925" y="362"/>
                    <a:pt x="747" y="471"/>
                    <a:pt x="492" y="471"/>
                  </a:cubicBezTo>
                  <a:cubicBezTo>
                    <a:pt x="237" y="471"/>
                    <a:pt x="60" y="362"/>
                    <a:pt x="60" y="265"/>
                  </a:cubicBezTo>
                  <a:cubicBezTo>
                    <a:pt x="60" y="168"/>
                    <a:pt x="237" y="60"/>
                    <a:pt x="492" y="60"/>
                  </a:cubicBezTo>
                  <a:moveTo>
                    <a:pt x="492" y="0"/>
                  </a:moveTo>
                  <a:cubicBezTo>
                    <a:pt x="220" y="0"/>
                    <a:pt x="0" y="119"/>
                    <a:pt x="0" y="265"/>
                  </a:cubicBezTo>
                  <a:cubicBezTo>
                    <a:pt x="0" y="412"/>
                    <a:pt x="220" y="531"/>
                    <a:pt x="492" y="531"/>
                  </a:cubicBezTo>
                  <a:cubicBezTo>
                    <a:pt x="764" y="531"/>
                    <a:pt x="985" y="412"/>
                    <a:pt x="985" y="265"/>
                  </a:cubicBezTo>
                  <a:cubicBezTo>
                    <a:pt x="985" y="119"/>
                    <a:pt x="764" y="0"/>
                    <a:pt x="492" y="0"/>
                  </a:cubicBezTo>
                  <a:close/>
                </a:path>
              </a:pathLst>
            </a:custGeom>
            <a:gradFill>
              <a:gsLst>
                <a:gs pos="0">
                  <a:srgbClr val="E6692F"/>
                </a:gs>
                <a:gs pos="100000">
                  <a:srgbClr val="DE394A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941BE5E-B881-4FA6-A130-F2DC0DE7C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913" y="3744913"/>
              <a:ext cx="3074988" cy="1401763"/>
            </a:xfrm>
            <a:custGeom>
              <a:avLst/>
              <a:gdLst>
                <a:gd name="T0" fmla="*/ 985 w 985"/>
                <a:gd name="T1" fmla="*/ 184 h 449"/>
                <a:gd name="T2" fmla="*/ 492 w 985"/>
                <a:gd name="T3" fmla="*/ 449 h 449"/>
                <a:gd name="T4" fmla="*/ 0 w 985"/>
                <a:gd name="T5" fmla="*/ 184 h 449"/>
                <a:gd name="T6" fmla="*/ 0 w 985"/>
                <a:gd name="T7" fmla="*/ 0 h 449"/>
                <a:gd name="T8" fmla="*/ 492 w 985"/>
                <a:gd name="T9" fmla="*/ 266 h 449"/>
                <a:gd name="T10" fmla="*/ 985 w 985"/>
                <a:gd name="T11" fmla="*/ 0 h 449"/>
                <a:gd name="T12" fmla="*/ 985 w 985"/>
                <a:gd name="T13" fmla="*/ 18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449">
                  <a:moveTo>
                    <a:pt x="985" y="184"/>
                  </a:moveTo>
                  <a:cubicBezTo>
                    <a:pt x="985" y="330"/>
                    <a:pt x="764" y="449"/>
                    <a:pt x="492" y="449"/>
                  </a:cubicBezTo>
                  <a:cubicBezTo>
                    <a:pt x="220" y="449"/>
                    <a:pt x="0" y="330"/>
                    <a:pt x="0" y="1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220" y="266"/>
                    <a:pt x="492" y="266"/>
                  </a:cubicBezTo>
                  <a:cubicBezTo>
                    <a:pt x="764" y="266"/>
                    <a:pt x="985" y="147"/>
                    <a:pt x="985" y="0"/>
                  </a:cubicBezTo>
                  <a:lnTo>
                    <a:pt x="985" y="184"/>
                  </a:lnTo>
                  <a:close/>
                </a:path>
              </a:pathLst>
            </a:custGeom>
            <a:gradFill>
              <a:gsLst>
                <a:gs pos="0">
                  <a:srgbClr val="E6692F"/>
                </a:gs>
                <a:gs pos="100000">
                  <a:srgbClr val="DE394A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altLang="ko-KR" dirty="0"/>
            </a:p>
            <a:p>
              <a:endParaRPr lang="en-US" altLang="ko-KR" dirty="0"/>
            </a:p>
          </p:txBody>
        </p:sp>
      </p:grpSp>
      <p:grpSp>
        <p:nvGrpSpPr>
          <p:cNvPr id="14" name="SHAPE GROUP">
            <a:extLst>
              <a:ext uri="{FF2B5EF4-FFF2-40B4-BE49-F238E27FC236}">
                <a16:creationId xmlns:a16="http://schemas.microsoft.com/office/drawing/2014/main" id="{B779E521-EFBE-41D9-A129-434ADED4905A}"/>
              </a:ext>
            </a:extLst>
          </p:cNvPr>
          <p:cNvGrpSpPr/>
          <p:nvPr/>
        </p:nvGrpSpPr>
        <p:grpSpPr>
          <a:xfrm>
            <a:off x="7404911" y="3567689"/>
            <a:ext cx="3478177" cy="1953059"/>
            <a:chOff x="5649913" y="2916238"/>
            <a:chExt cx="3074988" cy="2230438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7A8AA430-D2BF-4419-BA0E-B90EAD7E7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913" y="2916238"/>
              <a:ext cx="3074988" cy="1403350"/>
            </a:xfrm>
            <a:custGeom>
              <a:avLst/>
              <a:gdLst>
                <a:gd name="T0" fmla="*/ 985 w 985"/>
                <a:gd name="T1" fmla="*/ 265 h 449"/>
                <a:gd name="T2" fmla="*/ 492 w 985"/>
                <a:gd name="T3" fmla="*/ 0 h 449"/>
                <a:gd name="T4" fmla="*/ 0 w 985"/>
                <a:gd name="T5" fmla="*/ 265 h 449"/>
                <a:gd name="T6" fmla="*/ 0 w 985"/>
                <a:gd name="T7" fmla="*/ 449 h 449"/>
                <a:gd name="T8" fmla="*/ 492 w 985"/>
                <a:gd name="T9" fmla="*/ 183 h 449"/>
                <a:gd name="T10" fmla="*/ 985 w 985"/>
                <a:gd name="T11" fmla="*/ 449 h 449"/>
                <a:gd name="T12" fmla="*/ 985 w 985"/>
                <a:gd name="T13" fmla="*/ 265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449">
                  <a:moveTo>
                    <a:pt x="985" y="265"/>
                  </a:moveTo>
                  <a:cubicBezTo>
                    <a:pt x="985" y="119"/>
                    <a:pt x="764" y="0"/>
                    <a:pt x="492" y="0"/>
                  </a:cubicBezTo>
                  <a:cubicBezTo>
                    <a:pt x="220" y="0"/>
                    <a:pt x="0" y="119"/>
                    <a:pt x="0" y="265"/>
                  </a:cubicBezTo>
                  <a:cubicBezTo>
                    <a:pt x="0" y="449"/>
                    <a:pt x="0" y="449"/>
                    <a:pt x="0" y="449"/>
                  </a:cubicBezTo>
                  <a:cubicBezTo>
                    <a:pt x="0" y="302"/>
                    <a:pt x="220" y="183"/>
                    <a:pt x="492" y="183"/>
                  </a:cubicBezTo>
                  <a:cubicBezTo>
                    <a:pt x="764" y="183"/>
                    <a:pt x="985" y="302"/>
                    <a:pt x="985" y="449"/>
                  </a:cubicBezTo>
                  <a:lnTo>
                    <a:pt x="985" y="265"/>
                  </a:lnTo>
                  <a:close/>
                </a:path>
              </a:pathLst>
            </a:custGeom>
            <a:gradFill>
              <a:gsLst>
                <a:gs pos="0">
                  <a:srgbClr val="9A0000"/>
                </a:gs>
                <a:gs pos="100000">
                  <a:srgbClr val="DE394A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478E4C98-51B2-4048-9B05-31E5FB540A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9913" y="2916238"/>
              <a:ext cx="3074988" cy="1658938"/>
            </a:xfrm>
            <a:custGeom>
              <a:avLst/>
              <a:gdLst>
                <a:gd name="T0" fmla="*/ 492 w 985"/>
                <a:gd name="T1" fmla="*/ 60 h 531"/>
                <a:gd name="T2" fmla="*/ 925 w 985"/>
                <a:gd name="T3" fmla="*/ 265 h 531"/>
                <a:gd name="T4" fmla="*/ 492 w 985"/>
                <a:gd name="T5" fmla="*/ 471 h 531"/>
                <a:gd name="T6" fmla="*/ 60 w 985"/>
                <a:gd name="T7" fmla="*/ 265 h 531"/>
                <a:gd name="T8" fmla="*/ 492 w 985"/>
                <a:gd name="T9" fmla="*/ 60 h 531"/>
                <a:gd name="T10" fmla="*/ 492 w 985"/>
                <a:gd name="T11" fmla="*/ 0 h 531"/>
                <a:gd name="T12" fmla="*/ 0 w 985"/>
                <a:gd name="T13" fmla="*/ 265 h 531"/>
                <a:gd name="T14" fmla="*/ 492 w 985"/>
                <a:gd name="T15" fmla="*/ 531 h 531"/>
                <a:gd name="T16" fmla="*/ 985 w 985"/>
                <a:gd name="T17" fmla="*/ 265 h 531"/>
                <a:gd name="T18" fmla="*/ 492 w 985"/>
                <a:gd name="T1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5" h="531">
                  <a:moveTo>
                    <a:pt x="492" y="60"/>
                  </a:moveTo>
                  <a:cubicBezTo>
                    <a:pt x="747" y="60"/>
                    <a:pt x="925" y="168"/>
                    <a:pt x="925" y="265"/>
                  </a:cubicBezTo>
                  <a:cubicBezTo>
                    <a:pt x="925" y="362"/>
                    <a:pt x="747" y="471"/>
                    <a:pt x="492" y="471"/>
                  </a:cubicBezTo>
                  <a:cubicBezTo>
                    <a:pt x="237" y="471"/>
                    <a:pt x="60" y="362"/>
                    <a:pt x="60" y="265"/>
                  </a:cubicBezTo>
                  <a:cubicBezTo>
                    <a:pt x="60" y="168"/>
                    <a:pt x="237" y="60"/>
                    <a:pt x="492" y="60"/>
                  </a:cubicBezTo>
                  <a:moveTo>
                    <a:pt x="492" y="0"/>
                  </a:moveTo>
                  <a:cubicBezTo>
                    <a:pt x="220" y="0"/>
                    <a:pt x="0" y="119"/>
                    <a:pt x="0" y="265"/>
                  </a:cubicBezTo>
                  <a:cubicBezTo>
                    <a:pt x="0" y="412"/>
                    <a:pt x="220" y="531"/>
                    <a:pt x="492" y="531"/>
                  </a:cubicBezTo>
                  <a:cubicBezTo>
                    <a:pt x="764" y="531"/>
                    <a:pt x="985" y="412"/>
                    <a:pt x="985" y="265"/>
                  </a:cubicBezTo>
                  <a:cubicBezTo>
                    <a:pt x="985" y="119"/>
                    <a:pt x="764" y="0"/>
                    <a:pt x="492" y="0"/>
                  </a:cubicBezTo>
                  <a:close/>
                </a:path>
              </a:pathLst>
            </a:custGeom>
            <a:gradFill>
              <a:gsLst>
                <a:gs pos="0">
                  <a:srgbClr val="9A0000"/>
                </a:gs>
                <a:gs pos="100000">
                  <a:srgbClr val="DE394A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5E0FA43B-D093-4C99-9551-BB47ABE91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913" y="3744913"/>
              <a:ext cx="3074988" cy="1401763"/>
            </a:xfrm>
            <a:custGeom>
              <a:avLst/>
              <a:gdLst>
                <a:gd name="T0" fmla="*/ 985 w 985"/>
                <a:gd name="T1" fmla="*/ 184 h 449"/>
                <a:gd name="T2" fmla="*/ 492 w 985"/>
                <a:gd name="T3" fmla="*/ 449 h 449"/>
                <a:gd name="T4" fmla="*/ 0 w 985"/>
                <a:gd name="T5" fmla="*/ 184 h 449"/>
                <a:gd name="T6" fmla="*/ 0 w 985"/>
                <a:gd name="T7" fmla="*/ 0 h 449"/>
                <a:gd name="T8" fmla="*/ 492 w 985"/>
                <a:gd name="T9" fmla="*/ 266 h 449"/>
                <a:gd name="T10" fmla="*/ 985 w 985"/>
                <a:gd name="T11" fmla="*/ 0 h 449"/>
                <a:gd name="T12" fmla="*/ 985 w 985"/>
                <a:gd name="T13" fmla="*/ 18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449">
                  <a:moveTo>
                    <a:pt x="985" y="184"/>
                  </a:moveTo>
                  <a:cubicBezTo>
                    <a:pt x="985" y="330"/>
                    <a:pt x="764" y="449"/>
                    <a:pt x="492" y="449"/>
                  </a:cubicBezTo>
                  <a:cubicBezTo>
                    <a:pt x="220" y="449"/>
                    <a:pt x="0" y="330"/>
                    <a:pt x="0" y="1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220" y="266"/>
                    <a:pt x="492" y="266"/>
                  </a:cubicBezTo>
                  <a:cubicBezTo>
                    <a:pt x="764" y="266"/>
                    <a:pt x="985" y="147"/>
                    <a:pt x="985" y="0"/>
                  </a:cubicBezTo>
                  <a:lnTo>
                    <a:pt x="985" y="184"/>
                  </a:lnTo>
                  <a:close/>
                </a:path>
              </a:pathLst>
            </a:custGeom>
            <a:gradFill>
              <a:gsLst>
                <a:gs pos="0">
                  <a:srgbClr val="9A0000"/>
                </a:gs>
                <a:gs pos="100000">
                  <a:srgbClr val="DE394A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altLang="ko-KR" dirty="0"/>
            </a:p>
            <a:p>
              <a:endParaRPr lang="en-US" altLang="ko-KR" dirty="0"/>
            </a:p>
          </p:txBody>
        </p:sp>
      </p:grpSp>
      <p:grpSp>
        <p:nvGrpSpPr>
          <p:cNvPr id="18" name="SHAPE GROUP">
            <a:extLst>
              <a:ext uri="{FF2B5EF4-FFF2-40B4-BE49-F238E27FC236}">
                <a16:creationId xmlns:a16="http://schemas.microsoft.com/office/drawing/2014/main" id="{9AF473A6-A3DC-44AB-9FE9-D64D8F125680}"/>
              </a:ext>
            </a:extLst>
          </p:cNvPr>
          <p:cNvGrpSpPr/>
          <p:nvPr/>
        </p:nvGrpSpPr>
        <p:grpSpPr>
          <a:xfrm>
            <a:off x="7404911" y="2394026"/>
            <a:ext cx="3478177" cy="1953059"/>
            <a:chOff x="5649913" y="2916238"/>
            <a:chExt cx="3074988" cy="2230438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AF0574B-3A87-44C3-BDE6-AC123D7CF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913" y="2916238"/>
              <a:ext cx="3074988" cy="1403350"/>
            </a:xfrm>
            <a:custGeom>
              <a:avLst/>
              <a:gdLst>
                <a:gd name="T0" fmla="*/ 985 w 985"/>
                <a:gd name="T1" fmla="*/ 265 h 449"/>
                <a:gd name="T2" fmla="*/ 492 w 985"/>
                <a:gd name="T3" fmla="*/ 0 h 449"/>
                <a:gd name="T4" fmla="*/ 0 w 985"/>
                <a:gd name="T5" fmla="*/ 265 h 449"/>
                <a:gd name="T6" fmla="*/ 0 w 985"/>
                <a:gd name="T7" fmla="*/ 449 h 449"/>
                <a:gd name="T8" fmla="*/ 492 w 985"/>
                <a:gd name="T9" fmla="*/ 183 h 449"/>
                <a:gd name="T10" fmla="*/ 985 w 985"/>
                <a:gd name="T11" fmla="*/ 449 h 449"/>
                <a:gd name="T12" fmla="*/ 985 w 985"/>
                <a:gd name="T13" fmla="*/ 265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449">
                  <a:moveTo>
                    <a:pt x="985" y="265"/>
                  </a:moveTo>
                  <a:cubicBezTo>
                    <a:pt x="985" y="119"/>
                    <a:pt x="764" y="0"/>
                    <a:pt x="492" y="0"/>
                  </a:cubicBezTo>
                  <a:cubicBezTo>
                    <a:pt x="220" y="0"/>
                    <a:pt x="0" y="119"/>
                    <a:pt x="0" y="265"/>
                  </a:cubicBezTo>
                  <a:cubicBezTo>
                    <a:pt x="0" y="449"/>
                    <a:pt x="0" y="449"/>
                    <a:pt x="0" y="449"/>
                  </a:cubicBezTo>
                  <a:cubicBezTo>
                    <a:pt x="0" y="302"/>
                    <a:pt x="220" y="183"/>
                    <a:pt x="492" y="183"/>
                  </a:cubicBezTo>
                  <a:cubicBezTo>
                    <a:pt x="764" y="183"/>
                    <a:pt x="985" y="302"/>
                    <a:pt x="985" y="449"/>
                  </a:cubicBezTo>
                  <a:lnTo>
                    <a:pt x="985" y="265"/>
                  </a:lnTo>
                  <a:close/>
                </a:path>
              </a:pathLst>
            </a:custGeom>
            <a:gradFill>
              <a:gsLst>
                <a:gs pos="0">
                  <a:srgbClr val="DE394A"/>
                </a:gs>
                <a:gs pos="100000">
                  <a:srgbClr val="7030A0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0FDC4DE-31C3-4A0C-8879-9D28D7BDC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9913" y="2916238"/>
              <a:ext cx="3074988" cy="1658937"/>
            </a:xfrm>
            <a:custGeom>
              <a:avLst/>
              <a:gdLst>
                <a:gd name="T0" fmla="*/ 492 w 985"/>
                <a:gd name="T1" fmla="*/ 60 h 531"/>
                <a:gd name="T2" fmla="*/ 925 w 985"/>
                <a:gd name="T3" fmla="*/ 265 h 531"/>
                <a:gd name="T4" fmla="*/ 492 w 985"/>
                <a:gd name="T5" fmla="*/ 471 h 531"/>
                <a:gd name="T6" fmla="*/ 60 w 985"/>
                <a:gd name="T7" fmla="*/ 265 h 531"/>
                <a:gd name="T8" fmla="*/ 492 w 985"/>
                <a:gd name="T9" fmla="*/ 60 h 531"/>
                <a:gd name="T10" fmla="*/ 492 w 985"/>
                <a:gd name="T11" fmla="*/ 0 h 531"/>
                <a:gd name="T12" fmla="*/ 0 w 985"/>
                <a:gd name="T13" fmla="*/ 265 h 531"/>
                <a:gd name="T14" fmla="*/ 492 w 985"/>
                <a:gd name="T15" fmla="*/ 531 h 531"/>
                <a:gd name="T16" fmla="*/ 985 w 985"/>
                <a:gd name="T17" fmla="*/ 265 h 531"/>
                <a:gd name="T18" fmla="*/ 492 w 985"/>
                <a:gd name="T1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5" h="531">
                  <a:moveTo>
                    <a:pt x="492" y="60"/>
                  </a:moveTo>
                  <a:cubicBezTo>
                    <a:pt x="747" y="60"/>
                    <a:pt x="925" y="168"/>
                    <a:pt x="925" y="265"/>
                  </a:cubicBezTo>
                  <a:cubicBezTo>
                    <a:pt x="925" y="362"/>
                    <a:pt x="747" y="471"/>
                    <a:pt x="492" y="471"/>
                  </a:cubicBezTo>
                  <a:cubicBezTo>
                    <a:pt x="237" y="471"/>
                    <a:pt x="60" y="362"/>
                    <a:pt x="60" y="265"/>
                  </a:cubicBezTo>
                  <a:cubicBezTo>
                    <a:pt x="60" y="168"/>
                    <a:pt x="237" y="60"/>
                    <a:pt x="492" y="60"/>
                  </a:cubicBezTo>
                  <a:moveTo>
                    <a:pt x="492" y="0"/>
                  </a:moveTo>
                  <a:cubicBezTo>
                    <a:pt x="220" y="0"/>
                    <a:pt x="0" y="119"/>
                    <a:pt x="0" y="265"/>
                  </a:cubicBezTo>
                  <a:cubicBezTo>
                    <a:pt x="0" y="412"/>
                    <a:pt x="220" y="531"/>
                    <a:pt x="492" y="531"/>
                  </a:cubicBezTo>
                  <a:cubicBezTo>
                    <a:pt x="764" y="531"/>
                    <a:pt x="985" y="412"/>
                    <a:pt x="985" y="265"/>
                  </a:cubicBezTo>
                  <a:cubicBezTo>
                    <a:pt x="985" y="119"/>
                    <a:pt x="764" y="0"/>
                    <a:pt x="492" y="0"/>
                  </a:cubicBezTo>
                  <a:close/>
                </a:path>
              </a:pathLst>
            </a:custGeom>
            <a:gradFill>
              <a:gsLst>
                <a:gs pos="0">
                  <a:srgbClr val="DE394A"/>
                </a:gs>
                <a:gs pos="100000">
                  <a:srgbClr val="7030A0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95F9D59C-F2B5-4A87-B581-1D440D470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913" y="3744913"/>
              <a:ext cx="3074988" cy="1401763"/>
            </a:xfrm>
            <a:custGeom>
              <a:avLst/>
              <a:gdLst>
                <a:gd name="T0" fmla="*/ 985 w 985"/>
                <a:gd name="T1" fmla="*/ 184 h 449"/>
                <a:gd name="T2" fmla="*/ 492 w 985"/>
                <a:gd name="T3" fmla="*/ 449 h 449"/>
                <a:gd name="T4" fmla="*/ 0 w 985"/>
                <a:gd name="T5" fmla="*/ 184 h 449"/>
                <a:gd name="T6" fmla="*/ 0 w 985"/>
                <a:gd name="T7" fmla="*/ 0 h 449"/>
                <a:gd name="T8" fmla="*/ 492 w 985"/>
                <a:gd name="T9" fmla="*/ 266 h 449"/>
                <a:gd name="T10" fmla="*/ 985 w 985"/>
                <a:gd name="T11" fmla="*/ 0 h 449"/>
                <a:gd name="T12" fmla="*/ 985 w 985"/>
                <a:gd name="T13" fmla="*/ 18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449">
                  <a:moveTo>
                    <a:pt x="985" y="184"/>
                  </a:moveTo>
                  <a:cubicBezTo>
                    <a:pt x="985" y="330"/>
                    <a:pt x="764" y="449"/>
                    <a:pt x="492" y="449"/>
                  </a:cubicBezTo>
                  <a:cubicBezTo>
                    <a:pt x="220" y="449"/>
                    <a:pt x="0" y="330"/>
                    <a:pt x="0" y="1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220" y="266"/>
                    <a:pt x="492" y="266"/>
                  </a:cubicBezTo>
                  <a:cubicBezTo>
                    <a:pt x="764" y="266"/>
                    <a:pt x="985" y="147"/>
                    <a:pt x="985" y="0"/>
                  </a:cubicBezTo>
                  <a:lnTo>
                    <a:pt x="985" y="184"/>
                  </a:lnTo>
                  <a:close/>
                </a:path>
              </a:pathLst>
            </a:custGeom>
            <a:gradFill>
              <a:gsLst>
                <a:gs pos="0">
                  <a:srgbClr val="DE394A"/>
                </a:gs>
                <a:gs pos="100000">
                  <a:srgbClr val="7030A0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LINE SHAPE">
            <a:extLst>
              <a:ext uri="{FF2B5EF4-FFF2-40B4-BE49-F238E27FC236}">
                <a16:creationId xmlns:a16="http://schemas.microsoft.com/office/drawing/2014/main" id="{97599BD9-64CC-4979-A0DA-9A41801AF4D3}"/>
              </a:ext>
            </a:extLst>
          </p:cNvPr>
          <p:cNvCxnSpPr/>
          <p:nvPr/>
        </p:nvCxnSpPr>
        <p:spPr>
          <a:xfrm>
            <a:off x="10883088" y="3307890"/>
            <a:ext cx="191590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LINE SHAPE">
            <a:extLst>
              <a:ext uri="{FF2B5EF4-FFF2-40B4-BE49-F238E27FC236}">
                <a16:creationId xmlns:a16="http://schemas.microsoft.com/office/drawing/2014/main" id="{133C4EB6-27FD-4366-B160-436EAB7999EB}"/>
              </a:ext>
            </a:extLst>
          </p:cNvPr>
          <p:cNvCxnSpPr/>
          <p:nvPr/>
        </p:nvCxnSpPr>
        <p:spPr>
          <a:xfrm>
            <a:off x="10883088" y="5866913"/>
            <a:ext cx="191590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NE SHAPE">
            <a:extLst>
              <a:ext uri="{FF2B5EF4-FFF2-40B4-BE49-F238E27FC236}">
                <a16:creationId xmlns:a16="http://schemas.microsoft.com/office/drawing/2014/main" id="{AE123F90-5300-4047-BAC8-32CF15C955E4}"/>
              </a:ext>
            </a:extLst>
          </p:cNvPr>
          <p:cNvCxnSpPr/>
          <p:nvPr/>
        </p:nvCxnSpPr>
        <p:spPr>
          <a:xfrm>
            <a:off x="5489005" y="4577902"/>
            <a:ext cx="191590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NE SHAPE">
            <a:extLst>
              <a:ext uri="{FF2B5EF4-FFF2-40B4-BE49-F238E27FC236}">
                <a16:creationId xmlns:a16="http://schemas.microsoft.com/office/drawing/2014/main" id="{677B75DB-DD73-4772-89F8-1A7451509FFC}"/>
              </a:ext>
            </a:extLst>
          </p:cNvPr>
          <p:cNvCxnSpPr/>
          <p:nvPr/>
        </p:nvCxnSpPr>
        <p:spPr>
          <a:xfrm>
            <a:off x="5489005" y="6959366"/>
            <a:ext cx="191590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HANGE TEXT HERE">
            <a:extLst>
              <a:ext uri="{FF2B5EF4-FFF2-40B4-BE49-F238E27FC236}">
                <a16:creationId xmlns:a16="http://schemas.microsoft.com/office/drawing/2014/main" id="{C32AB12A-0721-417B-8C19-E59AB5B94C56}"/>
              </a:ext>
            </a:extLst>
          </p:cNvPr>
          <p:cNvSpPr/>
          <p:nvPr/>
        </p:nvSpPr>
        <p:spPr>
          <a:xfrm>
            <a:off x="2533514" y="4143904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31" name="CHANGE TEXT HERE">
            <a:extLst>
              <a:ext uri="{FF2B5EF4-FFF2-40B4-BE49-F238E27FC236}">
                <a16:creationId xmlns:a16="http://schemas.microsoft.com/office/drawing/2014/main" id="{280EB186-BB8C-4C17-ABAA-3FD8368D924E}"/>
              </a:ext>
            </a:extLst>
          </p:cNvPr>
          <p:cNvSpPr/>
          <p:nvPr/>
        </p:nvSpPr>
        <p:spPr>
          <a:xfrm>
            <a:off x="1874536" y="4543694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r"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32" name="CHANGE TEXT HERE">
            <a:extLst>
              <a:ext uri="{FF2B5EF4-FFF2-40B4-BE49-F238E27FC236}">
                <a16:creationId xmlns:a16="http://schemas.microsoft.com/office/drawing/2014/main" id="{44928E66-F4D5-45C8-B138-ED6AC9546F74}"/>
              </a:ext>
            </a:extLst>
          </p:cNvPr>
          <p:cNvSpPr/>
          <p:nvPr/>
        </p:nvSpPr>
        <p:spPr>
          <a:xfrm>
            <a:off x="13068300" y="2858036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33" name="CHANGE TEXT HERE">
            <a:extLst>
              <a:ext uri="{FF2B5EF4-FFF2-40B4-BE49-F238E27FC236}">
                <a16:creationId xmlns:a16="http://schemas.microsoft.com/office/drawing/2014/main" id="{805713D6-4BA3-4C60-83CB-01391551134F}"/>
              </a:ext>
            </a:extLst>
          </p:cNvPr>
          <p:cNvSpPr/>
          <p:nvPr/>
        </p:nvSpPr>
        <p:spPr>
          <a:xfrm>
            <a:off x="13068300" y="3257826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34" name="CHANGE TEXT HERE">
            <a:extLst>
              <a:ext uri="{FF2B5EF4-FFF2-40B4-BE49-F238E27FC236}">
                <a16:creationId xmlns:a16="http://schemas.microsoft.com/office/drawing/2014/main" id="{5B400D79-DA68-4951-A791-9BF4196C1151}"/>
              </a:ext>
            </a:extLst>
          </p:cNvPr>
          <p:cNvSpPr/>
          <p:nvPr/>
        </p:nvSpPr>
        <p:spPr>
          <a:xfrm>
            <a:off x="13068300" y="5416694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35" name="CHANGE TEXT HERE">
            <a:extLst>
              <a:ext uri="{FF2B5EF4-FFF2-40B4-BE49-F238E27FC236}">
                <a16:creationId xmlns:a16="http://schemas.microsoft.com/office/drawing/2014/main" id="{237B342C-676B-4D0F-BF2C-95F9BD8F8EFB}"/>
              </a:ext>
            </a:extLst>
          </p:cNvPr>
          <p:cNvSpPr/>
          <p:nvPr/>
        </p:nvSpPr>
        <p:spPr>
          <a:xfrm>
            <a:off x="13068300" y="5816484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36" name="CHANGE TEXT HERE">
            <a:extLst>
              <a:ext uri="{FF2B5EF4-FFF2-40B4-BE49-F238E27FC236}">
                <a16:creationId xmlns:a16="http://schemas.microsoft.com/office/drawing/2014/main" id="{333CD719-450F-492E-8A98-870888A4B84B}"/>
              </a:ext>
            </a:extLst>
          </p:cNvPr>
          <p:cNvSpPr/>
          <p:nvPr/>
        </p:nvSpPr>
        <p:spPr>
          <a:xfrm>
            <a:off x="2533514" y="6520410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37" name="CHANGE TEXT HERE">
            <a:extLst>
              <a:ext uri="{FF2B5EF4-FFF2-40B4-BE49-F238E27FC236}">
                <a16:creationId xmlns:a16="http://schemas.microsoft.com/office/drawing/2014/main" id="{5F92A1E2-2BD0-4063-98D5-2305EF9C42B7}"/>
              </a:ext>
            </a:extLst>
          </p:cNvPr>
          <p:cNvSpPr/>
          <p:nvPr/>
        </p:nvSpPr>
        <p:spPr>
          <a:xfrm>
            <a:off x="1874536" y="6920200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r"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53" name="TIMER">
            <a:extLst>
              <a:ext uri="{FF2B5EF4-FFF2-40B4-BE49-F238E27FC236}">
                <a16:creationId xmlns:a16="http://schemas.microsoft.com/office/drawing/2014/main" id="{D66AAF7A-0754-4200-8EA8-23B679909340}"/>
              </a:ext>
            </a:extLst>
          </p:cNvPr>
          <p:cNvSpPr/>
          <p:nvPr/>
        </p:nvSpPr>
        <p:spPr>
          <a:xfrm>
            <a:off x="10176387" y="-1769806"/>
            <a:ext cx="294968" cy="294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TRANSITIONS">
            <a:extLst>
              <a:ext uri="{FF2B5EF4-FFF2-40B4-BE49-F238E27FC236}">
                <a16:creationId xmlns:a16="http://schemas.microsoft.com/office/drawing/2014/main" id="{1C1BDBF0-9346-471F-BA15-D514121CC35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79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8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4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8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" dur="2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8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4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2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8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0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8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4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6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2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7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4" dur="2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2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1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8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3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4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90" dur="4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8" presetClass="emph" presetSubtype="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2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23" presetClass="exit" presetSubtype="32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8" dur="2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2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3" dur="4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xit" presetSubtype="8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05" dur="4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fill="hold" grpId="1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12" dur="20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4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fill="hold" grpId="1" nodeType="withEffect" p14:presetBounceEnd="99500">
                                      <p:stCondLst>
                                        <p:cond delay="7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22" dur="20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4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2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9" dur="4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22" presetClass="exit" presetSubtype="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31" dur="4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3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6" presetClass="emph" presetSubtype="0" fill="hold" grpId="1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38" dur="20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9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0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3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fill="hold" grpId="1" nodeType="withEffect" p14:presetBounceEnd="995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48" dur="20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0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22" presetClass="entr" presetSubtype="2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5" dur="4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2" presetClass="exit" presetSubtype="8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57" dur="4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fill="hold" grpId="1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64" dur="2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6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fill="hold" grpId="1" nodeType="withEffect" p14:presetBounceEnd="99500">
                                      <p:stCondLst>
                                        <p:cond delay="11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74" dur="20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6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9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3" dur="4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xit" presetSubtype="2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85" dur="4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92" dur="20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3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4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7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fill="hold" grpId="1" nodeType="withEffect" p14:presetBounceEnd="99500">
                                      <p:stCondLst>
                                        <p:cond delay="13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02" dur="20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3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4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5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7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1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12" dur="2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3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4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5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22" dur="2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3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4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228" dur="2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0" presetID="18" presetClass="entr" presetSubtype="12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32" dur="35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4" grpId="2" animBg="1"/>
          <p:bldP spid="5" grpId="0" animBg="1"/>
          <p:bldP spid="5" grpId="1" animBg="1"/>
          <p:bldP spid="5" grpId="2" animBg="1"/>
          <p:bldP spid="30" grpId="0"/>
          <p:bldP spid="30" grpId="1"/>
          <p:bldP spid="30" grpId="2"/>
          <p:bldP spid="31" grpId="0"/>
          <p:bldP spid="31" grpId="1"/>
          <p:bldP spid="31" grpId="2"/>
          <p:bldP spid="32" grpId="0"/>
          <p:bldP spid="32" grpId="1"/>
          <p:bldP spid="32" grpId="2"/>
          <p:bldP spid="33" grpId="0"/>
          <p:bldP spid="33" grpId="1"/>
          <p:bldP spid="33" grpId="2"/>
          <p:bldP spid="34" grpId="0"/>
          <p:bldP spid="34" grpId="1"/>
          <p:bldP spid="34" grpId="2"/>
          <p:bldP spid="35" grpId="0"/>
          <p:bldP spid="35" grpId="1"/>
          <p:bldP spid="35" grpId="2"/>
          <p:bldP spid="36" grpId="0"/>
          <p:bldP spid="36" grpId="1"/>
          <p:bldP spid="36" grpId="2"/>
          <p:bldP spid="37" grpId="0"/>
          <p:bldP spid="37" grpId="1"/>
          <p:bldP spid="37" grpId="2"/>
          <p:bldP spid="53" grpId="0" animBg="1"/>
          <p:bldP spid="56" grpId="0" animBg="1"/>
          <p:bldP spid="56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8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4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8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" dur="2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8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4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2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8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0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8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4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6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2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7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4" dur="2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2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1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8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3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4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90" dur="4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8" presetClass="emph" presetSubtype="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2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23" presetClass="exit" presetSubtype="32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8" dur="2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2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3" dur="4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xit" presetSubtype="8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05" dur="4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4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20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4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2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9" dur="4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22" presetClass="exit" presetSubtype="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31" dur="4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3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38" dur="20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9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0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3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20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0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22" presetClass="entr" presetSubtype="2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5" dur="4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2" presetClass="exit" presetSubtype="8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57" dur="4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2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6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74" dur="20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6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9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3" dur="4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xit" presetSubtype="2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85" dur="4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92" dur="20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3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4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7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02" dur="20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3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4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5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7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1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12" dur="2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3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4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5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22" dur="2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3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4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228" dur="2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0" presetID="18" presetClass="entr" presetSubtype="12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32" dur="35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4" grpId="2" animBg="1"/>
          <p:bldP spid="5" grpId="0" animBg="1"/>
          <p:bldP spid="5" grpId="1" animBg="1"/>
          <p:bldP spid="5" grpId="2" animBg="1"/>
          <p:bldP spid="30" grpId="0"/>
          <p:bldP spid="30" grpId="1"/>
          <p:bldP spid="30" grpId="2"/>
          <p:bldP spid="31" grpId="0"/>
          <p:bldP spid="31" grpId="1"/>
          <p:bldP spid="31" grpId="2"/>
          <p:bldP spid="32" grpId="0"/>
          <p:bldP spid="32" grpId="1"/>
          <p:bldP spid="32" grpId="2"/>
          <p:bldP spid="33" grpId="0"/>
          <p:bldP spid="33" grpId="1"/>
          <p:bldP spid="33" grpId="2"/>
          <p:bldP spid="34" grpId="0"/>
          <p:bldP spid="34" grpId="1"/>
          <p:bldP spid="34" grpId="2"/>
          <p:bldP spid="35" grpId="0"/>
          <p:bldP spid="35" grpId="1"/>
          <p:bldP spid="35" grpId="2"/>
          <p:bldP spid="36" grpId="0"/>
          <p:bldP spid="36" grpId="1"/>
          <p:bldP spid="36" grpId="2"/>
          <p:bldP spid="37" grpId="0"/>
          <p:bldP spid="37" grpId="1"/>
          <p:bldP spid="37" grpId="2"/>
          <p:bldP spid="53" grpId="0" animBg="1"/>
          <p:bldP spid="56" grpId="0" animBg="1"/>
          <p:bldP spid="56" grpId="1" animBg="1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">
            <a:extLst>
              <a:ext uri="{FF2B5EF4-FFF2-40B4-BE49-F238E27FC236}">
                <a16:creationId xmlns:a16="http://schemas.microsoft.com/office/drawing/2014/main" id="{78BA212C-E29C-4C7A-94A0-34B7D8DE6F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700740"/>
              </p:ext>
            </p:extLst>
          </p:nvPr>
        </p:nvGraphicFramePr>
        <p:xfrm>
          <a:off x="4979376" y="3339604"/>
          <a:ext cx="9373359" cy="165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">
            <a:extLst>
              <a:ext uri="{FF2B5EF4-FFF2-40B4-BE49-F238E27FC236}">
                <a16:creationId xmlns:a16="http://schemas.microsoft.com/office/drawing/2014/main" id="{84C95651-5CFD-4CF8-96E3-48197B7875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8323978"/>
              </p:ext>
            </p:extLst>
          </p:nvPr>
        </p:nvGraphicFramePr>
        <p:xfrm>
          <a:off x="4991864" y="5654308"/>
          <a:ext cx="9360111" cy="165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" name="SHAPE GROUP AND ICON">
            <a:extLst>
              <a:ext uri="{FF2B5EF4-FFF2-40B4-BE49-F238E27FC236}">
                <a16:creationId xmlns:a16="http://schemas.microsoft.com/office/drawing/2014/main" id="{44BA785B-F996-43C6-9AF0-CB55932F1043}"/>
              </a:ext>
            </a:extLst>
          </p:cNvPr>
          <p:cNvGrpSpPr/>
          <p:nvPr/>
        </p:nvGrpSpPr>
        <p:grpSpPr>
          <a:xfrm>
            <a:off x="3673693" y="5914162"/>
            <a:ext cx="1060450" cy="1060450"/>
            <a:chOff x="3673693" y="5914162"/>
            <a:chExt cx="1060450" cy="1060450"/>
          </a:xfrm>
        </p:grpSpPr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DC653282-F4DB-4E75-8FA5-0AD52AA51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693" y="5914162"/>
              <a:ext cx="1060450" cy="1060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>
                      <a:alpha val="0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 sz="900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BB6F801-972D-4149-934A-FA69D1D2458D}"/>
                </a:ext>
              </a:extLst>
            </p:cNvPr>
            <p:cNvGrpSpPr/>
            <p:nvPr/>
          </p:nvGrpSpPr>
          <p:grpSpPr>
            <a:xfrm>
              <a:off x="3870088" y="6161502"/>
              <a:ext cx="623240" cy="584906"/>
              <a:chOff x="8281590" y="4339017"/>
              <a:chExt cx="1239936" cy="1163671"/>
            </a:xfrm>
            <a:gradFill>
              <a:gsLst>
                <a:gs pos="0">
                  <a:srgbClr val="43D7FF"/>
                </a:gs>
                <a:gs pos="100000">
                  <a:srgbClr val="7C52E5"/>
                </a:gs>
              </a:gsLst>
              <a:lin ang="2700000" scaled="1"/>
            </a:gradFill>
          </p:grpSpPr>
          <p:sp>
            <p:nvSpPr>
              <p:cNvPr id="12" name="Freeform 53">
                <a:extLst>
                  <a:ext uri="{FF2B5EF4-FFF2-40B4-BE49-F238E27FC236}">
                    <a16:creationId xmlns:a16="http://schemas.microsoft.com/office/drawing/2014/main" id="{FD81D7F5-EDF8-415D-9FA9-48A60857CD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3134" y="4390682"/>
                <a:ext cx="408392" cy="556003"/>
              </a:xfrm>
              <a:custGeom>
                <a:avLst/>
                <a:gdLst>
                  <a:gd name="T0" fmla="*/ 10 w 33"/>
                  <a:gd name="T1" fmla="*/ 12 h 45"/>
                  <a:gd name="T2" fmla="*/ 11 w 33"/>
                  <a:gd name="T3" fmla="*/ 13 h 45"/>
                  <a:gd name="T4" fmla="*/ 8 w 33"/>
                  <a:gd name="T5" fmla="*/ 15 h 45"/>
                  <a:gd name="T6" fmla="*/ 6 w 33"/>
                  <a:gd name="T7" fmla="*/ 11 h 45"/>
                  <a:gd name="T8" fmla="*/ 22 w 33"/>
                  <a:gd name="T9" fmla="*/ 2 h 45"/>
                  <a:gd name="T10" fmla="*/ 22 w 33"/>
                  <a:gd name="T11" fmla="*/ 26 h 45"/>
                  <a:gd name="T12" fmla="*/ 6 w 33"/>
                  <a:gd name="T13" fmla="*/ 36 h 45"/>
                  <a:gd name="T14" fmla="*/ 11 w 33"/>
                  <a:gd name="T15" fmla="*/ 36 h 45"/>
                  <a:gd name="T16" fmla="*/ 10 w 33"/>
                  <a:gd name="T17" fmla="*/ 35 h 45"/>
                  <a:gd name="T18" fmla="*/ 14 w 33"/>
                  <a:gd name="T19" fmla="*/ 34 h 45"/>
                  <a:gd name="T20" fmla="*/ 14 w 33"/>
                  <a:gd name="T21" fmla="*/ 37 h 45"/>
                  <a:gd name="T22" fmla="*/ 1 w 33"/>
                  <a:gd name="T23" fmla="*/ 35 h 45"/>
                  <a:gd name="T24" fmla="*/ 25 w 33"/>
                  <a:gd name="T25" fmla="*/ 13 h 45"/>
                  <a:gd name="T26" fmla="*/ 10 w 33"/>
                  <a:gd name="T27" fmla="*/ 1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45">
                    <a:moveTo>
                      <a:pt x="10" y="12"/>
                    </a:move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4"/>
                      <a:pt x="8" y="15"/>
                      <a:pt x="8" y="15"/>
                    </a:cubicBezTo>
                    <a:cubicBezTo>
                      <a:pt x="7" y="15"/>
                      <a:pt x="6" y="11"/>
                      <a:pt x="6" y="11"/>
                    </a:cubicBezTo>
                    <a:cubicBezTo>
                      <a:pt x="6" y="11"/>
                      <a:pt x="8" y="0"/>
                      <a:pt x="22" y="2"/>
                    </a:cubicBezTo>
                    <a:cubicBezTo>
                      <a:pt x="33" y="4"/>
                      <a:pt x="33" y="19"/>
                      <a:pt x="22" y="26"/>
                    </a:cubicBezTo>
                    <a:cubicBezTo>
                      <a:pt x="11" y="32"/>
                      <a:pt x="4" y="32"/>
                      <a:pt x="6" y="36"/>
                    </a:cubicBezTo>
                    <a:cubicBezTo>
                      <a:pt x="7" y="41"/>
                      <a:pt x="11" y="37"/>
                      <a:pt x="11" y="36"/>
                    </a:cubicBezTo>
                    <a:cubicBezTo>
                      <a:pt x="10" y="35"/>
                      <a:pt x="11" y="36"/>
                      <a:pt x="10" y="35"/>
                    </a:cubicBezTo>
                    <a:cubicBezTo>
                      <a:pt x="10" y="34"/>
                      <a:pt x="13" y="32"/>
                      <a:pt x="14" y="34"/>
                    </a:cubicBezTo>
                    <a:cubicBezTo>
                      <a:pt x="15" y="35"/>
                      <a:pt x="15" y="38"/>
                      <a:pt x="14" y="37"/>
                    </a:cubicBezTo>
                    <a:cubicBezTo>
                      <a:pt x="12" y="42"/>
                      <a:pt x="3" y="45"/>
                      <a:pt x="1" y="35"/>
                    </a:cubicBezTo>
                    <a:cubicBezTo>
                      <a:pt x="0" y="26"/>
                      <a:pt x="22" y="28"/>
                      <a:pt x="25" y="13"/>
                    </a:cubicBezTo>
                    <a:cubicBezTo>
                      <a:pt x="27" y="4"/>
                      <a:pt x="12" y="3"/>
                      <a:pt x="10" y="1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3" name="Freeform 54">
                <a:extLst>
                  <a:ext uri="{FF2B5EF4-FFF2-40B4-BE49-F238E27FC236}">
                    <a16:creationId xmlns:a16="http://schemas.microsoft.com/office/drawing/2014/main" id="{AE23C521-CA3F-4C89-99B0-4F8BC1362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1590" y="4390682"/>
                <a:ext cx="420693" cy="556003"/>
              </a:xfrm>
              <a:custGeom>
                <a:avLst/>
                <a:gdLst>
                  <a:gd name="T0" fmla="*/ 24 w 34"/>
                  <a:gd name="T1" fmla="*/ 12 h 45"/>
                  <a:gd name="T2" fmla="*/ 23 w 34"/>
                  <a:gd name="T3" fmla="*/ 13 h 45"/>
                  <a:gd name="T4" fmla="*/ 26 w 34"/>
                  <a:gd name="T5" fmla="*/ 15 h 45"/>
                  <a:gd name="T6" fmla="*/ 27 w 34"/>
                  <a:gd name="T7" fmla="*/ 11 h 45"/>
                  <a:gd name="T8" fmla="*/ 12 w 34"/>
                  <a:gd name="T9" fmla="*/ 2 h 45"/>
                  <a:gd name="T10" fmla="*/ 11 w 34"/>
                  <a:gd name="T11" fmla="*/ 26 h 45"/>
                  <a:gd name="T12" fmla="*/ 28 w 34"/>
                  <a:gd name="T13" fmla="*/ 36 h 45"/>
                  <a:gd name="T14" fmla="*/ 22 w 34"/>
                  <a:gd name="T15" fmla="*/ 36 h 45"/>
                  <a:gd name="T16" fmla="*/ 23 w 34"/>
                  <a:gd name="T17" fmla="*/ 35 h 45"/>
                  <a:gd name="T18" fmla="*/ 19 w 34"/>
                  <a:gd name="T19" fmla="*/ 34 h 45"/>
                  <a:gd name="T20" fmla="*/ 20 w 34"/>
                  <a:gd name="T21" fmla="*/ 37 h 45"/>
                  <a:gd name="T22" fmla="*/ 32 w 34"/>
                  <a:gd name="T23" fmla="*/ 35 h 45"/>
                  <a:gd name="T24" fmla="*/ 8 w 34"/>
                  <a:gd name="T25" fmla="*/ 13 h 45"/>
                  <a:gd name="T26" fmla="*/ 24 w 34"/>
                  <a:gd name="T27" fmla="*/ 1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" h="45">
                    <a:moveTo>
                      <a:pt x="24" y="12"/>
                    </a:moveTo>
                    <a:cubicBezTo>
                      <a:pt x="21" y="12"/>
                      <a:pt x="21" y="12"/>
                      <a:pt x="23" y="13"/>
                    </a:cubicBezTo>
                    <a:cubicBezTo>
                      <a:pt x="24" y="14"/>
                      <a:pt x="25" y="15"/>
                      <a:pt x="26" y="15"/>
                    </a:cubicBezTo>
                    <a:cubicBezTo>
                      <a:pt x="26" y="15"/>
                      <a:pt x="27" y="11"/>
                      <a:pt x="27" y="11"/>
                    </a:cubicBezTo>
                    <a:cubicBezTo>
                      <a:pt x="27" y="11"/>
                      <a:pt x="26" y="0"/>
                      <a:pt x="12" y="2"/>
                    </a:cubicBezTo>
                    <a:cubicBezTo>
                      <a:pt x="0" y="4"/>
                      <a:pt x="0" y="19"/>
                      <a:pt x="11" y="26"/>
                    </a:cubicBezTo>
                    <a:cubicBezTo>
                      <a:pt x="22" y="32"/>
                      <a:pt x="29" y="32"/>
                      <a:pt x="28" y="36"/>
                    </a:cubicBezTo>
                    <a:cubicBezTo>
                      <a:pt x="26" y="41"/>
                      <a:pt x="23" y="37"/>
                      <a:pt x="22" y="36"/>
                    </a:cubicBezTo>
                    <a:cubicBezTo>
                      <a:pt x="23" y="35"/>
                      <a:pt x="23" y="36"/>
                      <a:pt x="23" y="35"/>
                    </a:cubicBezTo>
                    <a:cubicBezTo>
                      <a:pt x="24" y="34"/>
                      <a:pt x="20" y="32"/>
                      <a:pt x="19" y="34"/>
                    </a:cubicBezTo>
                    <a:cubicBezTo>
                      <a:pt x="18" y="35"/>
                      <a:pt x="18" y="38"/>
                      <a:pt x="20" y="37"/>
                    </a:cubicBezTo>
                    <a:cubicBezTo>
                      <a:pt x="21" y="42"/>
                      <a:pt x="30" y="45"/>
                      <a:pt x="32" y="35"/>
                    </a:cubicBezTo>
                    <a:cubicBezTo>
                      <a:pt x="34" y="26"/>
                      <a:pt x="11" y="28"/>
                      <a:pt x="8" y="13"/>
                    </a:cubicBezTo>
                    <a:cubicBezTo>
                      <a:pt x="6" y="4"/>
                      <a:pt x="21" y="3"/>
                      <a:pt x="24" y="1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4" name="Freeform 55">
                <a:extLst>
                  <a:ext uri="{FF2B5EF4-FFF2-40B4-BE49-F238E27FC236}">
                    <a16:creationId xmlns:a16="http://schemas.microsoft.com/office/drawing/2014/main" id="{E7632B02-61D7-4303-8FA9-0FFC8E916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41646" y="4971287"/>
                <a:ext cx="319825" cy="319825"/>
              </a:xfrm>
              <a:custGeom>
                <a:avLst/>
                <a:gdLst>
                  <a:gd name="T0" fmla="*/ 18 w 26"/>
                  <a:gd name="T1" fmla="*/ 3 h 26"/>
                  <a:gd name="T2" fmla="*/ 18 w 26"/>
                  <a:gd name="T3" fmla="*/ 12 h 26"/>
                  <a:gd name="T4" fmla="*/ 26 w 26"/>
                  <a:gd name="T5" fmla="*/ 26 h 26"/>
                  <a:gd name="T6" fmla="*/ 0 w 26"/>
                  <a:gd name="T7" fmla="*/ 26 h 26"/>
                  <a:gd name="T8" fmla="*/ 7 w 26"/>
                  <a:gd name="T9" fmla="*/ 14 h 26"/>
                  <a:gd name="T10" fmla="*/ 7 w 26"/>
                  <a:gd name="T11" fmla="*/ 0 h 26"/>
                  <a:gd name="T12" fmla="*/ 18 w 26"/>
                  <a:gd name="T13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6">
                    <a:moveTo>
                      <a:pt x="18" y="3"/>
                    </a:move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8"/>
                      <a:pt x="22" y="25"/>
                      <a:pt x="26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6" y="23"/>
                      <a:pt x="7" y="18"/>
                      <a:pt x="7" y="14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18" y="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5" name="Freeform 56">
                <a:extLst>
                  <a:ext uri="{FF2B5EF4-FFF2-40B4-BE49-F238E27FC236}">
                    <a16:creationId xmlns:a16="http://schemas.microsoft.com/office/drawing/2014/main" id="{95A24959-D3A1-4A8E-BEE7-0B7F4EC0E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1574" y="4339017"/>
                <a:ext cx="619968" cy="706076"/>
              </a:xfrm>
              <a:custGeom>
                <a:avLst/>
                <a:gdLst>
                  <a:gd name="T0" fmla="*/ 5 w 50"/>
                  <a:gd name="T1" fmla="*/ 0 h 57"/>
                  <a:gd name="T2" fmla="*/ 0 w 50"/>
                  <a:gd name="T3" fmla="*/ 10 h 57"/>
                  <a:gd name="T4" fmla="*/ 24 w 50"/>
                  <a:gd name="T5" fmla="*/ 57 h 57"/>
                  <a:gd name="T6" fmla="*/ 26 w 50"/>
                  <a:gd name="T7" fmla="*/ 57 h 57"/>
                  <a:gd name="T8" fmla="*/ 50 w 50"/>
                  <a:gd name="T9" fmla="*/ 10 h 57"/>
                  <a:gd name="T10" fmla="*/ 45 w 50"/>
                  <a:gd name="T11" fmla="*/ 0 h 57"/>
                  <a:gd name="T12" fmla="*/ 5 w 50"/>
                  <a:gd name="T13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57">
                    <a:moveTo>
                      <a:pt x="5" y="0"/>
                    </a:moveTo>
                    <a:cubicBezTo>
                      <a:pt x="0" y="0"/>
                      <a:pt x="0" y="3"/>
                      <a:pt x="0" y="10"/>
                    </a:cubicBezTo>
                    <a:cubicBezTo>
                      <a:pt x="0" y="26"/>
                      <a:pt x="9" y="57"/>
                      <a:pt x="24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1" y="57"/>
                      <a:pt x="50" y="26"/>
                      <a:pt x="50" y="10"/>
                    </a:cubicBezTo>
                    <a:cubicBezTo>
                      <a:pt x="50" y="3"/>
                      <a:pt x="50" y="0"/>
                      <a:pt x="45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6" name="Freeform 57">
                <a:extLst>
                  <a:ext uri="{FF2B5EF4-FFF2-40B4-BE49-F238E27FC236}">
                    <a16:creationId xmlns:a16="http://schemas.microsoft.com/office/drawing/2014/main" id="{AFF8F634-01B0-473A-893A-F704873C7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0777" y="5364917"/>
                <a:ext cx="496959" cy="63965"/>
              </a:xfrm>
              <a:custGeom>
                <a:avLst/>
                <a:gdLst>
                  <a:gd name="T0" fmla="*/ 40 w 40"/>
                  <a:gd name="T1" fmla="*/ 3 h 5"/>
                  <a:gd name="T2" fmla="*/ 37 w 40"/>
                  <a:gd name="T3" fmla="*/ 5 h 5"/>
                  <a:gd name="T4" fmla="*/ 3 w 40"/>
                  <a:gd name="T5" fmla="*/ 5 h 5"/>
                  <a:gd name="T6" fmla="*/ 0 w 40"/>
                  <a:gd name="T7" fmla="*/ 3 h 5"/>
                  <a:gd name="T8" fmla="*/ 3 w 40"/>
                  <a:gd name="T9" fmla="*/ 0 h 5"/>
                  <a:gd name="T10" fmla="*/ 37 w 40"/>
                  <a:gd name="T11" fmla="*/ 0 h 5"/>
                  <a:gd name="T12" fmla="*/ 40 w 40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5">
                    <a:moveTo>
                      <a:pt x="40" y="3"/>
                    </a:moveTo>
                    <a:cubicBezTo>
                      <a:pt x="40" y="4"/>
                      <a:pt x="39" y="5"/>
                      <a:pt x="37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40" y="1"/>
                      <a:pt x="40" y="3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7" name="Freeform 58">
                <a:extLst>
                  <a:ext uri="{FF2B5EF4-FFF2-40B4-BE49-F238E27FC236}">
                    <a16:creationId xmlns:a16="http://schemas.microsoft.com/office/drawing/2014/main" id="{7B661DD8-6C28-46CE-A75D-DAE5B0812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28477" y="5428882"/>
                <a:ext cx="521560" cy="73806"/>
              </a:xfrm>
              <a:custGeom>
                <a:avLst/>
                <a:gdLst>
                  <a:gd name="T0" fmla="*/ 0 w 42"/>
                  <a:gd name="T1" fmla="*/ 3 h 6"/>
                  <a:gd name="T2" fmla="*/ 3 w 42"/>
                  <a:gd name="T3" fmla="*/ 0 h 6"/>
                  <a:gd name="T4" fmla="*/ 39 w 42"/>
                  <a:gd name="T5" fmla="*/ 0 h 6"/>
                  <a:gd name="T6" fmla="*/ 42 w 42"/>
                  <a:gd name="T7" fmla="*/ 3 h 6"/>
                  <a:gd name="T8" fmla="*/ 39 w 42"/>
                  <a:gd name="T9" fmla="*/ 6 h 6"/>
                  <a:gd name="T10" fmla="*/ 3 w 42"/>
                  <a:gd name="T11" fmla="*/ 6 h 6"/>
                  <a:gd name="T12" fmla="*/ 0 w 42"/>
                  <a:gd name="T13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">
                    <a:moveTo>
                      <a:pt x="0" y="3"/>
                    </a:moveTo>
                    <a:cubicBezTo>
                      <a:pt x="0" y="2"/>
                      <a:pt x="2" y="0"/>
                      <a:pt x="3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1" y="0"/>
                      <a:pt x="42" y="2"/>
                      <a:pt x="42" y="3"/>
                    </a:cubicBezTo>
                    <a:cubicBezTo>
                      <a:pt x="42" y="5"/>
                      <a:pt x="41" y="6"/>
                      <a:pt x="39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0" y="5"/>
                      <a:pt x="0" y="3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8" name="Freeform 59">
                <a:extLst>
                  <a:ext uri="{FF2B5EF4-FFF2-40B4-BE49-F238E27FC236}">
                    <a16:creationId xmlns:a16="http://schemas.microsoft.com/office/drawing/2014/main" id="{E78DA961-EA43-4B7D-9785-B8A3560C7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65379" y="5291111"/>
                <a:ext cx="460056" cy="73806"/>
              </a:xfrm>
              <a:custGeom>
                <a:avLst/>
                <a:gdLst>
                  <a:gd name="T0" fmla="*/ 37 w 37"/>
                  <a:gd name="T1" fmla="*/ 3 h 6"/>
                  <a:gd name="T2" fmla="*/ 34 w 37"/>
                  <a:gd name="T3" fmla="*/ 0 h 6"/>
                  <a:gd name="T4" fmla="*/ 2 w 37"/>
                  <a:gd name="T5" fmla="*/ 0 h 6"/>
                  <a:gd name="T6" fmla="*/ 0 w 37"/>
                  <a:gd name="T7" fmla="*/ 3 h 6"/>
                  <a:gd name="T8" fmla="*/ 2 w 37"/>
                  <a:gd name="T9" fmla="*/ 6 h 6"/>
                  <a:gd name="T10" fmla="*/ 34 w 37"/>
                  <a:gd name="T11" fmla="*/ 6 h 6"/>
                  <a:gd name="T12" fmla="*/ 37 w 37"/>
                  <a:gd name="T13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6">
                    <a:moveTo>
                      <a:pt x="37" y="3"/>
                    </a:moveTo>
                    <a:cubicBezTo>
                      <a:pt x="37" y="2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5" y="6"/>
                      <a:pt x="37" y="5"/>
                      <a:pt x="37" y="3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19" name="Freeform 60">
                <a:extLst>
                  <a:ext uri="{FF2B5EF4-FFF2-40B4-BE49-F238E27FC236}">
                    <a16:creationId xmlns:a16="http://schemas.microsoft.com/office/drawing/2014/main" id="{73AFD530-8665-4FDD-8634-4427D01AA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9257" y="4339017"/>
                <a:ext cx="322286" cy="706076"/>
              </a:xfrm>
              <a:custGeom>
                <a:avLst/>
                <a:gdLst>
                  <a:gd name="T0" fmla="*/ 21 w 26"/>
                  <a:gd name="T1" fmla="*/ 0 h 57"/>
                  <a:gd name="T2" fmla="*/ 0 w 26"/>
                  <a:gd name="T3" fmla="*/ 0 h 57"/>
                  <a:gd name="T4" fmla="*/ 0 w 26"/>
                  <a:gd name="T5" fmla="*/ 57 h 57"/>
                  <a:gd name="T6" fmla="*/ 2 w 26"/>
                  <a:gd name="T7" fmla="*/ 57 h 57"/>
                  <a:gd name="T8" fmla="*/ 26 w 26"/>
                  <a:gd name="T9" fmla="*/ 10 h 57"/>
                  <a:gd name="T10" fmla="*/ 21 w 26"/>
                  <a:gd name="T1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57">
                    <a:moveTo>
                      <a:pt x="2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17" y="57"/>
                      <a:pt x="26" y="26"/>
                      <a:pt x="26" y="10"/>
                    </a:cubicBezTo>
                    <a:cubicBezTo>
                      <a:pt x="26" y="3"/>
                      <a:pt x="26" y="0"/>
                      <a:pt x="2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</p:grpSp>
      <p:grpSp>
        <p:nvGrpSpPr>
          <p:cNvPr id="2" name="SHAPE GROUP AND ICON">
            <a:extLst>
              <a:ext uri="{FF2B5EF4-FFF2-40B4-BE49-F238E27FC236}">
                <a16:creationId xmlns:a16="http://schemas.microsoft.com/office/drawing/2014/main" id="{749BC7E5-7C42-495F-9DB4-A99C9341A5BC}"/>
              </a:ext>
            </a:extLst>
          </p:cNvPr>
          <p:cNvGrpSpPr/>
          <p:nvPr/>
        </p:nvGrpSpPr>
        <p:grpSpPr>
          <a:xfrm>
            <a:off x="3673693" y="3593604"/>
            <a:ext cx="1060450" cy="1060450"/>
            <a:chOff x="3673693" y="3593604"/>
            <a:chExt cx="1060450" cy="1060450"/>
          </a:xfrm>
        </p:grpSpPr>
        <p:sp>
          <p:nvSpPr>
            <p:cNvPr id="5" name="Oval 2">
              <a:extLst>
                <a:ext uri="{FF2B5EF4-FFF2-40B4-BE49-F238E27FC236}">
                  <a16:creationId xmlns:a16="http://schemas.microsoft.com/office/drawing/2014/main" id="{38B21E13-5EC2-4680-A825-9643C0275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693" y="3593604"/>
              <a:ext cx="1060450" cy="1060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>
                      <a:alpha val="0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 sz="900">
                <a:solidFill>
                  <a:schemeClr val="bg1"/>
                </a:solidFill>
              </a:endParaRPr>
            </a:p>
          </p:txBody>
        </p:sp>
        <p:sp>
          <p:nvSpPr>
            <p:cNvPr id="20" name="ICON">
              <a:extLst>
                <a:ext uri="{FF2B5EF4-FFF2-40B4-BE49-F238E27FC236}">
                  <a16:creationId xmlns:a16="http://schemas.microsoft.com/office/drawing/2014/main" id="{CD664257-3DB4-4FDC-AA4D-9C8E55FDD8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2275" y="3760293"/>
              <a:ext cx="849460" cy="656087"/>
            </a:xfrm>
            <a:custGeom>
              <a:avLst/>
              <a:gdLst>
                <a:gd name="T0" fmla="*/ 82 w 160"/>
                <a:gd name="T1" fmla="*/ 76 h 121"/>
                <a:gd name="T2" fmla="*/ 78 w 160"/>
                <a:gd name="T3" fmla="*/ 85 h 121"/>
                <a:gd name="T4" fmla="*/ 84 w 160"/>
                <a:gd name="T5" fmla="*/ 79 h 121"/>
                <a:gd name="T6" fmla="*/ 68 w 160"/>
                <a:gd name="T7" fmla="*/ 61 h 121"/>
                <a:gd name="T8" fmla="*/ 68 w 160"/>
                <a:gd name="T9" fmla="*/ 65 h 121"/>
                <a:gd name="T10" fmla="*/ 71 w 160"/>
                <a:gd name="T11" fmla="*/ 67 h 121"/>
                <a:gd name="T12" fmla="*/ 72 w 160"/>
                <a:gd name="T13" fmla="*/ 59 h 121"/>
                <a:gd name="T14" fmla="*/ 81 w 160"/>
                <a:gd name="T15" fmla="*/ 27 h 121"/>
                <a:gd name="T16" fmla="*/ 72 w 160"/>
                <a:gd name="T17" fmla="*/ 7 h 121"/>
                <a:gd name="T18" fmla="*/ 66 w 160"/>
                <a:gd name="T19" fmla="*/ 28 h 121"/>
                <a:gd name="T20" fmla="*/ 81 w 160"/>
                <a:gd name="T21" fmla="*/ 27 h 121"/>
                <a:gd name="T22" fmla="*/ 86 w 160"/>
                <a:gd name="T23" fmla="*/ 87 h 121"/>
                <a:gd name="T24" fmla="*/ 78 w 160"/>
                <a:gd name="T25" fmla="*/ 93 h 121"/>
                <a:gd name="T26" fmla="*/ 74 w 160"/>
                <a:gd name="T27" fmla="*/ 95 h 121"/>
                <a:gd name="T28" fmla="*/ 72 w 160"/>
                <a:gd name="T29" fmla="*/ 90 h 121"/>
                <a:gd name="T30" fmla="*/ 64 w 160"/>
                <a:gd name="T31" fmla="*/ 85 h 121"/>
                <a:gd name="T32" fmla="*/ 62 w 160"/>
                <a:gd name="T33" fmla="*/ 81 h 121"/>
                <a:gd name="T34" fmla="*/ 62 w 160"/>
                <a:gd name="T35" fmla="*/ 79 h 121"/>
                <a:gd name="T36" fmla="*/ 67 w 160"/>
                <a:gd name="T37" fmla="*/ 79 h 121"/>
                <a:gd name="T38" fmla="*/ 68 w 160"/>
                <a:gd name="T39" fmla="*/ 81 h 121"/>
                <a:gd name="T40" fmla="*/ 72 w 160"/>
                <a:gd name="T41" fmla="*/ 84 h 121"/>
                <a:gd name="T42" fmla="*/ 65 w 160"/>
                <a:gd name="T43" fmla="*/ 70 h 121"/>
                <a:gd name="T44" fmla="*/ 62 w 160"/>
                <a:gd name="T45" fmla="*/ 63 h 121"/>
                <a:gd name="T46" fmla="*/ 65 w 160"/>
                <a:gd name="T47" fmla="*/ 56 h 121"/>
                <a:gd name="T48" fmla="*/ 72 w 160"/>
                <a:gd name="T49" fmla="*/ 50 h 121"/>
                <a:gd name="T50" fmla="*/ 76 w 160"/>
                <a:gd name="T51" fmla="*/ 48 h 121"/>
                <a:gd name="T52" fmla="*/ 78 w 160"/>
                <a:gd name="T53" fmla="*/ 53 h 121"/>
                <a:gd name="T54" fmla="*/ 86 w 160"/>
                <a:gd name="T55" fmla="*/ 57 h 121"/>
                <a:gd name="T56" fmla="*/ 89 w 160"/>
                <a:gd name="T57" fmla="*/ 61 h 121"/>
                <a:gd name="T58" fmla="*/ 89 w 160"/>
                <a:gd name="T59" fmla="*/ 63 h 121"/>
                <a:gd name="T60" fmla="*/ 84 w 160"/>
                <a:gd name="T61" fmla="*/ 63 h 121"/>
                <a:gd name="T62" fmla="*/ 83 w 160"/>
                <a:gd name="T63" fmla="*/ 61 h 121"/>
                <a:gd name="T64" fmla="*/ 78 w 160"/>
                <a:gd name="T65" fmla="*/ 59 h 121"/>
                <a:gd name="T66" fmla="*/ 82 w 160"/>
                <a:gd name="T67" fmla="*/ 70 h 121"/>
                <a:gd name="T68" fmla="*/ 88 w 160"/>
                <a:gd name="T69" fmla="*/ 75 h 121"/>
                <a:gd name="T70" fmla="*/ 89 w 160"/>
                <a:gd name="T71" fmla="*/ 8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0" h="121">
                  <a:moveTo>
                    <a:pt x="83" y="77"/>
                  </a:moveTo>
                  <a:cubicBezTo>
                    <a:pt x="83" y="77"/>
                    <a:pt x="82" y="76"/>
                    <a:pt x="82" y="76"/>
                  </a:cubicBezTo>
                  <a:cubicBezTo>
                    <a:pt x="80" y="75"/>
                    <a:pt x="79" y="75"/>
                    <a:pt x="78" y="75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80" y="84"/>
                    <a:pt x="82" y="84"/>
                    <a:pt x="83" y="82"/>
                  </a:cubicBezTo>
                  <a:cubicBezTo>
                    <a:pt x="84" y="81"/>
                    <a:pt x="84" y="80"/>
                    <a:pt x="84" y="79"/>
                  </a:cubicBezTo>
                  <a:cubicBezTo>
                    <a:pt x="84" y="78"/>
                    <a:pt x="83" y="77"/>
                    <a:pt x="83" y="77"/>
                  </a:cubicBezTo>
                  <a:close/>
                  <a:moveTo>
                    <a:pt x="68" y="61"/>
                  </a:moveTo>
                  <a:cubicBezTo>
                    <a:pt x="68" y="62"/>
                    <a:pt x="67" y="62"/>
                    <a:pt x="67" y="63"/>
                  </a:cubicBezTo>
                  <a:cubicBezTo>
                    <a:pt x="67" y="64"/>
                    <a:pt x="67" y="64"/>
                    <a:pt x="68" y="65"/>
                  </a:cubicBezTo>
                  <a:cubicBezTo>
                    <a:pt x="68" y="65"/>
                    <a:pt x="68" y="66"/>
                    <a:pt x="69" y="66"/>
                  </a:cubicBezTo>
                  <a:cubicBezTo>
                    <a:pt x="69" y="67"/>
                    <a:pt x="70" y="67"/>
                    <a:pt x="71" y="67"/>
                  </a:cubicBezTo>
                  <a:cubicBezTo>
                    <a:pt x="71" y="67"/>
                    <a:pt x="72" y="68"/>
                    <a:pt x="72" y="68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1" y="59"/>
                    <a:pt x="69" y="60"/>
                    <a:pt x="68" y="61"/>
                  </a:cubicBezTo>
                  <a:close/>
                  <a:moveTo>
                    <a:pt x="81" y="27"/>
                  </a:moveTo>
                  <a:cubicBezTo>
                    <a:pt x="90" y="20"/>
                    <a:pt x="95" y="4"/>
                    <a:pt x="92" y="4"/>
                  </a:cubicBezTo>
                  <a:cubicBezTo>
                    <a:pt x="87" y="3"/>
                    <a:pt x="77" y="7"/>
                    <a:pt x="72" y="7"/>
                  </a:cubicBezTo>
                  <a:cubicBezTo>
                    <a:pt x="66" y="8"/>
                    <a:pt x="58" y="0"/>
                    <a:pt x="54" y="5"/>
                  </a:cubicBezTo>
                  <a:cubicBezTo>
                    <a:pt x="50" y="8"/>
                    <a:pt x="56" y="22"/>
                    <a:pt x="66" y="28"/>
                  </a:cubicBezTo>
                  <a:cubicBezTo>
                    <a:pt x="38" y="41"/>
                    <a:pt x="0" y="109"/>
                    <a:pt x="67" y="114"/>
                  </a:cubicBezTo>
                  <a:cubicBezTo>
                    <a:pt x="160" y="121"/>
                    <a:pt x="113" y="41"/>
                    <a:pt x="81" y="27"/>
                  </a:cubicBezTo>
                  <a:close/>
                  <a:moveTo>
                    <a:pt x="89" y="81"/>
                  </a:moveTo>
                  <a:cubicBezTo>
                    <a:pt x="89" y="83"/>
                    <a:pt x="88" y="86"/>
                    <a:pt x="86" y="87"/>
                  </a:cubicBezTo>
                  <a:cubicBezTo>
                    <a:pt x="83" y="89"/>
                    <a:pt x="81" y="90"/>
                    <a:pt x="78" y="90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78" y="94"/>
                    <a:pt x="77" y="95"/>
                    <a:pt x="77" y="95"/>
                  </a:cubicBezTo>
                  <a:cubicBezTo>
                    <a:pt x="76" y="96"/>
                    <a:pt x="75" y="96"/>
                    <a:pt x="74" y="95"/>
                  </a:cubicBezTo>
                  <a:cubicBezTo>
                    <a:pt x="73" y="95"/>
                    <a:pt x="72" y="94"/>
                    <a:pt x="72" y="93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2" y="90"/>
                    <a:pt x="71" y="90"/>
                    <a:pt x="71" y="89"/>
                  </a:cubicBezTo>
                  <a:cubicBezTo>
                    <a:pt x="68" y="89"/>
                    <a:pt x="66" y="87"/>
                    <a:pt x="64" y="85"/>
                  </a:cubicBezTo>
                  <a:cubicBezTo>
                    <a:pt x="63" y="84"/>
                    <a:pt x="63" y="83"/>
                    <a:pt x="62" y="82"/>
                  </a:cubicBezTo>
                  <a:cubicBezTo>
                    <a:pt x="62" y="82"/>
                    <a:pt x="62" y="81"/>
                    <a:pt x="62" y="81"/>
                  </a:cubicBezTo>
                  <a:cubicBezTo>
                    <a:pt x="62" y="81"/>
                    <a:pt x="62" y="80"/>
                    <a:pt x="62" y="80"/>
                  </a:cubicBezTo>
                  <a:cubicBezTo>
                    <a:pt x="62" y="80"/>
                    <a:pt x="62" y="79"/>
                    <a:pt x="62" y="79"/>
                  </a:cubicBezTo>
                  <a:cubicBezTo>
                    <a:pt x="62" y="78"/>
                    <a:pt x="64" y="77"/>
                    <a:pt x="65" y="77"/>
                  </a:cubicBezTo>
                  <a:cubicBezTo>
                    <a:pt x="66" y="77"/>
                    <a:pt x="67" y="78"/>
                    <a:pt x="67" y="79"/>
                  </a:cubicBezTo>
                  <a:cubicBezTo>
                    <a:pt x="67" y="79"/>
                    <a:pt x="67" y="80"/>
                    <a:pt x="67" y="80"/>
                  </a:cubicBezTo>
                  <a:cubicBezTo>
                    <a:pt x="67" y="80"/>
                    <a:pt x="67" y="80"/>
                    <a:pt x="68" y="81"/>
                  </a:cubicBezTo>
                  <a:cubicBezTo>
                    <a:pt x="68" y="81"/>
                    <a:pt x="68" y="82"/>
                    <a:pt x="69" y="82"/>
                  </a:cubicBezTo>
                  <a:cubicBezTo>
                    <a:pt x="70" y="83"/>
                    <a:pt x="71" y="84"/>
                    <a:pt x="72" y="84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0" y="73"/>
                    <a:pt x="67" y="72"/>
                    <a:pt x="65" y="70"/>
                  </a:cubicBezTo>
                  <a:cubicBezTo>
                    <a:pt x="64" y="70"/>
                    <a:pt x="63" y="69"/>
                    <a:pt x="63" y="67"/>
                  </a:cubicBezTo>
                  <a:cubicBezTo>
                    <a:pt x="62" y="66"/>
                    <a:pt x="62" y="65"/>
                    <a:pt x="62" y="63"/>
                  </a:cubicBezTo>
                  <a:cubicBezTo>
                    <a:pt x="62" y="62"/>
                    <a:pt x="62" y="61"/>
                    <a:pt x="63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7" y="55"/>
                    <a:pt x="70" y="54"/>
                    <a:pt x="72" y="53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2" y="49"/>
                    <a:pt x="73" y="49"/>
                    <a:pt x="73" y="48"/>
                  </a:cubicBezTo>
                  <a:cubicBezTo>
                    <a:pt x="74" y="47"/>
                    <a:pt x="75" y="47"/>
                    <a:pt x="76" y="48"/>
                  </a:cubicBezTo>
                  <a:cubicBezTo>
                    <a:pt x="77" y="48"/>
                    <a:pt x="78" y="49"/>
                    <a:pt x="78" y="50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9" y="53"/>
                    <a:pt x="79" y="53"/>
                  </a:cubicBezTo>
                  <a:cubicBezTo>
                    <a:pt x="82" y="54"/>
                    <a:pt x="84" y="55"/>
                    <a:pt x="86" y="57"/>
                  </a:cubicBezTo>
                  <a:cubicBezTo>
                    <a:pt x="87" y="58"/>
                    <a:pt x="88" y="59"/>
                    <a:pt x="88" y="60"/>
                  </a:cubicBezTo>
                  <a:cubicBezTo>
                    <a:pt x="88" y="60"/>
                    <a:pt x="88" y="61"/>
                    <a:pt x="89" y="61"/>
                  </a:cubicBezTo>
                  <a:cubicBezTo>
                    <a:pt x="89" y="61"/>
                    <a:pt x="89" y="62"/>
                    <a:pt x="89" y="62"/>
                  </a:cubicBezTo>
                  <a:cubicBezTo>
                    <a:pt x="89" y="62"/>
                    <a:pt x="89" y="63"/>
                    <a:pt x="89" y="63"/>
                  </a:cubicBezTo>
                  <a:cubicBezTo>
                    <a:pt x="88" y="64"/>
                    <a:pt x="87" y="65"/>
                    <a:pt x="86" y="65"/>
                  </a:cubicBezTo>
                  <a:cubicBezTo>
                    <a:pt x="85" y="65"/>
                    <a:pt x="84" y="64"/>
                    <a:pt x="84" y="63"/>
                  </a:cubicBezTo>
                  <a:cubicBezTo>
                    <a:pt x="83" y="63"/>
                    <a:pt x="83" y="63"/>
                    <a:pt x="83" y="62"/>
                  </a:cubicBezTo>
                  <a:cubicBezTo>
                    <a:pt x="83" y="62"/>
                    <a:pt x="83" y="62"/>
                    <a:pt x="83" y="61"/>
                  </a:cubicBezTo>
                  <a:cubicBezTo>
                    <a:pt x="83" y="61"/>
                    <a:pt x="82" y="61"/>
                    <a:pt x="82" y="60"/>
                  </a:cubicBezTo>
                  <a:cubicBezTo>
                    <a:pt x="80" y="59"/>
                    <a:pt x="79" y="59"/>
                    <a:pt x="78" y="5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9" y="69"/>
                    <a:pt x="81" y="70"/>
                    <a:pt x="82" y="70"/>
                  </a:cubicBezTo>
                  <a:cubicBezTo>
                    <a:pt x="85" y="71"/>
                    <a:pt x="87" y="73"/>
                    <a:pt x="88" y="75"/>
                  </a:cubicBezTo>
                  <a:cubicBezTo>
                    <a:pt x="88" y="75"/>
                    <a:pt x="88" y="74"/>
                    <a:pt x="88" y="75"/>
                  </a:cubicBezTo>
                  <a:cubicBezTo>
                    <a:pt x="89" y="76"/>
                    <a:pt x="88" y="75"/>
                    <a:pt x="88" y="75"/>
                  </a:cubicBezTo>
                  <a:cubicBezTo>
                    <a:pt x="89" y="77"/>
                    <a:pt x="90" y="79"/>
                    <a:pt x="89" y="81"/>
                  </a:cubicBezTo>
                  <a:close/>
                </a:path>
              </a:pathLst>
            </a:custGeom>
            <a:gradFill>
              <a:gsLst>
                <a:gs pos="0">
                  <a:srgbClr val="43D7FF"/>
                </a:gs>
                <a:gs pos="100000">
                  <a:srgbClr val="7C52E5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" name="CHANGE TEXT HERE">
            <a:extLst>
              <a:ext uri="{FF2B5EF4-FFF2-40B4-BE49-F238E27FC236}">
                <a16:creationId xmlns:a16="http://schemas.microsoft.com/office/drawing/2014/main" id="{57A7A203-EC5D-4586-AAE7-0D6EB65C3F34}"/>
              </a:ext>
            </a:extLst>
          </p:cNvPr>
          <p:cNvSpPr/>
          <p:nvPr/>
        </p:nvSpPr>
        <p:spPr>
          <a:xfrm>
            <a:off x="3395491" y="4827283"/>
            <a:ext cx="1616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22" name="CHANGE TEXT HERE">
            <a:extLst>
              <a:ext uri="{FF2B5EF4-FFF2-40B4-BE49-F238E27FC236}">
                <a16:creationId xmlns:a16="http://schemas.microsoft.com/office/drawing/2014/main" id="{44FD9454-77A0-490A-B01C-FA812AF89D3C}"/>
              </a:ext>
            </a:extLst>
          </p:cNvPr>
          <p:cNvSpPr/>
          <p:nvPr/>
        </p:nvSpPr>
        <p:spPr>
          <a:xfrm>
            <a:off x="3395491" y="7135368"/>
            <a:ext cx="1616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23" name="CHANGE TEXT HERE">
            <a:extLst>
              <a:ext uri="{FF2B5EF4-FFF2-40B4-BE49-F238E27FC236}">
                <a16:creationId xmlns:a16="http://schemas.microsoft.com/office/drawing/2014/main" id="{173E5E65-48B2-40CF-A01B-8D74E485258A}"/>
              </a:ext>
            </a:extLst>
          </p:cNvPr>
          <p:cNvSpPr txBox="1"/>
          <p:nvPr/>
        </p:nvSpPr>
        <p:spPr>
          <a:xfrm>
            <a:off x="5765824" y="1284950"/>
            <a:ext cx="7223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60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YOUR TITLE HERE</a:t>
            </a:r>
          </a:p>
        </p:txBody>
      </p:sp>
      <p:sp>
        <p:nvSpPr>
          <p:cNvPr id="24" name="CHANGE TEXT HERE">
            <a:extLst>
              <a:ext uri="{FF2B5EF4-FFF2-40B4-BE49-F238E27FC236}">
                <a16:creationId xmlns:a16="http://schemas.microsoft.com/office/drawing/2014/main" id="{7062D23E-60EB-49D8-8FFC-B4C3139E63F2}"/>
              </a:ext>
            </a:extLst>
          </p:cNvPr>
          <p:cNvSpPr/>
          <p:nvPr/>
        </p:nvSpPr>
        <p:spPr>
          <a:xfrm>
            <a:off x="2616205" y="8322885"/>
            <a:ext cx="13055590" cy="87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sed do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dolore magna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minim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exercitation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5" name="FREEFORM">
            <a:extLst>
              <a:ext uri="{FF2B5EF4-FFF2-40B4-BE49-F238E27FC236}">
                <a16:creationId xmlns:a16="http://schemas.microsoft.com/office/drawing/2014/main" id="{234FEC52-D942-4D18-AD49-1FB4581D5A4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0" y="-1"/>
            <a:ext cx="4855985" cy="3399692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">
            <a:extLst>
              <a:ext uri="{FF2B5EF4-FFF2-40B4-BE49-F238E27FC236}">
                <a16:creationId xmlns:a16="http://schemas.microsoft.com/office/drawing/2014/main" id="{C470D268-88EE-4810-896C-50C46F530D0E}"/>
              </a:ext>
            </a:extLst>
          </p:cNvPr>
          <p:cNvSpPr>
            <a:spLocks/>
          </p:cNvSpPr>
          <p:nvPr/>
        </p:nvSpPr>
        <p:spPr bwMode="auto">
          <a:xfrm>
            <a:off x="13274040" y="8160621"/>
            <a:ext cx="5043018" cy="2126380"/>
          </a:xfrm>
          <a:custGeom>
            <a:avLst/>
            <a:gdLst>
              <a:gd name="T0" fmla="*/ 0 w 11228"/>
              <a:gd name="T1" fmla="*/ 6433 h 6433"/>
              <a:gd name="T2" fmla="*/ 57 w 11228"/>
              <a:gd name="T3" fmla="*/ 6327 h 6433"/>
              <a:gd name="T4" fmla="*/ 6266 w 11228"/>
              <a:gd name="T5" fmla="*/ 1317 h 6433"/>
              <a:gd name="T6" fmla="*/ 11228 w 11228"/>
              <a:gd name="T7" fmla="*/ 2168 h 6433"/>
              <a:gd name="T8" fmla="*/ 11228 w 11228"/>
              <a:gd name="T9" fmla="*/ 6433 h 6433"/>
              <a:gd name="T10" fmla="*/ 0 w 11228"/>
              <a:gd name="T11" fmla="*/ 6433 h 6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28" h="6433">
                <a:moveTo>
                  <a:pt x="0" y="6433"/>
                </a:moveTo>
                <a:cubicBezTo>
                  <a:pt x="20" y="6398"/>
                  <a:pt x="39" y="6363"/>
                  <a:pt x="57" y="6327"/>
                </a:cubicBezTo>
                <a:cubicBezTo>
                  <a:pt x="1562" y="3316"/>
                  <a:pt x="2503" y="0"/>
                  <a:pt x="6266" y="1317"/>
                </a:cubicBezTo>
                <a:cubicBezTo>
                  <a:pt x="8569" y="2123"/>
                  <a:pt x="10246" y="2454"/>
                  <a:pt x="11228" y="2168"/>
                </a:cubicBezTo>
                <a:lnTo>
                  <a:pt x="11228" y="6433"/>
                </a:lnTo>
                <a:lnTo>
                  <a:pt x="0" y="6433"/>
                </a:ln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TRANSITIONS">
            <a:extLst>
              <a:ext uri="{FF2B5EF4-FFF2-40B4-BE49-F238E27FC236}">
                <a16:creationId xmlns:a16="http://schemas.microsoft.com/office/drawing/2014/main" id="{CC7F45A9-DAF9-4B29-A501-0D8D9ADDD60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89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grpId="2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3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decel="100000" fill="hold" grpId="3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decel="100000" fill="hold" grpId="4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8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fill="hold" grpId="6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decel="10000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32" dur="5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2" presetClass="exit" presetSubtype="4" accel="100000" fill="hold" grpId="8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decel="10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3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grpId="3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decel="100000" fill="hold" grpId="4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8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52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fill="hold" grpId="6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8" presetClass="emph" presetSubtype="0" decel="10000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56" dur="5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7" presetID="2" presetClass="exit" presetSubtype="4" accel="100000" fill="hold" grpId="8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8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de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decel="10000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35" presetClass="path" presetSubtype="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3.05556E-6 3.95062E-6 L 3.05556E-6 -0.03102 " pathEditMode="relative" rAng="0" ptsTypes="AA">
                                          <p:cBhvr>
                                            <p:cTn id="68" dur="2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5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9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0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0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96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00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4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8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20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8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24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28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1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fill="hold" grpId="1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36" dur="2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7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8" dur="35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35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fill="hold" grpId="1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46" dur="2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8" dur="35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35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2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1000" fill="hold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1000" fill="hold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35" presetClass="path" presetSubtype="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-1.38889E-6 -3.45679E-6 L -0.03272 0.00294 " pathEditMode="relative" rAng="0" ptsTypes="AA">
                                          <p:cBhvr>
                                            <p:cTn id="156" dur="2000" fill="hold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41" y="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7" presetID="2" presetClass="exit" presetSubtype="2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8" dur="500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162" dur="2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18" presetClass="entr" presetSubtype="12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66" dur="3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6" grpId="0">
            <p:bldAsOne/>
          </p:bldGraphic>
          <p:bldGraphic spid="6" grpId="1">
            <p:bldAsOne/>
          </p:bldGraphic>
          <p:bldGraphic spid="6" grpId="2">
            <p:bldAsOne/>
          </p:bldGraphic>
          <p:bldGraphic spid="6" grpId="3">
            <p:bldAsOne/>
          </p:bldGraphic>
          <p:bldGraphic spid="6" grpId="4">
            <p:bldAsOne/>
          </p:bldGraphic>
          <p:bldGraphic spid="6" grpId="5">
            <p:bldAsOne/>
          </p:bldGraphic>
          <p:bldGraphic spid="6" grpId="6">
            <p:bldAsOne/>
          </p:bldGraphic>
          <p:bldGraphic spid="6" grpId="7">
            <p:bldAsOne/>
          </p:bldGraphic>
          <p:bldGraphic spid="6" grpId="8">
            <p:bldAsOne/>
          </p:bldGraphic>
          <p:bldGraphic spid="6" grpId="9">
            <p:bldAsOne/>
          </p:bldGraphic>
          <p:bldGraphic spid="8" grpId="0">
            <p:bldAsOne/>
          </p:bldGraphic>
          <p:bldGraphic spid="8" grpId="1">
            <p:bldAsOne/>
          </p:bldGraphic>
          <p:bldGraphic spid="8" grpId="2">
            <p:bldAsOne/>
          </p:bldGraphic>
          <p:bldGraphic spid="8" grpId="3">
            <p:bldAsOne/>
          </p:bldGraphic>
          <p:bldGraphic spid="8" grpId="4">
            <p:bldAsOne/>
          </p:bldGraphic>
          <p:bldGraphic spid="8" grpId="5">
            <p:bldAsOne/>
          </p:bldGraphic>
          <p:bldGraphic spid="8" grpId="6">
            <p:bldAsOne/>
          </p:bldGraphic>
          <p:bldGraphic spid="8" grpId="7">
            <p:bldAsOne/>
          </p:bldGraphic>
          <p:bldGraphic spid="8" grpId="8">
            <p:bldAsOne/>
          </p:bldGraphic>
          <p:bldGraphic spid="8" grpId="9">
            <p:bldAsOne/>
          </p:bldGraphic>
          <p:bldP spid="21" grpId="0"/>
          <p:bldP spid="21" grpId="1"/>
          <p:bldP spid="21" grpId="2"/>
          <p:bldP spid="22" grpId="0"/>
          <p:bldP spid="22" grpId="1"/>
          <p:bldP spid="22" grpId="2"/>
          <p:bldP spid="23" grpId="0" build="allAtOnce"/>
          <p:bldP spid="23" grpId="1" build="allAtOnce"/>
          <p:bldP spid="23" grpId="2" build="allAtOnce"/>
          <p:bldP spid="24" grpId="0"/>
          <p:bldP spid="24" grpId="1"/>
          <p:bldP spid="24" grpId="2"/>
          <p:bldP spid="25" grpId="0" animBg="1"/>
          <p:bldP spid="25" grpId="1" animBg="1"/>
          <p:bldP spid="25" grpId="2" animBg="1"/>
          <p:bldP spid="26" grpId="0" animBg="1"/>
          <p:bldP spid="26" grpId="1" animBg="1"/>
          <p:bldP spid="26" grpId="2" animBg="1"/>
          <p:bldP spid="45" grpId="0" animBg="1"/>
          <p:bldP spid="45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grpId="2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3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decel="100000" fill="hold" grpId="3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decel="100000" fill="hold" grpId="4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8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fill="hold" grpId="6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decel="10000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32" dur="5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2" presetClass="exit" presetSubtype="4" accel="100000" fill="hold" grpId="8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decel="10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3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grpId="3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decel="100000" fill="hold" grpId="4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8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52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fill="hold" grpId="6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8" presetClass="emph" presetSubtype="0" decel="10000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56" dur="5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7" presetID="2" presetClass="exit" presetSubtype="4" accel="100000" fill="hold" grpId="8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8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de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decel="10000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35" presetClass="path" presetSubtype="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3.05556E-6 3.95062E-6 L 3.05556E-6 -0.03102 " pathEditMode="relative" rAng="0" ptsTypes="AA">
                                          <p:cBhvr>
                                            <p:cTn id="68" dur="2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5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9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0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0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4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96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00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4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8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20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8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24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28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1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6" dur="2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7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8" dur="35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35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2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8" dur="35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35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2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1000" fill="hold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1000" fill="hold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35" presetClass="path" presetSubtype="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-1.38889E-6 -3.45679E-6 L -0.03272 0.00294 " pathEditMode="relative" rAng="0" ptsTypes="AA">
                                          <p:cBhvr>
                                            <p:cTn id="156" dur="2000" fill="hold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41" y="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7" presetID="2" presetClass="exit" presetSubtype="2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8" dur="500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162" dur="2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18" presetClass="entr" presetSubtype="12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66" dur="3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6" grpId="0">
            <p:bldAsOne/>
          </p:bldGraphic>
          <p:bldGraphic spid="6" grpId="1">
            <p:bldAsOne/>
          </p:bldGraphic>
          <p:bldGraphic spid="6" grpId="2">
            <p:bldAsOne/>
          </p:bldGraphic>
          <p:bldGraphic spid="6" grpId="3">
            <p:bldAsOne/>
          </p:bldGraphic>
          <p:bldGraphic spid="6" grpId="4">
            <p:bldAsOne/>
          </p:bldGraphic>
          <p:bldGraphic spid="6" grpId="5">
            <p:bldAsOne/>
          </p:bldGraphic>
          <p:bldGraphic spid="6" grpId="6">
            <p:bldAsOne/>
          </p:bldGraphic>
          <p:bldGraphic spid="6" grpId="7">
            <p:bldAsOne/>
          </p:bldGraphic>
          <p:bldGraphic spid="6" grpId="8">
            <p:bldAsOne/>
          </p:bldGraphic>
          <p:bldGraphic spid="6" grpId="9">
            <p:bldAsOne/>
          </p:bldGraphic>
          <p:bldGraphic spid="8" grpId="0">
            <p:bldAsOne/>
          </p:bldGraphic>
          <p:bldGraphic spid="8" grpId="1">
            <p:bldAsOne/>
          </p:bldGraphic>
          <p:bldGraphic spid="8" grpId="2">
            <p:bldAsOne/>
          </p:bldGraphic>
          <p:bldGraphic spid="8" grpId="3">
            <p:bldAsOne/>
          </p:bldGraphic>
          <p:bldGraphic spid="8" grpId="4">
            <p:bldAsOne/>
          </p:bldGraphic>
          <p:bldGraphic spid="8" grpId="5">
            <p:bldAsOne/>
          </p:bldGraphic>
          <p:bldGraphic spid="8" grpId="6">
            <p:bldAsOne/>
          </p:bldGraphic>
          <p:bldGraphic spid="8" grpId="7">
            <p:bldAsOne/>
          </p:bldGraphic>
          <p:bldGraphic spid="8" grpId="8">
            <p:bldAsOne/>
          </p:bldGraphic>
          <p:bldGraphic spid="8" grpId="9">
            <p:bldAsOne/>
          </p:bldGraphic>
          <p:bldP spid="21" grpId="0"/>
          <p:bldP spid="21" grpId="1"/>
          <p:bldP spid="21" grpId="2"/>
          <p:bldP spid="22" grpId="0"/>
          <p:bldP spid="22" grpId="1"/>
          <p:bldP spid="22" grpId="2"/>
          <p:bldP spid="23" grpId="0" build="allAtOnce"/>
          <p:bldP spid="23" grpId="1" build="allAtOnce"/>
          <p:bldP spid="23" grpId="2" build="allAtOnce"/>
          <p:bldP spid="24" grpId="0"/>
          <p:bldP spid="24" grpId="1"/>
          <p:bldP spid="24" grpId="2"/>
          <p:bldP spid="25" grpId="0" animBg="1"/>
          <p:bldP spid="25" grpId="1" animBg="1"/>
          <p:bldP spid="25" grpId="2" animBg="1"/>
          <p:bldP spid="26" grpId="0" animBg="1"/>
          <p:bldP spid="26" grpId="1" animBg="1"/>
          <p:bldP spid="26" grpId="2" animBg="1"/>
          <p:bldP spid="45" grpId="0" animBg="1"/>
          <p:bldP spid="45" grpId="1" animBg="1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DE394A"/>
            </a:gs>
            <a:gs pos="100000">
              <a:srgbClr val="E66B2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99B51C90-F70F-4265-8131-3E6C4C94D6D3}"/>
              </a:ext>
            </a:extLst>
          </p:cNvPr>
          <p:cNvSpPr>
            <a:spLocks/>
          </p:cNvSpPr>
          <p:nvPr/>
        </p:nvSpPr>
        <p:spPr bwMode="auto">
          <a:xfrm>
            <a:off x="4096430" y="3671540"/>
            <a:ext cx="1981222" cy="3581075"/>
          </a:xfrm>
          <a:custGeom>
            <a:avLst/>
            <a:gdLst>
              <a:gd name="T0" fmla="*/ 0 w 21600"/>
              <a:gd name="T1" fmla="*/ 21600 h 21600"/>
              <a:gd name="T2" fmla="*/ 5400 w 21600"/>
              <a:gd name="T3" fmla="*/ 0 h 21600"/>
              <a:gd name="T4" fmla="*/ 16200 w 21600"/>
              <a:gd name="T5" fmla="*/ 0 h 21600"/>
              <a:gd name="T6" fmla="*/ 21600 w 21600"/>
              <a:gd name="T7" fmla="*/ 21600 h 21600"/>
              <a:gd name="T8" fmla="*/ 0 w 21600"/>
              <a:gd name="T9" fmla="*/ 21600 h 21600"/>
              <a:gd name="T10" fmla="*/ 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0" y="21600"/>
                </a:moveTo>
              </a:path>
            </a:pathLst>
          </a:custGeom>
          <a:gradFill>
            <a:gsLst>
              <a:gs pos="0">
                <a:srgbClr val="F9B315"/>
              </a:gs>
              <a:gs pos="100000">
                <a:srgbClr val="E6692F"/>
              </a:gs>
            </a:gsLst>
            <a:lin ang="2700000" scaled="1"/>
          </a:gra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EB95A3E8-6FB1-48FC-B9A6-D3E2F36418B9}"/>
              </a:ext>
            </a:extLst>
          </p:cNvPr>
          <p:cNvSpPr>
            <a:spLocks/>
          </p:cNvSpPr>
          <p:nvPr/>
        </p:nvSpPr>
        <p:spPr bwMode="auto">
          <a:xfrm>
            <a:off x="5668148" y="4614271"/>
            <a:ext cx="1981222" cy="2638344"/>
          </a:xfrm>
          <a:custGeom>
            <a:avLst/>
            <a:gdLst>
              <a:gd name="T0" fmla="*/ 0 w 21600"/>
              <a:gd name="T1" fmla="*/ 21600 h 21600"/>
              <a:gd name="T2" fmla="*/ 5400 w 21600"/>
              <a:gd name="T3" fmla="*/ 0 h 21600"/>
              <a:gd name="T4" fmla="*/ 16200 w 21600"/>
              <a:gd name="T5" fmla="*/ 0 h 21600"/>
              <a:gd name="T6" fmla="*/ 21600 w 21600"/>
              <a:gd name="T7" fmla="*/ 21600 h 21600"/>
              <a:gd name="T8" fmla="*/ 0 w 21600"/>
              <a:gd name="T9" fmla="*/ 21600 h 21600"/>
              <a:gd name="T10" fmla="*/ 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0" y="21600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pPr algn="ctr"/>
            <a:endParaRPr lang="en-US" sz="900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9AE859AA-B707-48C1-B444-75D6851403A4}"/>
              </a:ext>
            </a:extLst>
          </p:cNvPr>
          <p:cNvSpPr>
            <a:spLocks/>
          </p:cNvSpPr>
          <p:nvPr/>
        </p:nvSpPr>
        <p:spPr bwMode="auto">
          <a:xfrm>
            <a:off x="7238566" y="3955010"/>
            <a:ext cx="1981222" cy="3297605"/>
          </a:xfrm>
          <a:custGeom>
            <a:avLst/>
            <a:gdLst>
              <a:gd name="T0" fmla="*/ 0 w 21600"/>
              <a:gd name="T1" fmla="*/ 21600 h 21600"/>
              <a:gd name="T2" fmla="*/ 5400 w 21600"/>
              <a:gd name="T3" fmla="*/ 0 h 21600"/>
              <a:gd name="T4" fmla="*/ 16200 w 21600"/>
              <a:gd name="T5" fmla="*/ 0 h 21600"/>
              <a:gd name="T6" fmla="*/ 21600 w 21600"/>
              <a:gd name="T7" fmla="*/ 21600 h 21600"/>
              <a:gd name="T8" fmla="*/ 0 w 21600"/>
              <a:gd name="T9" fmla="*/ 21600 h 21600"/>
              <a:gd name="T10" fmla="*/ 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0" y="21600"/>
                </a:moveTo>
              </a:path>
            </a:pathLst>
          </a:custGeom>
          <a:gradFill>
            <a:gsLst>
              <a:gs pos="0">
                <a:srgbClr val="F9B315"/>
              </a:gs>
              <a:gs pos="100000">
                <a:srgbClr val="E6692F"/>
              </a:gs>
            </a:gsLst>
            <a:lin ang="2700000" scaled="1"/>
          </a:gra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lt1"/>
              </a:solidFill>
              <a:latin typeface="+mj-lt"/>
            </a:endParaRPr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9F9C6719-E9CF-4938-A9B4-72A6E4A52CFB}"/>
              </a:ext>
            </a:extLst>
          </p:cNvPr>
          <p:cNvSpPr>
            <a:spLocks/>
          </p:cNvSpPr>
          <p:nvPr/>
        </p:nvSpPr>
        <p:spPr bwMode="auto">
          <a:xfrm>
            <a:off x="8810282" y="3034385"/>
            <a:ext cx="1981222" cy="4218230"/>
          </a:xfrm>
          <a:custGeom>
            <a:avLst/>
            <a:gdLst>
              <a:gd name="T0" fmla="*/ 0 w 21600"/>
              <a:gd name="T1" fmla="*/ 21600 h 21600"/>
              <a:gd name="T2" fmla="*/ 5400 w 21600"/>
              <a:gd name="T3" fmla="*/ 0 h 21600"/>
              <a:gd name="T4" fmla="*/ 16200 w 21600"/>
              <a:gd name="T5" fmla="*/ 0 h 21600"/>
              <a:gd name="T6" fmla="*/ 21600 w 21600"/>
              <a:gd name="T7" fmla="*/ 21600 h 21600"/>
              <a:gd name="T8" fmla="*/ 0 w 21600"/>
              <a:gd name="T9" fmla="*/ 21600 h 21600"/>
              <a:gd name="T10" fmla="*/ 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0" y="21600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pPr algn="ctr"/>
            <a:endParaRPr lang="en-US" sz="900"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6DE5DB84-6D36-40AB-B37B-3FCF3AE37515}"/>
              </a:ext>
            </a:extLst>
          </p:cNvPr>
          <p:cNvSpPr>
            <a:spLocks/>
          </p:cNvSpPr>
          <p:nvPr/>
        </p:nvSpPr>
        <p:spPr bwMode="auto">
          <a:xfrm>
            <a:off x="10380700" y="3034385"/>
            <a:ext cx="1981222" cy="4218230"/>
          </a:xfrm>
          <a:custGeom>
            <a:avLst/>
            <a:gdLst>
              <a:gd name="T0" fmla="*/ 0 w 21600"/>
              <a:gd name="T1" fmla="*/ 21600 h 21600"/>
              <a:gd name="T2" fmla="*/ 5400 w 21600"/>
              <a:gd name="T3" fmla="*/ 0 h 21600"/>
              <a:gd name="T4" fmla="*/ 16200 w 21600"/>
              <a:gd name="T5" fmla="*/ 0 h 21600"/>
              <a:gd name="T6" fmla="*/ 21600 w 21600"/>
              <a:gd name="T7" fmla="*/ 21600 h 21600"/>
              <a:gd name="T8" fmla="*/ 0 w 21600"/>
              <a:gd name="T9" fmla="*/ 21600 h 21600"/>
              <a:gd name="T10" fmla="*/ 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0" y="21600"/>
                </a:moveTo>
              </a:path>
            </a:pathLst>
          </a:custGeom>
          <a:gradFill>
            <a:gsLst>
              <a:gs pos="0">
                <a:srgbClr val="F9B315"/>
              </a:gs>
              <a:gs pos="100000">
                <a:srgbClr val="E6692F"/>
              </a:gs>
            </a:gsLst>
            <a:lin ang="2700000" scaled="1"/>
          </a:gra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lt1"/>
              </a:solidFill>
              <a:latin typeface="+mj-lt"/>
            </a:endParaRPr>
          </a:p>
        </p:txBody>
      </p:sp>
      <p:sp>
        <p:nvSpPr>
          <p:cNvPr id="9" name="CHANGE TEXT HERE">
            <a:extLst>
              <a:ext uri="{FF2B5EF4-FFF2-40B4-BE49-F238E27FC236}">
                <a16:creationId xmlns:a16="http://schemas.microsoft.com/office/drawing/2014/main" id="{20F6D767-9A04-4A05-9876-9C68D783F4CF}"/>
              </a:ext>
            </a:extLst>
          </p:cNvPr>
          <p:cNvSpPr>
            <a:spLocks/>
          </p:cNvSpPr>
          <p:nvPr/>
        </p:nvSpPr>
        <p:spPr bwMode="auto">
          <a:xfrm>
            <a:off x="11952418" y="3671540"/>
            <a:ext cx="1981222" cy="3581075"/>
          </a:xfrm>
          <a:custGeom>
            <a:avLst/>
            <a:gdLst>
              <a:gd name="T0" fmla="*/ 0 w 21600"/>
              <a:gd name="T1" fmla="*/ 21600 h 21600"/>
              <a:gd name="T2" fmla="*/ 5400 w 21600"/>
              <a:gd name="T3" fmla="*/ 0 h 21600"/>
              <a:gd name="T4" fmla="*/ 16200 w 21600"/>
              <a:gd name="T5" fmla="*/ 0 h 21600"/>
              <a:gd name="T6" fmla="*/ 21600 w 21600"/>
              <a:gd name="T7" fmla="*/ 21600 h 21600"/>
              <a:gd name="T8" fmla="*/ 0 w 21600"/>
              <a:gd name="T9" fmla="*/ 21600 h 21600"/>
              <a:gd name="T10" fmla="*/ 0 w 21600"/>
              <a:gd name="T11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0" y="21600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pPr algn="ctr"/>
            <a:endParaRPr lang="en-US" sz="900"/>
          </a:p>
        </p:txBody>
      </p:sp>
      <p:sp>
        <p:nvSpPr>
          <p:cNvPr id="13" name="CHANGE TEXT HERE">
            <a:extLst>
              <a:ext uri="{FF2B5EF4-FFF2-40B4-BE49-F238E27FC236}">
                <a16:creationId xmlns:a16="http://schemas.microsoft.com/office/drawing/2014/main" id="{EFF864DF-4D3A-4AC6-AC80-4C29069DEBCF}"/>
              </a:ext>
            </a:extLst>
          </p:cNvPr>
          <p:cNvSpPr/>
          <p:nvPr/>
        </p:nvSpPr>
        <p:spPr>
          <a:xfrm>
            <a:off x="2616205" y="8322885"/>
            <a:ext cx="13055590" cy="87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sed do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dolore magna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minim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exercitation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4" name="CHANGE TEXT HERE">
            <a:extLst>
              <a:ext uri="{FF2B5EF4-FFF2-40B4-BE49-F238E27FC236}">
                <a16:creationId xmlns:a16="http://schemas.microsoft.com/office/drawing/2014/main" id="{C75C4D15-4660-4E9D-B3BB-6C88FB2969DF}"/>
              </a:ext>
            </a:extLst>
          </p:cNvPr>
          <p:cNvSpPr>
            <a:spLocks/>
          </p:cNvSpPr>
          <p:nvPr/>
        </p:nvSpPr>
        <p:spPr bwMode="auto">
          <a:xfrm>
            <a:off x="6195526" y="3979239"/>
            <a:ext cx="1007270" cy="53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9pPr>
          </a:lstStyle>
          <a:p>
            <a:pPr algn="ctr" eaLnBrk="1" hangingPunct="1"/>
            <a:r>
              <a:rPr lang="en-US" altLang="en-US" sz="2250" b="1" dirty="0">
                <a:solidFill>
                  <a:srgbClr val="FEFEFE"/>
                </a:solidFill>
                <a:latin typeface="Lato Light" charset="0"/>
                <a:ea typeface="MS PGothic" panose="020B0600070205080204" pitchFamily="34" charset="-128"/>
                <a:sym typeface="Lato Light" charset="0"/>
              </a:rPr>
              <a:t>20%</a:t>
            </a:r>
          </a:p>
        </p:txBody>
      </p:sp>
      <p:sp>
        <p:nvSpPr>
          <p:cNvPr id="15" name="CHANGE TEXT HERE">
            <a:extLst>
              <a:ext uri="{FF2B5EF4-FFF2-40B4-BE49-F238E27FC236}">
                <a16:creationId xmlns:a16="http://schemas.microsoft.com/office/drawing/2014/main" id="{C2B90FF6-A529-4EC4-92D4-626C0C3FCFD6}"/>
              </a:ext>
            </a:extLst>
          </p:cNvPr>
          <p:cNvSpPr>
            <a:spLocks/>
          </p:cNvSpPr>
          <p:nvPr/>
        </p:nvSpPr>
        <p:spPr bwMode="auto">
          <a:xfrm>
            <a:off x="7703396" y="3406030"/>
            <a:ext cx="1007270" cy="53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9pPr>
          </a:lstStyle>
          <a:p>
            <a:pPr algn="ctr" eaLnBrk="1" hangingPunct="1"/>
            <a:r>
              <a:rPr lang="en-US" altLang="en-US" sz="2250" b="1" dirty="0">
                <a:solidFill>
                  <a:srgbClr val="FEFEFE"/>
                </a:solidFill>
                <a:latin typeface="Lato Light" charset="0"/>
                <a:ea typeface="MS PGothic" panose="020B0600070205080204" pitchFamily="34" charset="-128"/>
                <a:sym typeface="Lato Light" charset="0"/>
              </a:rPr>
              <a:t>30%</a:t>
            </a:r>
          </a:p>
        </p:txBody>
      </p:sp>
      <p:sp>
        <p:nvSpPr>
          <p:cNvPr id="16" name="CHANGE TEXT HERE">
            <a:extLst>
              <a:ext uri="{FF2B5EF4-FFF2-40B4-BE49-F238E27FC236}">
                <a16:creationId xmlns:a16="http://schemas.microsoft.com/office/drawing/2014/main" id="{5FAE9C10-BFE0-4CE6-A2BC-74ECB1A113EB}"/>
              </a:ext>
            </a:extLst>
          </p:cNvPr>
          <p:cNvSpPr>
            <a:spLocks/>
          </p:cNvSpPr>
          <p:nvPr/>
        </p:nvSpPr>
        <p:spPr bwMode="auto">
          <a:xfrm>
            <a:off x="9297258" y="2390795"/>
            <a:ext cx="1007270" cy="53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9pPr>
          </a:lstStyle>
          <a:p>
            <a:pPr algn="ctr" eaLnBrk="1" hangingPunct="1"/>
            <a:r>
              <a:rPr lang="en-US" altLang="en-US" sz="2250" b="1" dirty="0">
                <a:solidFill>
                  <a:srgbClr val="FEFEFE"/>
                </a:solidFill>
                <a:latin typeface="Lato Light" charset="0"/>
                <a:ea typeface="MS PGothic" panose="020B0600070205080204" pitchFamily="34" charset="-128"/>
                <a:sym typeface="Lato Light" charset="0"/>
              </a:rPr>
              <a:t>60%</a:t>
            </a:r>
          </a:p>
        </p:txBody>
      </p:sp>
      <p:sp>
        <p:nvSpPr>
          <p:cNvPr id="17" name="CHANGE TEXT HERE">
            <a:extLst>
              <a:ext uri="{FF2B5EF4-FFF2-40B4-BE49-F238E27FC236}">
                <a16:creationId xmlns:a16="http://schemas.microsoft.com/office/drawing/2014/main" id="{B51E6DE4-FA32-4F4A-9440-9891C583DB71}"/>
              </a:ext>
            </a:extLst>
          </p:cNvPr>
          <p:cNvSpPr>
            <a:spLocks/>
          </p:cNvSpPr>
          <p:nvPr/>
        </p:nvSpPr>
        <p:spPr bwMode="auto">
          <a:xfrm>
            <a:off x="4588040" y="3045910"/>
            <a:ext cx="1007270" cy="53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9pPr>
          </a:lstStyle>
          <a:p>
            <a:pPr algn="ctr" eaLnBrk="1" hangingPunct="1"/>
            <a:r>
              <a:rPr lang="en-US" altLang="en-US" sz="2250" b="1">
                <a:solidFill>
                  <a:srgbClr val="FEFEFE"/>
                </a:solidFill>
                <a:latin typeface="Lato Light" charset="0"/>
                <a:ea typeface="MS PGothic" panose="020B0600070205080204" pitchFamily="34" charset="-128"/>
                <a:sym typeface="Lato Light" charset="0"/>
              </a:rPr>
              <a:t>45%</a:t>
            </a:r>
          </a:p>
        </p:txBody>
      </p:sp>
      <p:sp>
        <p:nvSpPr>
          <p:cNvPr id="19" name="CHANGE TEXT HERE">
            <a:extLst>
              <a:ext uri="{FF2B5EF4-FFF2-40B4-BE49-F238E27FC236}">
                <a16:creationId xmlns:a16="http://schemas.microsoft.com/office/drawing/2014/main" id="{BB32EBAC-2E98-4945-9740-1BE3B8BF8584}"/>
              </a:ext>
            </a:extLst>
          </p:cNvPr>
          <p:cNvSpPr>
            <a:spLocks/>
          </p:cNvSpPr>
          <p:nvPr/>
        </p:nvSpPr>
        <p:spPr bwMode="auto">
          <a:xfrm>
            <a:off x="12439394" y="3140520"/>
            <a:ext cx="1007270" cy="53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9pPr>
          </a:lstStyle>
          <a:p>
            <a:pPr algn="ctr" eaLnBrk="1" hangingPunct="1"/>
            <a:r>
              <a:rPr lang="en-US" altLang="en-US" sz="2250" b="1">
                <a:solidFill>
                  <a:srgbClr val="FEFEFE"/>
                </a:solidFill>
                <a:latin typeface="Lato Light" charset="0"/>
                <a:ea typeface="MS PGothic" panose="020B0600070205080204" pitchFamily="34" charset="-128"/>
                <a:sym typeface="Lato Light" charset="0"/>
              </a:rPr>
              <a:t>50%</a:t>
            </a:r>
          </a:p>
        </p:txBody>
      </p:sp>
      <p:sp>
        <p:nvSpPr>
          <p:cNvPr id="20" name="CHANGE TEXT HERE">
            <a:extLst>
              <a:ext uri="{FF2B5EF4-FFF2-40B4-BE49-F238E27FC236}">
                <a16:creationId xmlns:a16="http://schemas.microsoft.com/office/drawing/2014/main" id="{68E8E0E9-D223-498D-836A-424E8BE18898}"/>
              </a:ext>
            </a:extLst>
          </p:cNvPr>
          <p:cNvSpPr>
            <a:spLocks/>
          </p:cNvSpPr>
          <p:nvPr/>
        </p:nvSpPr>
        <p:spPr bwMode="auto">
          <a:xfrm>
            <a:off x="10867676" y="2390795"/>
            <a:ext cx="1007270" cy="53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9pPr>
          </a:lstStyle>
          <a:p>
            <a:pPr algn="ctr" eaLnBrk="1" hangingPunct="1"/>
            <a:r>
              <a:rPr lang="en-US" altLang="en-US" sz="2250" b="1" dirty="0">
                <a:solidFill>
                  <a:srgbClr val="FEFEFE"/>
                </a:solidFill>
                <a:latin typeface="Lato Light" charset="0"/>
                <a:ea typeface="MS PGothic" panose="020B0600070205080204" pitchFamily="34" charset="-128"/>
                <a:sym typeface="Lato Light" charset="0"/>
              </a:rPr>
              <a:t>60%</a:t>
            </a:r>
          </a:p>
        </p:txBody>
      </p:sp>
      <p:cxnSp>
        <p:nvCxnSpPr>
          <p:cNvPr id="22" name="LINE">
            <a:extLst>
              <a:ext uri="{FF2B5EF4-FFF2-40B4-BE49-F238E27FC236}">
                <a16:creationId xmlns:a16="http://schemas.microsoft.com/office/drawing/2014/main" id="{0627A814-510C-41E4-A82C-51567572F13F}"/>
              </a:ext>
            </a:extLst>
          </p:cNvPr>
          <p:cNvCxnSpPr/>
          <p:nvPr/>
        </p:nvCxnSpPr>
        <p:spPr>
          <a:xfrm>
            <a:off x="3526971" y="7678057"/>
            <a:ext cx="1095828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CON">
            <a:extLst>
              <a:ext uri="{FF2B5EF4-FFF2-40B4-BE49-F238E27FC236}">
                <a16:creationId xmlns:a16="http://schemas.microsoft.com/office/drawing/2014/main" id="{D91F9B4D-3A02-46BE-8858-C8F09B408404}"/>
              </a:ext>
            </a:extLst>
          </p:cNvPr>
          <p:cNvSpPr>
            <a:spLocks/>
          </p:cNvSpPr>
          <p:nvPr/>
        </p:nvSpPr>
        <p:spPr bwMode="auto">
          <a:xfrm>
            <a:off x="7861123" y="6375301"/>
            <a:ext cx="524118" cy="450527"/>
          </a:xfrm>
          <a:custGeom>
            <a:avLst/>
            <a:gdLst>
              <a:gd name="T0" fmla="*/ 28 w 58"/>
              <a:gd name="T1" fmla="*/ 49 h 50"/>
              <a:gd name="T2" fmla="*/ 8 w 58"/>
              <a:gd name="T3" fmla="*/ 30 h 50"/>
              <a:gd name="T4" fmla="*/ 0 w 58"/>
              <a:gd name="T5" fmla="*/ 15 h 50"/>
              <a:gd name="T6" fmla="*/ 16 w 58"/>
              <a:gd name="T7" fmla="*/ 0 h 50"/>
              <a:gd name="T8" fmla="*/ 29 w 58"/>
              <a:gd name="T9" fmla="*/ 7 h 50"/>
              <a:gd name="T10" fmla="*/ 43 w 58"/>
              <a:gd name="T11" fmla="*/ 0 h 50"/>
              <a:gd name="T12" fmla="*/ 58 w 58"/>
              <a:gd name="T13" fmla="*/ 15 h 50"/>
              <a:gd name="T14" fmla="*/ 51 w 58"/>
              <a:gd name="T15" fmla="*/ 30 h 50"/>
              <a:gd name="T16" fmla="*/ 31 w 58"/>
              <a:gd name="T17" fmla="*/ 49 h 50"/>
              <a:gd name="T18" fmla="*/ 29 w 58"/>
              <a:gd name="T19" fmla="*/ 50 h 50"/>
              <a:gd name="T20" fmla="*/ 28 w 58"/>
              <a:gd name="T21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" h="50">
                <a:moveTo>
                  <a:pt x="28" y="49"/>
                </a:moveTo>
                <a:cubicBezTo>
                  <a:pt x="8" y="30"/>
                  <a:pt x="8" y="30"/>
                  <a:pt x="8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6"/>
                  <a:pt x="6" y="0"/>
                  <a:pt x="16" y="0"/>
                </a:cubicBezTo>
                <a:cubicBezTo>
                  <a:pt x="21" y="0"/>
                  <a:pt x="27" y="5"/>
                  <a:pt x="29" y="7"/>
                </a:cubicBezTo>
                <a:cubicBezTo>
                  <a:pt x="32" y="5"/>
                  <a:pt x="37" y="0"/>
                  <a:pt x="43" y="0"/>
                </a:cubicBezTo>
                <a:cubicBezTo>
                  <a:pt x="52" y="0"/>
                  <a:pt x="58" y="6"/>
                  <a:pt x="58" y="15"/>
                </a:cubicBezTo>
                <a:cubicBezTo>
                  <a:pt x="58" y="23"/>
                  <a:pt x="51" y="30"/>
                  <a:pt x="51" y="30"/>
                </a:cubicBezTo>
                <a:cubicBezTo>
                  <a:pt x="31" y="49"/>
                  <a:pt x="31" y="49"/>
                  <a:pt x="31" y="49"/>
                </a:cubicBezTo>
                <a:cubicBezTo>
                  <a:pt x="30" y="50"/>
                  <a:pt x="30" y="50"/>
                  <a:pt x="29" y="50"/>
                </a:cubicBezTo>
                <a:cubicBezTo>
                  <a:pt x="29" y="50"/>
                  <a:pt x="28" y="50"/>
                  <a:pt x="28" y="49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24" name="ICON">
            <a:extLst>
              <a:ext uri="{FF2B5EF4-FFF2-40B4-BE49-F238E27FC236}">
                <a16:creationId xmlns:a16="http://schemas.microsoft.com/office/drawing/2014/main" id="{DC5374BB-75DD-4EC4-A856-7BEF272A273E}"/>
              </a:ext>
            </a:extLst>
          </p:cNvPr>
          <p:cNvSpPr>
            <a:spLocks noEditPoints="1"/>
          </p:cNvSpPr>
          <p:nvPr/>
        </p:nvSpPr>
        <p:spPr bwMode="auto">
          <a:xfrm>
            <a:off x="6409696" y="6342342"/>
            <a:ext cx="502905" cy="513790"/>
          </a:xfrm>
          <a:custGeom>
            <a:avLst/>
            <a:gdLst>
              <a:gd name="T0" fmla="*/ 46 w 46"/>
              <a:gd name="T1" fmla="*/ 27 h 47"/>
              <a:gd name="T2" fmla="*/ 45 w 46"/>
              <a:gd name="T3" fmla="*/ 28 h 47"/>
              <a:gd name="T4" fmla="*/ 40 w 46"/>
              <a:gd name="T5" fmla="*/ 29 h 47"/>
              <a:gd name="T6" fmla="*/ 39 w 46"/>
              <a:gd name="T7" fmla="*/ 31 h 47"/>
              <a:gd name="T8" fmla="*/ 42 w 46"/>
              <a:gd name="T9" fmla="*/ 36 h 47"/>
              <a:gd name="T10" fmla="*/ 42 w 46"/>
              <a:gd name="T11" fmla="*/ 36 h 47"/>
              <a:gd name="T12" fmla="*/ 42 w 46"/>
              <a:gd name="T13" fmla="*/ 37 h 47"/>
              <a:gd name="T14" fmla="*/ 36 w 46"/>
              <a:gd name="T15" fmla="*/ 42 h 47"/>
              <a:gd name="T16" fmla="*/ 35 w 46"/>
              <a:gd name="T17" fmla="*/ 42 h 47"/>
              <a:gd name="T18" fmla="*/ 31 w 46"/>
              <a:gd name="T19" fmla="*/ 39 h 47"/>
              <a:gd name="T20" fmla="*/ 28 w 46"/>
              <a:gd name="T21" fmla="*/ 40 h 47"/>
              <a:gd name="T22" fmla="*/ 27 w 46"/>
              <a:gd name="T23" fmla="*/ 46 h 47"/>
              <a:gd name="T24" fmla="*/ 26 w 46"/>
              <a:gd name="T25" fmla="*/ 47 h 47"/>
              <a:gd name="T26" fmla="*/ 20 w 46"/>
              <a:gd name="T27" fmla="*/ 47 h 47"/>
              <a:gd name="T28" fmla="*/ 19 w 46"/>
              <a:gd name="T29" fmla="*/ 46 h 47"/>
              <a:gd name="T30" fmla="*/ 18 w 46"/>
              <a:gd name="T31" fmla="*/ 40 h 47"/>
              <a:gd name="T32" fmla="*/ 15 w 46"/>
              <a:gd name="T33" fmla="*/ 39 h 47"/>
              <a:gd name="T34" fmla="*/ 11 w 46"/>
              <a:gd name="T35" fmla="*/ 42 h 47"/>
              <a:gd name="T36" fmla="*/ 10 w 46"/>
              <a:gd name="T37" fmla="*/ 42 h 47"/>
              <a:gd name="T38" fmla="*/ 9 w 46"/>
              <a:gd name="T39" fmla="*/ 42 h 47"/>
              <a:gd name="T40" fmla="*/ 4 w 46"/>
              <a:gd name="T41" fmla="*/ 37 h 47"/>
              <a:gd name="T42" fmla="*/ 4 w 46"/>
              <a:gd name="T43" fmla="*/ 36 h 47"/>
              <a:gd name="T44" fmla="*/ 4 w 46"/>
              <a:gd name="T45" fmla="*/ 36 h 47"/>
              <a:gd name="T46" fmla="*/ 8 w 46"/>
              <a:gd name="T47" fmla="*/ 32 h 47"/>
              <a:gd name="T48" fmla="*/ 6 w 46"/>
              <a:gd name="T49" fmla="*/ 29 h 47"/>
              <a:gd name="T50" fmla="*/ 1 w 46"/>
              <a:gd name="T51" fmla="*/ 28 h 47"/>
              <a:gd name="T52" fmla="*/ 0 w 46"/>
              <a:gd name="T53" fmla="*/ 27 h 47"/>
              <a:gd name="T54" fmla="*/ 0 w 46"/>
              <a:gd name="T55" fmla="*/ 20 h 47"/>
              <a:gd name="T56" fmla="*/ 1 w 46"/>
              <a:gd name="T57" fmla="*/ 19 h 47"/>
              <a:gd name="T58" fmla="*/ 6 w 46"/>
              <a:gd name="T59" fmla="*/ 18 h 47"/>
              <a:gd name="T60" fmla="*/ 7 w 46"/>
              <a:gd name="T61" fmla="*/ 15 h 47"/>
              <a:gd name="T62" fmla="*/ 4 w 46"/>
              <a:gd name="T63" fmla="*/ 11 h 47"/>
              <a:gd name="T64" fmla="*/ 4 w 46"/>
              <a:gd name="T65" fmla="*/ 10 h 47"/>
              <a:gd name="T66" fmla="*/ 4 w 46"/>
              <a:gd name="T67" fmla="*/ 10 h 47"/>
              <a:gd name="T68" fmla="*/ 10 w 46"/>
              <a:gd name="T69" fmla="*/ 4 h 47"/>
              <a:gd name="T70" fmla="*/ 11 w 46"/>
              <a:gd name="T71" fmla="*/ 5 h 47"/>
              <a:gd name="T72" fmla="*/ 15 w 46"/>
              <a:gd name="T73" fmla="*/ 8 h 47"/>
              <a:gd name="T74" fmla="*/ 18 w 46"/>
              <a:gd name="T75" fmla="*/ 7 h 47"/>
              <a:gd name="T76" fmla="*/ 19 w 46"/>
              <a:gd name="T77" fmla="*/ 1 h 47"/>
              <a:gd name="T78" fmla="*/ 20 w 46"/>
              <a:gd name="T79" fmla="*/ 0 h 47"/>
              <a:gd name="T80" fmla="*/ 26 w 46"/>
              <a:gd name="T81" fmla="*/ 0 h 47"/>
              <a:gd name="T82" fmla="*/ 27 w 46"/>
              <a:gd name="T83" fmla="*/ 1 h 47"/>
              <a:gd name="T84" fmla="*/ 28 w 46"/>
              <a:gd name="T85" fmla="*/ 7 h 47"/>
              <a:gd name="T86" fmla="*/ 31 w 46"/>
              <a:gd name="T87" fmla="*/ 8 h 47"/>
              <a:gd name="T88" fmla="*/ 35 w 46"/>
              <a:gd name="T89" fmla="*/ 5 h 47"/>
              <a:gd name="T90" fmla="*/ 36 w 46"/>
              <a:gd name="T91" fmla="*/ 4 h 47"/>
              <a:gd name="T92" fmla="*/ 37 w 46"/>
              <a:gd name="T93" fmla="*/ 5 h 47"/>
              <a:gd name="T94" fmla="*/ 42 w 46"/>
              <a:gd name="T95" fmla="*/ 10 h 47"/>
              <a:gd name="T96" fmla="*/ 42 w 46"/>
              <a:gd name="T97" fmla="*/ 10 h 47"/>
              <a:gd name="T98" fmla="*/ 42 w 46"/>
              <a:gd name="T99" fmla="*/ 11 h 47"/>
              <a:gd name="T100" fmla="*/ 39 w 46"/>
              <a:gd name="T101" fmla="*/ 15 h 47"/>
              <a:gd name="T102" fmla="*/ 40 w 46"/>
              <a:gd name="T103" fmla="*/ 18 h 47"/>
              <a:gd name="T104" fmla="*/ 45 w 46"/>
              <a:gd name="T105" fmla="*/ 19 h 47"/>
              <a:gd name="T106" fmla="*/ 46 w 46"/>
              <a:gd name="T107" fmla="*/ 20 h 47"/>
              <a:gd name="T108" fmla="*/ 46 w 46"/>
              <a:gd name="T109" fmla="*/ 27 h 47"/>
              <a:gd name="T110" fmla="*/ 23 w 46"/>
              <a:gd name="T111" fmla="*/ 16 h 47"/>
              <a:gd name="T112" fmla="*/ 15 w 46"/>
              <a:gd name="T113" fmla="*/ 23 h 47"/>
              <a:gd name="T114" fmla="*/ 23 w 46"/>
              <a:gd name="T115" fmla="*/ 31 h 47"/>
              <a:gd name="T116" fmla="*/ 31 w 46"/>
              <a:gd name="T117" fmla="*/ 23 h 47"/>
              <a:gd name="T118" fmla="*/ 23 w 46"/>
              <a:gd name="T119" fmla="*/ 1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6" h="47">
                <a:moveTo>
                  <a:pt x="46" y="27"/>
                </a:moveTo>
                <a:cubicBezTo>
                  <a:pt x="46" y="27"/>
                  <a:pt x="46" y="28"/>
                  <a:pt x="45" y="28"/>
                </a:cubicBezTo>
                <a:cubicBezTo>
                  <a:pt x="40" y="29"/>
                  <a:pt x="40" y="29"/>
                  <a:pt x="40" y="29"/>
                </a:cubicBezTo>
                <a:cubicBezTo>
                  <a:pt x="39" y="30"/>
                  <a:pt x="39" y="31"/>
                  <a:pt x="39" y="31"/>
                </a:cubicBezTo>
                <a:cubicBezTo>
                  <a:pt x="40" y="33"/>
                  <a:pt x="41" y="34"/>
                  <a:pt x="42" y="36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7"/>
                  <a:pt x="42" y="37"/>
                  <a:pt x="42" y="37"/>
                </a:cubicBezTo>
                <a:cubicBezTo>
                  <a:pt x="41" y="38"/>
                  <a:pt x="37" y="42"/>
                  <a:pt x="36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1" y="39"/>
                  <a:pt x="31" y="39"/>
                  <a:pt x="31" y="39"/>
                </a:cubicBezTo>
                <a:cubicBezTo>
                  <a:pt x="30" y="39"/>
                  <a:pt x="29" y="40"/>
                  <a:pt x="28" y="40"/>
                </a:cubicBezTo>
                <a:cubicBezTo>
                  <a:pt x="28" y="42"/>
                  <a:pt x="28" y="44"/>
                  <a:pt x="27" y="46"/>
                </a:cubicBezTo>
                <a:cubicBezTo>
                  <a:pt x="27" y="46"/>
                  <a:pt x="27" y="47"/>
                  <a:pt x="26" y="47"/>
                </a:cubicBezTo>
                <a:cubicBezTo>
                  <a:pt x="20" y="47"/>
                  <a:pt x="20" y="47"/>
                  <a:pt x="20" y="47"/>
                </a:cubicBezTo>
                <a:cubicBezTo>
                  <a:pt x="19" y="47"/>
                  <a:pt x="19" y="46"/>
                  <a:pt x="19" y="46"/>
                </a:cubicBezTo>
                <a:cubicBezTo>
                  <a:pt x="18" y="40"/>
                  <a:pt x="18" y="40"/>
                  <a:pt x="18" y="40"/>
                </a:cubicBezTo>
                <a:cubicBezTo>
                  <a:pt x="17" y="40"/>
                  <a:pt x="16" y="39"/>
                  <a:pt x="15" y="39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9" y="42"/>
                  <a:pt x="9" y="42"/>
                </a:cubicBezTo>
                <a:cubicBezTo>
                  <a:pt x="8" y="41"/>
                  <a:pt x="6" y="39"/>
                  <a:pt x="4" y="37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5" y="34"/>
                  <a:pt x="6" y="33"/>
                  <a:pt x="8" y="32"/>
                </a:cubicBezTo>
                <a:cubicBezTo>
                  <a:pt x="7" y="31"/>
                  <a:pt x="7" y="30"/>
                  <a:pt x="6" y="29"/>
                </a:cubicBezTo>
                <a:cubicBezTo>
                  <a:pt x="1" y="28"/>
                  <a:pt x="1" y="28"/>
                  <a:pt x="1" y="28"/>
                </a:cubicBezTo>
                <a:cubicBezTo>
                  <a:pt x="0" y="28"/>
                  <a:pt x="0" y="27"/>
                  <a:pt x="0" y="27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6" y="18"/>
                  <a:pt x="6" y="18"/>
                  <a:pt x="6" y="18"/>
                </a:cubicBezTo>
                <a:cubicBezTo>
                  <a:pt x="7" y="17"/>
                  <a:pt x="7" y="16"/>
                  <a:pt x="7" y="15"/>
                </a:cubicBezTo>
                <a:cubicBezTo>
                  <a:pt x="6" y="14"/>
                  <a:pt x="5" y="12"/>
                  <a:pt x="4" y="11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5" y="9"/>
                  <a:pt x="9" y="4"/>
                  <a:pt x="10" y="4"/>
                </a:cubicBezTo>
                <a:cubicBezTo>
                  <a:pt x="11" y="5"/>
                  <a:pt x="11" y="5"/>
                  <a:pt x="11" y="5"/>
                </a:cubicBezTo>
                <a:cubicBezTo>
                  <a:pt x="15" y="8"/>
                  <a:pt x="15" y="8"/>
                  <a:pt x="15" y="8"/>
                </a:cubicBezTo>
                <a:cubicBezTo>
                  <a:pt x="16" y="7"/>
                  <a:pt x="17" y="7"/>
                  <a:pt x="18" y="7"/>
                </a:cubicBezTo>
                <a:cubicBezTo>
                  <a:pt x="18" y="5"/>
                  <a:pt x="18" y="3"/>
                  <a:pt x="19" y="1"/>
                </a:cubicBezTo>
                <a:cubicBezTo>
                  <a:pt x="19" y="1"/>
                  <a:pt x="19" y="0"/>
                  <a:pt x="2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7" y="0"/>
                  <a:pt x="27" y="1"/>
                  <a:pt x="27" y="1"/>
                </a:cubicBezTo>
                <a:cubicBezTo>
                  <a:pt x="28" y="7"/>
                  <a:pt x="28" y="7"/>
                  <a:pt x="28" y="7"/>
                </a:cubicBezTo>
                <a:cubicBezTo>
                  <a:pt x="29" y="7"/>
                  <a:pt x="30" y="7"/>
                  <a:pt x="31" y="8"/>
                </a:cubicBezTo>
                <a:cubicBezTo>
                  <a:pt x="35" y="5"/>
                  <a:pt x="35" y="5"/>
                  <a:pt x="35" y="5"/>
                </a:cubicBezTo>
                <a:cubicBezTo>
                  <a:pt x="36" y="4"/>
                  <a:pt x="36" y="4"/>
                  <a:pt x="36" y="4"/>
                </a:cubicBezTo>
                <a:cubicBezTo>
                  <a:pt x="37" y="5"/>
                  <a:pt x="37" y="5"/>
                  <a:pt x="37" y="5"/>
                </a:cubicBezTo>
                <a:cubicBezTo>
                  <a:pt x="38" y="6"/>
                  <a:pt x="40" y="8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1"/>
                  <a:pt x="42" y="11"/>
                  <a:pt x="42" y="11"/>
                </a:cubicBezTo>
                <a:cubicBezTo>
                  <a:pt x="41" y="12"/>
                  <a:pt x="40" y="14"/>
                  <a:pt x="39" y="15"/>
                </a:cubicBezTo>
                <a:cubicBezTo>
                  <a:pt x="39" y="16"/>
                  <a:pt x="39" y="17"/>
                  <a:pt x="40" y="18"/>
                </a:cubicBezTo>
                <a:cubicBezTo>
                  <a:pt x="45" y="19"/>
                  <a:pt x="45" y="19"/>
                  <a:pt x="45" y="19"/>
                </a:cubicBezTo>
                <a:cubicBezTo>
                  <a:pt x="46" y="19"/>
                  <a:pt x="46" y="20"/>
                  <a:pt x="46" y="20"/>
                </a:cubicBezTo>
                <a:lnTo>
                  <a:pt x="46" y="27"/>
                </a:lnTo>
                <a:close/>
                <a:moveTo>
                  <a:pt x="23" y="16"/>
                </a:moveTo>
                <a:cubicBezTo>
                  <a:pt x="19" y="16"/>
                  <a:pt x="15" y="19"/>
                  <a:pt x="15" y="23"/>
                </a:cubicBezTo>
                <a:cubicBezTo>
                  <a:pt x="15" y="28"/>
                  <a:pt x="19" y="31"/>
                  <a:pt x="23" y="31"/>
                </a:cubicBezTo>
                <a:cubicBezTo>
                  <a:pt x="27" y="31"/>
                  <a:pt x="31" y="28"/>
                  <a:pt x="31" y="23"/>
                </a:cubicBezTo>
                <a:cubicBezTo>
                  <a:pt x="31" y="19"/>
                  <a:pt x="27" y="16"/>
                  <a:pt x="23" y="16"/>
                </a:cubicBezTo>
              </a:path>
            </a:pathLst>
          </a:custGeom>
          <a:gradFill>
            <a:gsLst>
              <a:gs pos="0">
                <a:srgbClr val="F9B315"/>
              </a:gs>
              <a:gs pos="100000">
                <a:srgbClr val="E6692F"/>
              </a:gs>
            </a:gsLst>
            <a:lin ang="2700000" scaled="1"/>
          </a:gra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lt1"/>
              </a:solidFill>
              <a:latin typeface="+mj-lt"/>
            </a:endParaRPr>
          </a:p>
        </p:txBody>
      </p:sp>
      <p:sp>
        <p:nvSpPr>
          <p:cNvPr id="25" name="ICON">
            <a:extLst>
              <a:ext uri="{FF2B5EF4-FFF2-40B4-BE49-F238E27FC236}">
                <a16:creationId xmlns:a16="http://schemas.microsoft.com/office/drawing/2014/main" id="{F6F6040B-AA02-4E96-A81D-943809EB25E8}"/>
              </a:ext>
            </a:extLst>
          </p:cNvPr>
          <p:cNvSpPr>
            <a:spLocks noEditPoints="1"/>
          </p:cNvSpPr>
          <p:nvPr/>
        </p:nvSpPr>
        <p:spPr bwMode="auto">
          <a:xfrm>
            <a:off x="4831898" y="6275052"/>
            <a:ext cx="510285" cy="541081"/>
          </a:xfrm>
          <a:custGeom>
            <a:avLst/>
            <a:gdLst>
              <a:gd name="T0" fmla="*/ 45 w 48"/>
              <a:gd name="T1" fmla="*/ 27 h 51"/>
              <a:gd name="T2" fmla="*/ 48 w 48"/>
              <a:gd name="T3" fmla="*/ 23 h 51"/>
              <a:gd name="T4" fmla="*/ 44 w 48"/>
              <a:gd name="T5" fmla="*/ 19 h 51"/>
              <a:gd name="T6" fmla="*/ 33 w 48"/>
              <a:gd name="T7" fmla="*/ 19 h 51"/>
              <a:gd name="T8" fmla="*/ 32 w 48"/>
              <a:gd name="T9" fmla="*/ 19 h 51"/>
              <a:gd name="T10" fmla="*/ 35 w 48"/>
              <a:gd name="T11" fmla="*/ 9 h 51"/>
              <a:gd name="T12" fmla="*/ 30 w 48"/>
              <a:gd name="T13" fmla="*/ 0 h 51"/>
              <a:gd name="T14" fmla="*/ 27 w 48"/>
              <a:gd name="T15" fmla="*/ 4 h 51"/>
              <a:gd name="T16" fmla="*/ 27 w 48"/>
              <a:gd name="T17" fmla="*/ 8 h 51"/>
              <a:gd name="T18" fmla="*/ 21 w 48"/>
              <a:gd name="T19" fmla="*/ 15 h 51"/>
              <a:gd name="T20" fmla="*/ 16 w 48"/>
              <a:gd name="T21" fmla="*/ 28 h 51"/>
              <a:gd name="T22" fmla="*/ 16 w 48"/>
              <a:gd name="T23" fmla="*/ 45 h 51"/>
              <a:gd name="T24" fmla="*/ 18 w 48"/>
              <a:gd name="T25" fmla="*/ 47 h 51"/>
              <a:gd name="T26" fmla="*/ 42 w 48"/>
              <a:gd name="T27" fmla="*/ 47 h 51"/>
              <a:gd name="T28" fmla="*/ 44 w 48"/>
              <a:gd name="T29" fmla="*/ 41 h 51"/>
              <a:gd name="T30" fmla="*/ 45 w 48"/>
              <a:gd name="T31" fmla="*/ 34 h 51"/>
              <a:gd name="T32" fmla="*/ 48 w 48"/>
              <a:gd name="T33" fmla="*/ 32 h 51"/>
              <a:gd name="T34" fmla="*/ 45 w 48"/>
              <a:gd name="T35" fmla="*/ 27 h 51"/>
              <a:gd name="T36" fmla="*/ 11 w 48"/>
              <a:gd name="T37" fmla="*/ 24 h 51"/>
              <a:gd name="T38" fmla="*/ 1 w 48"/>
              <a:gd name="T39" fmla="*/ 24 h 51"/>
              <a:gd name="T40" fmla="*/ 0 w 48"/>
              <a:gd name="T41" fmla="*/ 27 h 51"/>
              <a:gd name="T42" fmla="*/ 0 w 48"/>
              <a:gd name="T43" fmla="*/ 48 h 51"/>
              <a:gd name="T44" fmla="*/ 3 w 48"/>
              <a:gd name="T45" fmla="*/ 51 h 51"/>
              <a:gd name="T46" fmla="*/ 11 w 48"/>
              <a:gd name="T47" fmla="*/ 51 h 51"/>
              <a:gd name="T48" fmla="*/ 13 w 48"/>
              <a:gd name="T49" fmla="*/ 47 h 51"/>
              <a:gd name="T50" fmla="*/ 13 w 48"/>
              <a:gd name="T51" fmla="*/ 27 h 51"/>
              <a:gd name="T52" fmla="*/ 11 w 48"/>
              <a:gd name="T53" fmla="*/ 24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8" h="51">
                <a:moveTo>
                  <a:pt x="45" y="27"/>
                </a:moveTo>
                <a:cubicBezTo>
                  <a:pt x="46" y="26"/>
                  <a:pt x="48" y="25"/>
                  <a:pt x="48" y="23"/>
                </a:cubicBezTo>
                <a:cubicBezTo>
                  <a:pt x="48" y="21"/>
                  <a:pt x="47" y="19"/>
                  <a:pt x="44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8"/>
                  <a:pt x="35" y="14"/>
                  <a:pt x="35" y="9"/>
                </a:cubicBezTo>
                <a:cubicBezTo>
                  <a:pt x="35" y="3"/>
                  <a:pt x="32" y="0"/>
                  <a:pt x="30" y="0"/>
                </a:cubicBezTo>
                <a:cubicBezTo>
                  <a:pt x="28" y="0"/>
                  <a:pt x="27" y="2"/>
                  <a:pt x="27" y="4"/>
                </a:cubicBezTo>
                <a:cubicBezTo>
                  <a:pt x="27" y="6"/>
                  <a:pt x="27" y="8"/>
                  <a:pt x="27" y="8"/>
                </a:cubicBezTo>
                <a:cubicBezTo>
                  <a:pt x="26" y="10"/>
                  <a:pt x="24" y="11"/>
                  <a:pt x="21" y="15"/>
                </a:cubicBezTo>
                <a:cubicBezTo>
                  <a:pt x="19" y="19"/>
                  <a:pt x="16" y="24"/>
                  <a:pt x="16" y="28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6"/>
                  <a:pt x="16" y="47"/>
                  <a:pt x="18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7" y="47"/>
                  <a:pt x="47" y="43"/>
                  <a:pt x="44" y="41"/>
                </a:cubicBezTo>
                <a:cubicBezTo>
                  <a:pt x="48" y="40"/>
                  <a:pt x="48" y="36"/>
                  <a:pt x="45" y="34"/>
                </a:cubicBezTo>
                <a:cubicBezTo>
                  <a:pt x="45" y="34"/>
                  <a:pt x="47" y="33"/>
                  <a:pt x="48" y="32"/>
                </a:cubicBezTo>
                <a:cubicBezTo>
                  <a:pt x="48" y="31"/>
                  <a:pt x="48" y="28"/>
                  <a:pt x="45" y="27"/>
                </a:cubicBezTo>
                <a:moveTo>
                  <a:pt x="11" y="24"/>
                </a:move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5"/>
                  <a:pt x="0" y="2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0"/>
                  <a:pt x="1" y="51"/>
                  <a:pt x="3" y="51"/>
                </a:cubicBezTo>
                <a:cubicBezTo>
                  <a:pt x="11" y="51"/>
                  <a:pt x="11" y="51"/>
                  <a:pt x="11" y="51"/>
                </a:cubicBezTo>
                <a:cubicBezTo>
                  <a:pt x="13" y="51"/>
                  <a:pt x="13" y="50"/>
                  <a:pt x="13" y="4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5"/>
                  <a:pt x="12" y="24"/>
                  <a:pt x="11" y="24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26" name="ICON">
            <a:extLst>
              <a:ext uri="{FF2B5EF4-FFF2-40B4-BE49-F238E27FC236}">
                <a16:creationId xmlns:a16="http://schemas.microsoft.com/office/drawing/2014/main" id="{489B0B50-4B7A-47A3-84A6-C482CCB530DB}"/>
              </a:ext>
            </a:extLst>
          </p:cNvPr>
          <p:cNvSpPr>
            <a:spLocks noEditPoints="1"/>
          </p:cNvSpPr>
          <p:nvPr/>
        </p:nvSpPr>
        <p:spPr bwMode="auto">
          <a:xfrm>
            <a:off x="11122713" y="6320734"/>
            <a:ext cx="497195" cy="495399"/>
          </a:xfrm>
          <a:custGeom>
            <a:avLst/>
            <a:gdLst>
              <a:gd name="T0" fmla="*/ 44 w 55"/>
              <a:gd name="T1" fmla="*/ 28 h 55"/>
              <a:gd name="T2" fmla="*/ 37 w 55"/>
              <a:gd name="T3" fmla="*/ 34 h 55"/>
              <a:gd name="T4" fmla="*/ 37 w 55"/>
              <a:gd name="T5" fmla="*/ 47 h 55"/>
              <a:gd name="T6" fmla="*/ 36 w 55"/>
              <a:gd name="T7" fmla="*/ 47 h 55"/>
              <a:gd name="T8" fmla="*/ 23 w 55"/>
              <a:gd name="T9" fmla="*/ 55 h 55"/>
              <a:gd name="T10" fmla="*/ 23 w 55"/>
              <a:gd name="T11" fmla="*/ 55 h 55"/>
              <a:gd name="T12" fmla="*/ 22 w 55"/>
              <a:gd name="T13" fmla="*/ 55 h 55"/>
              <a:gd name="T14" fmla="*/ 20 w 55"/>
              <a:gd name="T15" fmla="*/ 53 h 55"/>
              <a:gd name="T16" fmla="*/ 19 w 55"/>
              <a:gd name="T17" fmla="*/ 52 h 55"/>
              <a:gd name="T18" fmla="*/ 22 w 55"/>
              <a:gd name="T19" fmla="*/ 42 h 55"/>
              <a:gd name="T20" fmla="*/ 13 w 55"/>
              <a:gd name="T21" fmla="*/ 33 h 55"/>
              <a:gd name="T22" fmla="*/ 3 w 55"/>
              <a:gd name="T23" fmla="*/ 36 h 55"/>
              <a:gd name="T24" fmla="*/ 3 w 55"/>
              <a:gd name="T25" fmla="*/ 36 h 55"/>
              <a:gd name="T26" fmla="*/ 2 w 55"/>
              <a:gd name="T27" fmla="*/ 35 h 55"/>
              <a:gd name="T28" fmla="*/ 0 w 55"/>
              <a:gd name="T29" fmla="*/ 33 h 55"/>
              <a:gd name="T30" fmla="*/ 0 w 55"/>
              <a:gd name="T31" fmla="*/ 32 h 55"/>
              <a:gd name="T32" fmla="*/ 7 w 55"/>
              <a:gd name="T33" fmla="*/ 19 h 55"/>
              <a:gd name="T34" fmla="*/ 8 w 55"/>
              <a:gd name="T35" fmla="*/ 18 h 55"/>
              <a:gd name="T36" fmla="*/ 21 w 55"/>
              <a:gd name="T37" fmla="*/ 17 h 55"/>
              <a:gd name="T38" fmla="*/ 27 w 55"/>
              <a:gd name="T39" fmla="*/ 11 h 55"/>
              <a:gd name="T40" fmla="*/ 54 w 55"/>
              <a:gd name="T41" fmla="*/ 0 h 55"/>
              <a:gd name="T42" fmla="*/ 55 w 55"/>
              <a:gd name="T43" fmla="*/ 1 h 55"/>
              <a:gd name="T44" fmla="*/ 44 w 55"/>
              <a:gd name="T45" fmla="*/ 28 h 55"/>
              <a:gd name="T46" fmla="*/ 44 w 55"/>
              <a:gd name="T47" fmla="*/ 7 h 55"/>
              <a:gd name="T48" fmla="*/ 41 w 55"/>
              <a:gd name="T49" fmla="*/ 11 h 55"/>
              <a:gd name="T50" fmla="*/ 44 w 55"/>
              <a:gd name="T51" fmla="*/ 14 h 55"/>
              <a:gd name="T52" fmla="*/ 48 w 55"/>
              <a:gd name="T53" fmla="*/ 11 h 55"/>
              <a:gd name="T54" fmla="*/ 44 w 55"/>
              <a:gd name="T55" fmla="*/ 7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" h="55">
                <a:moveTo>
                  <a:pt x="44" y="28"/>
                </a:moveTo>
                <a:cubicBezTo>
                  <a:pt x="42" y="30"/>
                  <a:pt x="40" y="32"/>
                  <a:pt x="37" y="34"/>
                </a:cubicBezTo>
                <a:cubicBezTo>
                  <a:pt x="37" y="47"/>
                  <a:pt x="37" y="47"/>
                  <a:pt x="37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2" y="55"/>
                  <a:pt x="22" y="55"/>
                  <a:pt x="22" y="55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2"/>
                  <a:pt x="19" y="52"/>
                  <a:pt x="19" y="52"/>
                </a:cubicBezTo>
                <a:cubicBezTo>
                  <a:pt x="22" y="42"/>
                  <a:pt x="22" y="42"/>
                  <a:pt x="22" y="42"/>
                </a:cubicBezTo>
                <a:cubicBezTo>
                  <a:pt x="13" y="33"/>
                  <a:pt x="13" y="33"/>
                  <a:pt x="13" y="33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2" y="35"/>
                  <a:pt x="2" y="35"/>
                  <a:pt x="2" y="3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0" y="32"/>
                  <a:pt x="0" y="32"/>
                </a:cubicBezTo>
                <a:cubicBezTo>
                  <a:pt x="7" y="19"/>
                  <a:pt x="7" y="19"/>
                  <a:pt x="7" y="19"/>
                </a:cubicBezTo>
                <a:cubicBezTo>
                  <a:pt x="8" y="18"/>
                  <a:pt x="8" y="18"/>
                  <a:pt x="8" y="18"/>
                </a:cubicBezTo>
                <a:cubicBezTo>
                  <a:pt x="21" y="17"/>
                  <a:pt x="21" y="17"/>
                  <a:pt x="21" y="17"/>
                </a:cubicBezTo>
                <a:cubicBezTo>
                  <a:pt x="23" y="15"/>
                  <a:pt x="25" y="13"/>
                  <a:pt x="27" y="11"/>
                </a:cubicBezTo>
                <a:cubicBezTo>
                  <a:pt x="36" y="2"/>
                  <a:pt x="42" y="0"/>
                  <a:pt x="54" y="0"/>
                </a:cubicBezTo>
                <a:cubicBezTo>
                  <a:pt x="55" y="0"/>
                  <a:pt x="55" y="0"/>
                  <a:pt x="55" y="1"/>
                </a:cubicBezTo>
                <a:cubicBezTo>
                  <a:pt x="55" y="12"/>
                  <a:pt x="52" y="20"/>
                  <a:pt x="44" y="28"/>
                </a:cubicBezTo>
                <a:moveTo>
                  <a:pt x="44" y="7"/>
                </a:moveTo>
                <a:cubicBezTo>
                  <a:pt x="43" y="7"/>
                  <a:pt x="41" y="9"/>
                  <a:pt x="41" y="11"/>
                </a:cubicBezTo>
                <a:cubicBezTo>
                  <a:pt x="41" y="12"/>
                  <a:pt x="43" y="14"/>
                  <a:pt x="44" y="14"/>
                </a:cubicBezTo>
                <a:cubicBezTo>
                  <a:pt x="46" y="14"/>
                  <a:pt x="48" y="12"/>
                  <a:pt x="48" y="11"/>
                </a:cubicBezTo>
                <a:cubicBezTo>
                  <a:pt x="48" y="9"/>
                  <a:pt x="46" y="7"/>
                  <a:pt x="44" y="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27" name="TROPHY ICON">
            <a:extLst>
              <a:ext uri="{FF2B5EF4-FFF2-40B4-BE49-F238E27FC236}">
                <a16:creationId xmlns:a16="http://schemas.microsoft.com/office/drawing/2014/main" id="{E25BAF5D-8177-4EBF-A72C-2E0E7D69A555}"/>
              </a:ext>
            </a:extLst>
          </p:cNvPr>
          <p:cNvGrpSpPr/>
          <p:nvPr/>
        </p:nvGrpSpPr>
        <p:grpSpPr>
          <a:xfrm>
            <a:off x="9431541" y="6289615"/>
            <a:ext cx="623240" cy="584906"/>
            <a:chOff x="8281590" y="4339017"/>
            <a:chExt cx="1239936" cy="1163671"/>
          </a:xfrm>
          <a:solidFill>
            <a:schemeClr val="bg1"/>
          </a:solidFill>
        </p:grpSpPr>
        <p:sp>
          <p:nvSpPr>
            <p:cNvPr id="28" name="Freeform 53">
              <a:extLst>
                <a:ext uri="{FF2B5EF4-FFF2-40B4-BE49-F238E27FC236}">
                  <a16:creationId xmlns:a16="http://schemas.microsoft.com/office/drawing/2014/main" id="{6817376D-7E9B-4FF9-85DF-93546EC7E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134" y="4390682"/>
              <a:ext cx="408392" cy="556003"/>
            </a:xfrm>
            <a:custGeom>
              <a:avLst/>
              <a:gdLst>
                <a:gd name="T0" fmla="*/ 10 w 33"/>
                <a:gd name="T1" fmla="*/ 12 h 45"/>
                <a:gd name="T2" fmla="*/ 11 w 33"/>
                <a:gd name="T3" fmla="*/ 13 h 45"/>
                <a:gd name="T4" fmla="*/ 8 w 33"/>
                <a:gd name="T5" fmla="*/ 15 h 45"/>
                <a:gd name="T6" fmla="*/ 6 w 33"/>
                <a:gd name="T7" fmla="*/ 11 h 45"/>
                <a:gd name="T8" fmla="*/ 22 w 33"/>
                <a:gd name="T9" fmla="*/ 2 h 45"/>
                <a:gd name="T10" fmla="*/ 22 w 33"/>
                <a:gd name="T11" fmla="*/ 26 h 45"/>
                <a:gd name="T12" fmla="*/ 6 w 33"/>
                <a:gd name="T13" fmla="*/ 36 h 45"/>
                <a:gd name="T14" fmla="*/ 11 w 33"/>
                <a:gd name="T15" fmla="*/ 36 h 45"/>
                <a:gd name="T16" fmla="*/ 10 w 33"/>
                <a:gd name="T17" fmla="*/ 35 h 45"/>
                <a:gd name="T18" fmla="*/ 14 w 33"/>
                <a:gd name="T19" fmla="*/ 34 h 45"/>
                <a:gd name="T20" fmla="*/ 14 w 33"/>
                <a:gd name="T21" fmla="*/ 37 h 45"/>
                <a:gd name="T22" fmla="*/ 1 w 33"/>
                <a:gd name="T23" fmla="*/ 35 h 45"/>
                <a:gd name="T24" fmla="*/ 25 w 33"/>
                <a:gd name="T25" fmla="*/ 13 h 45"/>
                <a:gd name="T26" fmla="*/ 10 w 33"/>
                <a:gd name="T27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45">
                  <a:moveTo>
                    <a:pt x="10" y="12"/>
                  </a:moveTo>
                  <a:cubicBezTo>
                    <a:pt x="12" y="12"/>
                    <a:pt x="12" y="12"/>
                    <a:pt x="11" y="13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7" y="15"/>
                    <a:pt x="6" y="11"/>
                    <a:pt x="6" y="11"/>
                  </a:cubicBezTo>
                  <a:cubicBezTo>
                    <a:pt x="6" y="11"/>
                    <a:pt x="8" y="0"/>
                    <a:pt x="22" y="2"/>
                  </a:cubicBezTo>
                  <a:cubicBezTo>
                    <a:pt x="33" y="4"/>
                    <a:pt x="33" y="19"/>
                    <a:pt x="22" y="26"/>
                  </a:cubicBezTo>
                  <a:cubicBezTo>
                    <a:pt x="11" y="32"/>
                    <a:pt x="4" y="32"/>
                    <a:pt x="6" y="36"/>
                  </a:cubicBezTo>
                  <a:cubicBezTo>
                    <a:pt x="7" y="41"/>
                    <a:pt x="11" y="37"/>
                    <a:pt x="11" y="36"/>
                  </a:cubicBezTo>
                  <a:cubicBezTo>
                    <a:pt x="10" y="35"/>
                    <a:pt x="11" y="36"/>
                    <a:pt x="10" y="35"/>
                  </a:cubicBezTo>
                  <a:cubicBezTo>
                    <a:pt x="10" y="34"/>
                    <a:pt x="13" y="32"/>
                    <a:pt x="14" y="34"/>
                  </a:cubicBezTo>
                  <a:cubicBezTo>
                    <a:pt x="15" y="35"/>
                    <a:pt x="15" y="38"/>
                    <a:pt x="14" y="37"/>
                  </a:cubicBezTo>
                  <a:cubicBezTo>
                    <a:pt x="12" y="42"/>
                    <a:pt x="3" y="45"/>
                    <a:pt x="1" y="35"/>
                  </a:cubicBezTo>
                  <a:cubicBezTo>
                    <a:pt x="0" y="26"/>
                    <a:pt x="22" y="28"/>
                    <a:pt x="25" y="13"/>
                  </a:cubicBezTo>
                  <a:cubicBezTo>
                    <a:pt x="27" y="4"/>
                    <a:pt x="12" y="3"/>
                    <a:pt x="10" y="12"/>
                  </a:cubicBezTo>
                </a:path>
              </a:pathLst>
            </a:custGeom>
            <a:gradFill>
              <a:gsLst>
                <a:gs pos="0">
                  <a:srgbClr val="F9B315"/>
                </a:gs>
                <a:gs pos="100000">
                  <a:srgbClr val="E6692F"/>
                </a:gs>
              </a:gsLst>
              <a:lin ang="2700000" scaled="1"/>
            </a:gra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lt1"/>
                </a:solidFill>
                <a:latin typeface="+mj-lt"/>
              </a:endParaRPr>
            </a:p>
          </p:txBody>
        </p:sp>
        <p:sp>
          <p:nvSpPr>
            <p:cNvPr id="29" name="Freeform 54">
              <a:extLst>
                <a:ext uri="{FF2B5EF4-FFF2-40B4-BE49-F238E27FC236}">
                  <a16:creationId xmlns:a16="http://schemas.microsoft.com/office/drawing/2014/main" id="{329FD2DC-9161-4041-921F-D40035439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1590" y="4390682"/>
              <a:ext cx="420693" cy="556003"/>
            </a:xfrm>
            <a:custGeom>
              <a:avLst/>
              <a:gdLst>
                <a:gd name="T0" fmla="*/ 24 w 34"/>
                <a:gd name="T1" fmla="*/ 12 h 45"/>
                <a:gd name="T2" fmla="*/ 23 w 34"/>
                <a:gd name="T3" fmla="*/ 13 h 45"/>
                <a:gd name="T4" fmla="*/ 26 w 34"/>
                <a:gd name="T5" fmla="*/ 15 h 45"/>
                <a:gd name="T6" fmla="*/ 27 w 34"/>
                <a:gd name="T7" fmla="*/ 11 h 45"/>
                <a:gd name="T8" fmla="*/ 12 w 34"/>
                <a:gd name="T9" fmla="*/ 2 h 45"/>
                <a:gd name="T10" fmla="*/ 11 w 34"/>
                <a:gd name="T11" fmla="*/ 26 h 45"/>
                <a:gd name="T12" fmla="*/ 28 w 34"/>
                <a:gd name="T13" fmla="*/ 36 h 45"/>
                <a:gd name="T14" fmla="*/ 22 w 34"/>
                <a:gd name="T15" fmla="*/ 36 h 45"/>
                <a:gd name="T16" fmla="*/ 23 w 34"/>
                <a:gd name="T17" fmla="*/ 35 h 45"/>
                <a:gd name="T18" fmla="*/ 19 w 34"/>
                <a:gd name="T19" fmla="*/ 34 h 45"/>
                <a:gd name="T20" fmla="*/ 20 w 34"/>
                <a:gd name="T21" fmla="*/ 37 h 45"/>
                <a:gd name="T22" fmla="*/ 32 w 34"/>
                <a:gd name="T23" fmla="*/ 35 h 45"/>
                <a:gd name="T24" fmla="*/ 8 w 34"/>
                <a:gd name="T25" fmla="*/ 13 h 45"/>
                <a:gd name="T26" fmla="*/ 24 w 34"/>
                <a:gd name="T27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5">
                  <a:moveTo>
                    <a:pt x="24" y="12"/>
                  </a:moveTo>
                  <a:cubicBezTo>
                    <a:pt x="21" y="12"/>
                    <a:pt x="21" y="12"/>
                    <a:pt x="23" y="13"/>
                  </a:cubicBezTo>
                  <a:cubicBezTo>
                    <a:pt x="24" y="14"/>
                    <a:pt x="25" y="15"/>
                    <a:pt x="26" y="15"/>
                  </a:cubicBezTo>
                  <a:cubicBezTo>
                    <a:pt x="26" y="15"/>
                    <a:pt x="27" y="11"/>
                    <a:pt x="27" y="11"/>
                  </a:cubicBezTo>
                  <a:cubicBezTo>
                    <a:pt x="27" y="11"/>
                    <a:pt x="26" y="0"/>
                    <a:pt x="12" y="2"/>
                  </a:cubicBezTo>
                  <a:cubicBezTo>
                    <a:pt x="0" y="4"/>
                    <a:pt x="0" y="19"/>
                    <a:pt x="11" y="26"/>
                  </a:cubicBezTo>
                  <a:cubicBezTo>
                    <a:pt x="22" y="32"/>
                    <a:pt x="29" y="32"/>
                    <a:pt x="28" y="36"/>
                  </a:cubicBezTo>
                  <a:cubicBezTo>
                    <a:pt x="26" y="41"/>
                    <a:pt x="23" y="37"/>
                    <a:pt x="22" y="36"/>
                  </a:cubicBezTo>
                  <a:cubicBezTo>
                    <a:pt x="23" y="35"/>
                    <a:pt x="23" y="36"/>
                    <a:pt x="23" y="35"/>
                  </a:cubicBezTo>
                  <a:cubicBezTo>
                    <a:pt x="24" y="34"/>
                    <a:pt x="20" y="32"/>
                    <a:pt x="19" y="34"/>
                  </a:cubicBezTo>
                  <a:cubicBezTo>
                    <a:pt x="18" y="35"/>
                    <a:pt x="18" y="38"/>
                    <a:pt x="20" y="37"/>
                  </a:cubicBezTo>
                  <a:cubicBezTo>
                    <a:pt x="21" y="42"/>
                    <a:pt x="30" y="45"/>
                    <a:pt x="32" y="35"/>
                  </a:cubicBezTo>
                  <a:cubicBezTo>
                    <a:pt x="34" y="26"/>
                    <a:pt x="11" y="28"/>
                    <a:pt x="8" y="13"/>
                  </a:cubicBezTo>
                  <a:cubicBezTo>
                    <a:pt x="6" y="4"/>
                    <a:pt x="21" y="3"/>
                    <a:pt x="24" y="12"/>
                  </a:cubicBezTo>
                </a:path>
              </a:pathLst>
            </a:custGeom>
            <a:gradFill>
              <a:gsLst>
                <a:gs pos="0">
                  <a:srgbClr val="F9B315"/>
                </a:gs>
                <a:gs pos="100000">
                  <a:srgbClr val="E6692F"/>
                </a:gs>
              </a:gsLst>
              <a:lin ang="2700000" scaled="1"/>
            </a:gra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lt1"/>
                </a:solidFill>
                <a:latin typeface="+mj-lt"/>
              </a:endParaRPr>
            </a:p>
          </p:txBody>
        </p:sp>
        <p:sp>
          <p:nvSpPr>
            <p:cNvPr id="30" name="Freeform 55">
              <a:extLst>
                <a:ext uri="{FF2B5EF4-FFF2-40B4-BE49-F238E27FC236}">
                  <a16:creationId xmlns:a16="http://schemas.microsoft.com/office/drawing/2014/main" id="{5C31C582-34CE-44AB-B214-2421AF220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1646" y="4971287"/>
              <a:ext cx="319825" cy="319825"/>
            </a:xfrm>
            <a:custGeom>
              <a:avLst/>
              <a:gdLst>
                <a:gd name="T0" fmla="*/ 18 w 26"/>
                <a:gd name="T1" fmla="*/ 3 h 26"/>
                <a:gd name="T2" fmla="*/ 18 w 26"/>
                <a:gd name="T3" fmla="*/ 12 h 26"/>
                <a:gd name="T4" fmla="*/ 26 w 26"/>
                <a:gd name="T5" fmla="*/ 26 h 26"/>
                <a:gd name="T6" fmla="*/ 0 w 26"/>
                <a:gd name="T7" fmla="*/ 26 h 26"/>
                <a:gd name="T8" fmla="*/ 7 w 26"/>
                <a:gd name="T9" fmla="*/ 14 h 26"/>
                <a:gd name="T10" fmla="*/ 7 w 26"/>
                <a:gd name="T11" fmla="*/ 0 h 26"/>
                <a:gd name="T12" fmla="*/ 18 w 26"/>
                <a:gd name="T13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18" y="3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8" y="18"/>
                    <a:pt x="22" y="25"/>
                    <a:pt x="26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6" y="23"/>
                    <a:pt x="7" y="18"/>
                    <a:pt x="7" y="14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18" y="3"/>
                  </a:lnTo>
                  <a:close/>
                </a:path>
              </a:pathLst>
            </a:custGeom>
            <a:gradFill>
              <a:gsLst>
                <a:gs pos="0">
                  <a:srgbClr val="F9B315"/>
                </a:gs>
                <a:gs pos="100000">
                  <a:srgbClr val="E6692F"/>
                </a:gs>
              </a:gsLst>
              <a:lin ang="2700000" scaled="1"/>
            </a:gra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lt1"/>
                </a:solidFill>
                <a:latin typeface="+mj-lt"/>
              </a:endParaRPr>
            </a:p>
          </p:txBody>
        </p:sp>
        <p:sp>
          <p:nvSpPr>
            <p:cNvPr id="31" name="Freeform 56">
              <a:extLst>
                <a:ext uri="{FF2B5EF4-FFF2-40B4-BE49-F238E27FC236}">
                  <a16:creationId xmlns:a16="http://schemas.microsoft.com/office/drawing/2014/main" id="{AFB49839-4112-4616-899E-B61A1D412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1574" y="4339017"/>
              <a:ext cx="619968" cy="706076"/>
            </a:xfrm>
            <a:custGeom>
              <a:avLst/>
              <a:gdLst>
                <a:gd name="T0" fmla="*/ 5 w 50"/>
                <a:gd name="T1" fmla="*/ 0 h 57"/>
                <a:gd name="T2" fmla="*/ 0 w 50"/>
                <a:gd name="T3" fmla="*/ 10 h 57"/>
                <a:gd name="T4" fmla="*/ 24 w 50"/>
                <a:gd name="T5" fmla="*/ 57 h 57"/>
                <a:gd name="T6" fmla="*/ 26 w 50"/>
                <a:gd name="T7" fmla="*/ 57 h 57"/>
                <a:gd name="T8" fmla="*/ 50 w 50"/>
                <a:gd name="T9" fmla="*/ 10 h 57"/>
                <a:gd name="T10" fmla="*/ 45 w 50"/>
                <a:gd name="T11" fmla="*/ 0 h 57"/>
                <a:gd name="T12" fmla="*/ 5 w 50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57">
                  <a:moveTo>
                    <a:pt x="5" y="0"/>
                  </a:moveTo>
                  <a:cubicBezTo>
                    <a:pt x="0" y="0"/>
                    <a:pt x="0" y="3"/>
                    <a:pt x="0" y="10"/>
                  </a:cubicBezTo>
                  <a:cubicBezTo>
                    <a:pt x="0" y="26"/>
                    <a:pt x="9" y="57"/>
                    <a:pt x="2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41" y="57"/>
                    <a:pt x="50" y="26"/>
                    <a:pt x="50" y="10"/>
                  </a:cubicBezTo>
                  <a:cubicBezTo>
                    <a:pt x="50" y="3"/>
                    <a:pt x="50" y="0"/>
                    <a:pt x="45" y="0"/>
                  </a:cubicBezTo>
                  <a:lnTo>
                    <a:pt x="5" y="0"/>
                  </a:lnTo>
                  <a:close/>
                </a:path>
              </a:pathLst>
            </a:custGeom>
            <a:gradFill>
              <a:gsLst>
                <a:gs pos="0">
                  <a:srgbClr val="F9B315"/>
                </a:gs>
                <a:gs pos="100000">
                  <a:srgbClr val="E6692F"/>
                </a:gs>
              </a:gsLst>
              <a:lin ang="2700000" scaled="1"/>
            </a:gra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lt1"/>
                </a:solidFill>
                <a:latin typeface="+mj-lt"/>
              </a:endParaRPr>
            </a:p>
          </p:txBody>
        </p:sp>
        <p:sp>
          <p:nvSpPr>
            <p:cNvPr id="32" name="Freeform 57">
              <a:extLst>
                <a:ext uri="{FF2B5EF4-FFF2-40B4-BE49-F238E27FC236}">
                  <a16:creationId xmlns:a16="http://schemas.microsoft.com/office/drawing/2014/main" id="{B58507FF-C140-4AA3-8383-425032CB4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0777" y="5364917"/>
              <a:ext cx="496959" cy="63965"/>
            </a:xfrm>
            <a:custGeom>
              <a:avLst/>
              <a:gdLst>
                <a:gd name="T0" fmla="*/ 40 w 40"/>
                <a:gd name="T1" fmla="*/ 3 h 5"/>
                <a:gd name="T2" fmla="*/ 37 w 40"/>
                <a:gd name="T3" fmla="*/ 5 h 5"/>
                <a:gd name="T4" fmla="*/ 3 w 40"/>
                <a:gd name="T5" fmla="*/ 5 h 5"/>
                <a:gd name="T6" fmla="*/ 0 w 40"/>
                <a:gd name="T7" fmla="*/ 3 h 5"/>
                <a:gd name="T8" fmla="*/ 3 w 40"/>
                <a:gd name="T9" fmla="*/ 0 h 5"/>
                <a:gd name="T10" fmla="*/ 37 w 40"/>
                <a:gd name="T11" fmla="*/ 0 h 5"/>
                <a:gd name="T12" fmla="*/ 40 w 40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">
                  <a:moveTo>
                    <a:pt x="40" y="3"/>
                  </a:moveTo>
                  <a:cubicBezTo>
                    <a:pt x="40" y="4"/>
                    <a:pt x="39" y="5"/>
                    <a:pt x="37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0" y="4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0" y="1"/>
                    <a:pt x="40" y="3"/>
                  </a:cubicBezTo>
                </a:path>
              </a:pathLst>
            </a:custGeom>
            <a:gradFill>
              <a:gsLst>
                <a:gs pos="0">
                  <a:srgbClr val="F9B315"/>
                </a:gs>
                <a:gs pos="100000">
                  <a:srgbClr val="E6692F"/>
                </a:gs>
              </a:gsLst>
              <a:lin ang="2700000" scaled="1"/>
            </a:gra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lt1"/>
                </a:solidFill>
                <a:latin typeface="+mj-lt"/>
              </a:endParaRPr>
            </a:p>
          </p:txBody>
        </p:sp>
        <p:sp>
          <p:nvSpPr>
            <p:cNvPr id="33" name="Freeform 58">
              <a:extLst>
                <a:ext uri="{FF2B5EF4-FFF2-40B4-BE49-F238E27FC236}">
                  <a16:creationId xmlns:a16="http://schemas.microsoft.com/office/drawing/2014/main" id="{BDFAE8BD-CA99-477B-ADEE-383818738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8477" y="5428882"/>
              <a:ext cx="521560" cy="73806"/>
            </a:xfrm>
            <a:custGeom>
              <a:avLst/>
              <a:gdLst>
                <a:gd name="T0" fmla="*/ 0 w 42"/>
                <a:gd name="T1" fmla="*/ 3 h 6"/>
                <a:gd name="T2" fmla="*/ 3 w 42"/>
                <a:gd name="T3" fmla="*/ 0 h 6"/>
                <a:gd name="T4" fmla="*/ 39 w 42"/>
                <a:gd name="T5" fmla="*/ 0 h 6"/>
                <a:gd name="T6" fmla="*/ 42 w 42"/>
                <a:gd name="T7" fmla="*/ 3 h 6"/>
                <a:gd name="T8" fmla="*/ 39 w 42"/>
                <a:gd name="T9" fmla="*/ 6 h 6"/>
                <a:gd name="T10" fmla="*/ 3 w 42"/>
                <a:gd name="T11" fmla="*/ 6 h 6"/>
                <a:gd name="T12" fmla="*/ 0 w 42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6">
                  <a:moveTo>
                    <a:pt x="0" y="3"/>
                  </a:moveTo>
                  <a:cubicBezTo>
                    <a:pt x="0" y="2"/>
                    <a:pt x="2" y="0"/>
                    <a:pt x="3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2" y="2"/>
                    <a:pt x="42" y="3"/>
                  </a:cubicBezTo>
                  <a:cubicBezTo>
                    <a:pt x="42" y="5"/>
                    <a:pt x="41" y="6"/>
                    <a:pt x="3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</a:path>
              </a:pathLst>
            </a:custGeom>
            <a:gradFill>
              <a:gsLst>
                <a:gs pos="0">
                  <a:srgbClr val="F9B315"/>
                </a:gs>
                <a:gs pos="100000">
                  <a:srgbClr val="E6692F"/>
                </a:gs>
              </a:gsLst>
              <a:lin ang="2700000" scaled="1"/>
            </a:gra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lt1"/>
                </a:solidFill>
                <a:latin typeface="+mj-lt"/>
              </a:endParaRPr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77AD94C2-E3F3-4437-894B-2D9C40BBE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5379" y="5291111"/>
              <a:ext cx="460056" cy="73806"/>
            </a:xfrm>
            <a:custGeom>
              <a:avLst/>
              <a:gdLst>
                <a:gd name="T0" fmla="*/ 37 w 37"/>
                <a:gd name="T1" fmla="*/ 3 h 6"/>
                <a:gd name="T2" fmla="*/ 34 w 37"/>
                <a:gd name="T3" fmla="*/ 0 h 6"/>
                <a:gd name="T4" fmla="*/ 2 w 37"/>
                <a:gd name="T5" fmla="*/ 0 h 6"/>
                <a:gd name="T6" fmla="*/ 0 w 37"/>
                <a:gd name="T7" fmla="*/ 3 h 6"/>
                <a:gd name="T8" fmla="*/ 2 w 37"/>
                <a:gd name="T9" fmla="*/ 6 h 6"/>
                <a:gd name="T10" fmla="*/ 34 w 37"/>
                <a:gd name="T11" fmla="*/ 6 h 6"/>
                <a:gd name="T12" fmla="*/ 37 w 37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6">
                  <a:moveTo>
                    <a:pt x="37" y="3"/>
                  </a:moveTo>
                  <a:cubicBezTo>
                    <a:pt x="37" y="2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7" y="5"/>
                    <a:pt x="37" y="3"/>
                  </a:cubicBezTo>
                </a:path>
              </a:pathLst>
            </a:custGeom>
            <a:gradFill>
              <a:gsLst>
                <a:gs pos="0">
                  <a:srgbClr val="F9B315"/>
                </a:gs>
                <a:gs pos="100000">
                  <a:srgbClr val="E6692F"/>
                </a:gs>
              </a:gsLst>
              <a:lin ang="2700000" scaled="1"/>
            </a:gra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lt1"/>
                </a:solidFill>
                <a:latin typeface="+mj-lt"/>
              </a:endParaRPr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A324D080-DD98-47B4-8D7D-C3D6DA5A4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9257" y="4339017"/>
              <a:ext cx="322286" cy="706076"/>
            </a:xfrm>
            <a:custGeom>
              <a:avLst/>
              <a:gdLst>
                <a:gd name="T0" fmla="*/ 21 w 26"/>
                <a:gd name="T1" fmla="*/ 0 h 57"/>
                <a:gd name="T2" fmla="*/ 0 w 26"/>
                <a:gd name="T3" fmla="*/ 0 h 57"/>
                <a:gd name="T4" fmla="*/ 0 w 26"/>
                <a:gd name="T5" fmla="*/ 57 h 57"/>
                <a:gd name="T6" fmla="*/ 2 w 26"/>
                <a:gd name="T7" fmla="*/ 57 h 57"/>
                <a:gd name="T8" fmla="*/ 26 w 26"/>
                <a:gd name="T9" fmla="*/ 10 h 57"/>
                <a:gd name="T10" fmla="*/ 21 w 26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57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7" y="57"/>
                    <a:pt x="26" y="26"/>
                    <a:pt x="26" y="10"/>
                  </a:cubicBezTo>
                  <a:cubicBezTo>
                    <a:pt x="26" y="3"/>
                    <a:pt x="26" y="0"/>
                    <a:pt x="21" y="0"/>
                  </a:cubicBezTo>
                </a:path>
              </a:pathLst>
            </a:custGeom>
            <a:gradFill>
              <a:gsLst>
                <a:gs pos="0">
                  <a:srgbClr val="F9B315"/>
                </a:gs>
                <a:gs pos="100000">
                  <a:srgbClr val="E6692F"/>
                </a:gs>
              </a:gsLst>
              <a:lin ang="2700000" scaled="1"/>
            </a:gra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lt1"/>
                </a:solidFill>
                <a:latin typeface="+mj-lt"/>
              </a:endParaRPr>
            </a:p>
          </p:txBody>
        </p:sp>
      </p:grpSp>
      <p:sp>
        <p:nvSpPr>
          <p:cNvPr id="36" name="ICON">
            <a:extLst>
              <a:ext uri="{FF2B5EF4-FFF2-40B4-BE49-F238E27FC236}">
                <a16:creationId xmlns:a16="http://schemas.microsoft.com/office/drawing/2014/main" id="{175D681B-2BE2-4B5A-833E-3CA30A9DD7E3}"/>
              </a:ext>
            </a:extLst>
          </p:cNvPr>
          <p:cNvSpPr>
            <a:spLocks noEditPoints="1"/>
          </p:cNvSpPr>
          <p:nvPr/>
        </p:nvSpPr>
        <p:spPr bwMode="auto">
          <a:xfrm>
            <a:off x="12721407" y="6447573"/>
            <a:ext cx="475898" cy="480446"/>
          </a:xfrm>
          <a:custGeom>
            <a:avLst/>
            <a:gdLst>
              <a:gd name="T0" fmla="*/ 4 w 102"/>
              <a:gd name="T1" fmla="*/ 85 h 101"/>
              <a:gd name="T2" fmla="*/ 4 w 102"/>
              <a:gd name="T3" fmla="*/ 99 h 101"/>
              <a:gd name="T4" fmla="*/ 10 w 102"/>
              <a:gd name="T5" fmla="*/ 101 h 101"/>
              <a:gd name="T6" fmla="*/ 17 w 102"/>
              <a:gd name="T7" fmla="*/ 99 h 101"/>
              <a:gd name="T8" fmla="*/ 48 w 102"/>
              <a:gd name="T9" fmla="*/ 68 h 101"/>
              <a:gd name="T10" fmla="*/ 35 w 102"/>
              <a:gd name="T11" fmla="*/ 54 h 101"/>
              <a:gd name="T12" fmla="*/ 4 w 102"/>
              <a:gd name="T13" fmla="*/ 85 h 101"/>
              <a:gd name="T14" fmla="*/ 81 w 102"/>
              <a:gd name="T15" fmla="*/ 28 h 101"/>
              <a:gd name="T16" fmla="*/ 95 w 102"/>
              <a:gd name="T17" fmla="*/ 21 h 101"/>
              <a:gd name="T18" fmla="*/ 102 w 102"/>
              <a:gd name="T19" fmla="*/ 7 h 101"/>
              <a:gd name="T20" fmla="*/ 95 w 102"/>
              <a:gd name="T21" fmla="*/ 0 h 101"/>
              <a:gd name="T22" fmla="*/ 82 w 102"/>
              <a:gd name="T23" fmla="*/ 7 h 101"/>
              <a:gd name="T24" fmla="*/ 75 w 102"/>
              <a:gd name="T25" fmla="*/ 21 h 101"/>
              <a:gd name="T26" fmla="*/ 58 w 102"/>
              <a:gd name="T27" fmla="*/ 37 h 101"/>
              <a:gd name="T28" fmla="*/ 65 w 102"/>
              <a:gd name="T29" fmla="*/ 44 h 101"/>
              <a:gd name="T30" fmla="*/ 81 w 102"/>
              <a:gd name="T31" fmla="*/ 28 h 101"/>
              <a:gd name="T32" fmla="*/ 84 w 102"/>
              <a:gd name="T33" fmla="*/ 64 h 101"/>
              <a:gd name="T34" fmla="*/ 83 w 102"/>
              <a:gd name="T35" fmla="*/ 63 h 101"/>
              <a:gd name="T36" fmla="*/ 77 w 102"/>
              <a:gd name="T37" fmla="*/ 65 h 101"/>
              <a:gd name="T38" fmla="*/ 38 w 102"/>
              <a:gd name="T39" fmla="*/ 26 h 101"/>
              <a:gd name="T40" fmla="*/ 39 w 102"/>
              <a:gd name="T41" fmla="*/ 19 h 101"/>
              <a:gd name="T42" fmla="*/ 39 w 102"/>
              <a:gd name="T43" fmla="*/ 18 h 101"/>
              <a:gd name="T44" fmla="*/ 20 w 102"/>
              <a:gd name="T45" fmla="*/ 0 h 101"/>
              <a:gd name="T46" fmla="*/ 12 w 102"/>
              <a:gd name="T47" fmla="*/ 2 h 101"/>
              <a:gd name="T48" fmla="*/ 24 w 102"/>
              <a:gd name="T49" fmla="*/ 15 h 101"/>
              <a:gd name="T50" fmla="*/ 26 w 102"/>
              <a:gd name="T51" fmla="*/ 17 h 101"/>
              <a:gd name="T52" fmla="*/ 24 w 102"/>
              <a:gd name="T53" fmla="*/ 24 h 101"/>
              <a:gd name="T54" fmla="*/ 20 w 102"/>
              <a:gd name="T55" fmla="*/ 25 h 101"/>
              <a:gd name="T56" fmla="*/ 18 w 102"/>
              <a:gd name="T57" fmla="*/ 25 h 101"/>
              <a:gd name="T58" fmla="*/ 15 w 102"/>
              <a:gd name="T59" fmla="*/ 24 h 101"/>
              <a:gd name="T60" fmla="*/ 3 w 102"/>
              <a:gd name="T61" fmla="*/ 11 h 101"/>
              <a:gd name="T62" fmla="*/ 1 w 102"/>
              <a:gd name="T63" fmla="*/ 19 h 101"/>
              <a:gd name="T64" fmla="*/ 19 w 102"/>
              <a:gd name="T65" fmla="*/ 38 h 101"/>
              <a:gd name="T66" fmla="*/ 20 w 102"/>
              <a:gd name="T67" fmla="*/ 38 h 101"/>
              <a:gd name="T68" fmla="*/ 26 w 102"/>
              <a:gd name="T69" fmla="*/ 37 h 101"/>
              <a:gd name="T70" fmla="*/ 65 w 102"/>
              <a:gd name="T71" fmla="*/ 76 h 101"/>
              <a:gd name="T72" fmla="*/ 64 w 102"/>
              <a:gd name="T73" fmla="*/ 82 h 101"/>
              <a:gd name="T74" fmla="*/ 64 w 102"/>
              <a:gd name="T75" fmla="*/ 84 h 101"/>
              <a:gd name="T76" fmla="*/ 83 w 102"/>
              <a:gd name="T77" fmla="*/ 101 h 101"/>
              <a:gd name="T78" fmla="*/ 91 w 102"/>
              <a:gd name="T79" fmla="*/ 99 h 101"/>
              <a:gd name="T80" fmla="*/ 79 w 102"/>
              <a:gd name="T81" fmla="*/ 87 h 101"/>
              <a:gd name="T82" fmla="*/ 77 w 102"/>
              <a:gd name="T83" fmla="*/ 85 h 101"/>
              <a:gd name="T84" fmla="*/ 79 w 102"/>
              <a:gd name="T85" fmla="*/ 78 h 101"/>
              <a:gd name="T86" fmla="*/ 83 w 102"/>
              <a:gd name="T87" fmla="*/ 76 h 101"/>
              <a:gd name="T88" fmla="*/ 85 w 102"/>
              <a:gd name="T89" fmla="*/ 76 h 101"/>
              <a:gd name="T90" fmla="*/ 88 w 102"/>
              <a:gd name="T91" fmla="*/ 78 h 101"/>
              <a:gd name="T92" fmla="*/ 100 w 102"/>
              <a:gd name="T93" fmla="*/ 90 h 101"/>
              <a:gd name="T94" fmla="*/ 102 w 102"/>
              <a:gd name="T95" fmla="*/ 82 h 101"/>
              <a:gd name="T96" fmla="*/ 84 w 102"/>
              <a:gd name="T97" fmla="*/ 6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2" h="101">
                <a:moveTo>
                  <a:pt x="4" y="85"/>
                </a:moveTo>
                <a:cubicBezTo>
                  <a:pt x="0" y="89"/>
                  <a:pt x="0" y="95"/>
                  <a:pt x="4" y="99"/>
                </a:cubicBezTo>
                <a:cubicBezTo>
                  <a:pt x="5" y="100"/>
                  <a:pt x="8" y="101"/>
                  <a:pt x="10" y="101"/>
                </a:cubicBezTo>
                <a:cubicBezTo>
                  <a:pt x="13" y="101"/>
                  <a:pt x="15" y="100"/>
                  <a:pt x="17" y="99"/>
                </a:cubicBezTo>
                <a:cubicBezTo>
                  <a:pt x="48" y="68"/>
                  <a:pt x="48" y="68"/>
                  <a:pt x="48" y="68"/>
                </a:cubicBezTo>
                <a:cubicBezTo>
                  <a:pt x="35" y="54"/>
                  <a:pt x="35" y="54"/>
                  <a:pt x="35" y="54"/>
                </a:cubicBezTo>
                <a:lnTo>
                  <a:pt x="4" y="85"/>
                </a:lnTo>
                <a:close/>
                <a:moveTo>
                  <a:pt x="81" y="28"/>
                </a:moveTo>
                <a:cubicBezTo>
                  <a:pt x="95" y="21"/>
                  <a:pt x="95" y="21"/>
                  <a:pt x="95" y="21"/>
                </a:cubicBezTo>
                <a:cubicBezTo>
                  <a:pt x="102" y="7"/>
                  <a:pt x="102" y="7"/>
                  <a:pt x="102" y="7"/>
                </a:cubicBezTo>
                <a:cubicBezTo>
                  <a:pt x="95" y="0"/>
                  <a:pt x="95" y="0"/>
                  <a:pt x="95" y="0"/>
                </a:cubicBezTo>
                <a:cubicBezTo>
                  <a:pt x="82" y="7"/>
                  <a:pt x="82" y="7"/>
                  <a:pt x="82" y="7"/>
                </a:cubicBezTo>
                <a:cubicBezTo>
                  <a:pt x="75" y="21"/>
                  <a:pt x="75" y="21"/>
                  <a:pt x="75" y="21"/>
                </a:cubicBezTo>
                <a:cubicBezTo>
                  <a:pt x="58" y="37"/>
                  <a:pt x="58" y="37"/>
                  <a:pt x="58" y="37"/>
                </a:cubicBezTo>
                <a:cubicBezTo>
                  <a:pt x="65" y="44"/>
                  <a:pt x="65" y="44"/>
                  <a:pt x="65" y="44"/>
                </a:cubicBezTo>
                <a:lnTo>
                  <a:pt x="81" y="28"/>
                </a:lnTo>
                <a:close/>
                <a:moveTo>
                  <a:pt x="84" y="64"/>
                </a:moveTo>
                <a:cubicBezTo>
                  <a:pt x="83" y="63"/>
                  <a:pt x="83" y="63"/>
                  <a:pt x="83" y="63"/>
                </a:cubicBezTo>
                <a:cubicBezTo>
                  <a:pt x="81" y="63"/>
                  <a:pt x="79" y="64"/>
                  <a:pt x="77" y="65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4"/>
                  <a:pt x="39" y="21"/>
                  <a:pt x="39" y="19"/>
                </a:cubicBezTo>
                <a:cubicBezTo>
                  <a:pt x="39" y="18"/>
                  <a:pt x="39" y="18"/>
                  <a:pt x="39" y="18"/>
                </a:cubicBezTo>
                <a:cubicBezTo>
                  <a:pt x="38" y="8"/>
                  <a:pt x="30" y="0"/>
                  <a:pt x="20" y="0"/>
                </a:cubicBezTo>
                <a:cubicBezTo>
                  <a:pt x="17" y="0"/>
                  <a:pt x="14" y="1"/>
                  <a:pt x="12" y="2"/>
                </a:cubicBezTo>
                <a:cubicBezTo>
                  <a:pt x="24" y="15"/>
                  <a:pt x="24" y="15"/>
                  <a:pt x="24" y="15"/>
                </a:cubicBezTo>
                <a:cubicBezTo>
                  <a:pt x="25" y="15"/>
                  <a:pt x="25" y="16"/>
                  <a:pt x="26" y="17"/>
                </a:cubicBezTo>
                <a:cubicBezTo>
                  <a:pt x="27" y="19"/>
                  <a:pt x="26" y="22"/>
                  <a:pt x="24" y="24"/>
                </a:cubicBezTo>
                <a:cubicBezTo>
                  <a:pt x="23" y="25"/>
                  <a:pt x="22" y="25"/>
                  <a:pt x="20" y="25"/>
                </a:cubicBezTo>
                <a:cubicBezTo>
                  <a:pt x="19" y="25"/>
                  <a:pt x="18" y="25"/>
                  <a:pt x="18" y="25"/>
                </a:cubicBezTo>
                <a:cubicBezTo>
                  <a:pt x="17" y="25"/>
                  <a:pt x="16" y="24"/>
                  <a:pt x="15" y="24"/>
                </a:cubicBezTo>
                <a:cubicBezTo>
                  <a:pt x="3" y="11"/>
                  <a:pt x="3" y="11"/>
                  <a:pt x="3" y="11"/>
                </a:cubicBezTo>
                <a:cubicBezTo>
                  <a:pt x="2" y="14"/>
                  <a:pt x="1" y="16"/>
                  <a:pt x="1" y="19"/>
                </a:cubicBezTo>
                <a:cubicBezTo>
                  <a:pt x="1" y="29"/>
                  <a:pt x="9" y="37"/>
                  <a:pt x="19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22" y="38"/>
                  <a:pt x="24" y="38"/>
                  <a:pt x="26" y="37"/>
                </a:cubicBezTo>
                <a:cubicBezTo>
                  <a:pt x="65" y="76"/>
                  <a:pt x="65" y="76"/>
                  <a:pt x="65" y="76"/>
                </a:cubicBezTo>
                <a:cubicBezTo>
                  <a:pt x="65" y="78"/>
                  <a:pt x="64" y="80"/>
                  <a:pt x="64" y="82"/>
                </a:cubicBezTo>
                <a:cubicBezTo>
                  <a:pt x="64" y="84"/>
                  <a:pt x="64" y="84"/>
                  <a:pt x="64" y="84"/>
                </a:cubicBezTo>
                <a:cubicBezTo>
                  <a:pt x="65" y="93"/>
                  <a:pt x="73" y="101"/>
                  <a:pt x="83" y="101"/>
                </a:cubicBezTo>
                <a:cubicBezTo>
                  <a:pt x="86" y="101"/>
                  <a:pt x="89" y="101"/>
                  <a:pt x="91" y="99"/>
                </a:cubicBezTo>
                <a:cubicBezTo>
                  <a:pt x="79" y="87"/>
                  <a:pt x="79" y="87"/>
                  <a:pt x="79" y="87"/>
                </a:cubicBezTo>
                <a:cubicBezTo>
                  <a:pt x="78" y="86"/>
                  <a:pt x="78" y="85"/>
                  <a:pt x="77" y="85"/>
                </a:cubicBezTo>
                <a:cubicBezTo>
                  <a:pt x="76" y="82"/>
                  <a:pt x="77" y="80"/>
                  <a:pt x="79" y="78"/>
                </a:cubicBezTo>
                <a:cubicBezTo>
                  <a:pt x="80" y="77"/>
                  <a:pt x="81" y="76"/>
                  <a:pt x="83" y="76"/>
                </a:cubicBezTo>
                <a:cubicBezTo>
                  <a:pt x="84" y="76"/>
                  <a:pt x="85" y="76"/>
                  <a:pt x="85" y="76"/>
                </a:cubicBezTo>
                <a:cubicBezTo>
                  <a:pt x="86" y="77"/>
                  <a:pt x="87" y="77"/>
                  <a:pt x="88" y="78"/>
                </a:cubicBezTo>
                <a:cubicBezTo>
                  <a:pt x="100" y="90"/>
                  <a:pt x="100" y="90"/>
                  <a:pt x="100" y="90"/>
                </a:cubicBezTo>
                <a:cubicBezTo>
                  <a:pt x="101" y="88"/>
                  <a:pt x="102" y="85"/>
                  <a:pt x="102" y="82"/>
                </a:cubicBezTo>
                <a:cubicBezTo>
                  <a:pt x="102" y="72"/>
                  <a:pt x="94" y="64"/>
                  <a:pt x="84" y="64"/>
                </a:cubicBezTo>
                <a:close/>
              </a:path>
            </a:pathLst>
          </a:custGeom>
          <a:gradFill>
            <a:gsLst>
              <a:gs pos="0">
                <a:srgbClr val="F9B315"/>
              </a:gs>
              <a:gs pos="100000">
                <a:srgbClr val="E6692F"/>
              </a:gs>
            </a:gsLst>
            <a:lin ang="2700000" scaled="1"/>
          </a:gra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lt1"/>
              </a:solidFill>
              <a:latin typeface="+mj-lt"/>
            </a:endParaRPr>
          </a:p>
        </p:txBody>
      </p:sp>
      <p:sp>
        <p:nvSpPr>
          <p:cNvPr id="37" name="CHANGE TEXT HERE">
            <a:extLst>
              <a:ext uri="{FF2B5EF4-FFF2-40B4-BE49-F238E27FC236}">
                <a16:creationId xmlns:a16="http://schemas.microsoft.com/office/drawing/2014/main" id="{F1990A05-0F2F-4F3B-94DF-C2E156DEAEDB}"/>
              </a:ext>
            </a:extLst>
          </p:cNvPr>
          <p:cNvSpPr txBox="1"/>
          <p:nvPr/>
        </p:nvSpPr>
        <p:spPr>
          <a:xfrm>
            <a:off x="13641137" y="994637"/>
            <a:ext cx="40613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48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YOUR TITLE</a:t>
            </a:r>
          </a:p>
          <a:p>
            <a:pPr defTabSz="914400"/>
            <a:r>
              <a:rPr lang="en-US" sz="48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GOES HERE</a:t>
            </a:r>
          </a:p>
        </p:txBody>
      </p:sp>
      <p:sp>
        <p:nvSpPr>
          <p:cNvPr id="38" name="FREEFORM">
            <a:extLst>
              <a:ext uri="{FF2B5EF4-FFF2-40B4-BE49-F238E27FC236}">
                <a16:creationId xmlns:a16="http://schemas.microsoft.com/office/drawing/2014/main" id="{AB784BC6-29BB-46A6-A65F-C2A3F9D0E93A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0" y="-1"/>
            <a:ext cx="4855985" cy="3399692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">
            <a:extLst>
              <a:ext uri="{FF2B5EF4-FFF2-40B4-BE49-F238E27FC236}">
                <a16:creationId xmlns:a16="http://schemas.microsoft.com/office/drawing/2014/main" id="{D9F98778-99EC-4E17-B530-DC3742E51C6E}"/>
              </a:ext>
            </a:extLst>
          </p:cNvPr>
          <p:cNvSpPr>
            <a:spLocks/>
          </p:cNvSpPr>
          <p:nvPr/>
        </p:nvSpPr>
        <p:spPr bwMode="auto">
          <a:xfrm>
            <a:off x="12166035" y="7693433"/>
            <a:ext cx="6151023" cy="2593568"/>
          </a:xfrm>
          <a:custGeom>
            <a:avLst/>
            <a:gdLst>
              <a:gd name="T0" fmla="*/ 0 w 11228"/>
              <a:gd name="T1" fmla="*/ 6433 h 6433"/>
              <a:gd name="T2" fmla="*/ 57 w 11228"/>
              <a:gd name="T3" fmla="*/ 6327 h 6433"/>
              <a:gd name="T4" fmla="*/ 6266 w 11228"/>
              <a:gd name="T5" fmla="*/ 1317 h 6433"/>
              <a:gd name="T6" fmla="*/ 11228 w 11228"/>
              <a:gd name="T7" fmla="*/ 2168 h 6433"/>
              <a:gd name="T8" fmla="*/ 11228 w 11228"/>
              <a:gd name="T9" fmla="*/ 6433 h 6433"/>
              <a:gd name="T10" fmla="*/ 0 w 11228"/>
              <a:gd name="T11" fmla="*/ 6433 h 6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28" h="6433">
                <a:moveTo>
                  <a:pt x="0" y="6433"/>
                </a:moveTo>
                <a:cubicBezTo>
                  <a:pt x="20" y="6398"/>
                  <a:pt x="39" y="6363"/>
                  <a:pt x="57" y="6327"/>
                </a:cubicBezTo>
                <a:cubicBezTo>
                  <a:pt x="1562" y="3316"/>
                  <a:pt x="2503" y="0"/>
                  <a:pt x="6266" y="1317"/>
                </a:cubicBezTo>
                <a:cubicBezTo>
                  <a:pt x="8569" y="2123"/>
                  <a:pt x="10246" y="2454"/>
                  <a:pt x="11228" y="2168"/>
                </a:cubicBezTo>
                <a:lnTo>
                  <a:pt x="11228" y="6433"/>
                </a:lnTo>
                <a:lnTo>
                  <a:pt x="0" y="6433"/>
                </a:ln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RANSITIONS">
            <a:extLst>
              <a:ext uri="{FF2B5EF4-FFF2-40B4-BE49-F238E27FC236}">
                <a16:creationId xmlns:a16="http://schemas.microsoft.com/office/drawing/2014/main" id="{2E2D8C23-39EA-4569-8D77-1A90990DD9D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7593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9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4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xit" presetSubtype="6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0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2" dur="400" fill="hold"/>
                                        <p:tgtEl>
                                          <p:spTgt spid="9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decel="100000" fill="hold" grpId="5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34" dur="4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8" presetClass="emph" presetSubtype="0" decel="100000" fill="hold" grpId="6" nodeType="withEffect">
                                  <p:stCondLst>
                                    <p:cond delay="3400"/>
                                  </p:stCondLst>
                                  <p:childTnLst>
                                    <p:animRot by="-780000">
                                      <p:cBhvr>
                                        <p:cTn id="36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" presetClass="exit" presetSubtype="2" accel="100000" fill="hold" grpId="7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36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decel="10000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46" dur="800" fill="hold"/>
                                        <p:tgtEl>
                                          <p:spTgt spid="36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3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48" dur="300" fill="hold"/>
                                        <p:tgtEl>
                                          <p:spTgt spid="36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decel="100000" fill="hold" grpId="4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50" dur="300" fill="hold"/>
                                        <p:tgtEl>
                                          <p:spTgt spid="3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fill="hold" grpId="5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52" dur="400" fill="hold"/>
                                        <p:tgtEl>
                                          <p:spTgt spid="3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8" presetClass="emph" presetSubtype="0" decel="100000" fill="hold" grpId="6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600000">
                                      <p:cBhvr>
                                        <p:cTn id="54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7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3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8" presetClass="emph" presetSubtype="0" fill="hold" grpId="8" nodeType="withEffect">
                                  <p:stCondLst>
                                    <p:cond delay="3150"/>
                                  </p:stCondLst>
                                  <p:childTnLst>
                                    <p:animRot by="-600000">
                                      <p:cBhvr>
                                        <p:cTn id="58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6" presetClass="emph" presetSubtype="0" decel="100000" fill="hold" grpId="9" nodeType="withEffect">
                                  <p:stCondLst>
                                    <p:cond delay="3350"/>
                                  </p:stCondLst>
                                  <p:childTnLst>
                                    <p:animScale>
                                      <p:cBhvr>
                                        <p:cTn id="60" dur="200" fill="hold"/>
                                        <p:tgtEl>
                                          <p:spTgt spid="3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" presetClass="exit" presetSubtype="2" accel="100000" fill="hold" grpId="10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4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4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2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2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decel="100000" fill="hold" grpId="1" nodeType="withEffect">
                                  <p:stCondLst>
                                    <p:cond delay="2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70" dur="20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xit" presetSubtype="32" fill="hold" grpId="2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anim calcmode="lin" valueType="num">
                                      <p:cBhvr>
                                        <p:cTn id="72" dur="2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xit" presetSubtype="4" accel="10000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xit" presetSubtype="1" accel="100000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4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4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6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8" dur="400" fill="hold"/>
                                        <p:tgtEl>
                                          <p:spTgt spid="8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decel="100000" fill="hold" grpId="3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100" dur="4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8" presetClass="emph" presetSubtype="0" decel="100000" fill="hold" grpId="4" nodeType="withEffect">
                                  <p:stCondLst>
                                    <p:cond delay="3600"/>
                                  </p:stCondLst>
                                  <p:childTnLst>
                                    <p:animRot by="-780000">
                                      <p:cBhvr>
                                        <p:cTn id="102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2" presetClass="exit" presetSubtype="2" accel="100000" fill="hold" grpId="5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0" dur="200" fill="hold"/>
                                        <p:tgtEl>
                                          <p:spTgt spid="26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12" dur="800" fill="hold"/>
                                        <p:tgtEl>
                                          <p:spTgt spid="26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6" presetClass="emph" presetSubtype="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14" dur="300" fill="hold"/>
                                        <p:tgtEl>
                                          <p:spTgt spid="26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6" presetClass="emph" presetSubtype="0" decel="100000" fill="hold" grpId="4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116" dur="300" fill="hold"/>
                                        <p:tgtEl>
                                          <p:spTgt spid="2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6" presetClass="emph" presetSubtype="0" decel="100000" fill="hold" grpId="5" nodeType="withEffect">
                                  <p:stCondLst>
                                    <p:cond delay="2950"/>
                                  </p:stCondLst>
                                  <p:childTnLst>
                                    <p:animScale>
                                      <p:cBhvr>
                                        <p:cTn id="118" dur="40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8" presetClass="emph" presetSubtype="0" decel="100000" fill="hold" grpId="6" nodeType="withEffect">
                                  <p:stCondLst>
                                    <p:cond delay="2950"/>
                                  </p:stCondLst>
                                  <p:childTnLst>
                                    <p:animRot by="600000">
                                      <p:cBhvr>
                                        <p:cTn id="120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" presetID="6" presetClass="emph" presetSubtype="0" fill="hold" grpId="7" nodeType="withEffect">
                                  <p:stCondLst>
                                    <p:cond delay="3300"/>
                                  </p:stCondLst>
                                  <p:childTnLst>
                                    <p:animScale>
                                      <p:cBhvr>
                                        <p:cTn id="122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8" presetClass="emph" presetSubtype="0" fill="hold" grpId="8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-600000">
                                      <p:cBhvr>
                                        <p:cTn id="124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6" presetClass="emph" presetSubtype="0" decel="100000" fill="hold" grpId="9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126" dur="200" fill="hold"/>
                                        <p:tgtEl>
                                          <p:spTgt spid="2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" presetClass="exit" presetSubtype="2" accel="100000" fill="hold" grpId="10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4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4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2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2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6" presetClass="emph" presetSubtype="0" decel="100000" fill="hold" grpId="1" nodeType="withEffect">
                                  <p:stCondLst>
                                    <p:cond delay="2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36" dur="20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3" presetClass="exit" presetSubtype="32" fill="hold" grpId="2" nodeType="withEffect">
                                  <p:stCondLst>
                                    <p:cond delay="320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anim calcmode="lin" valueType="num">
                                      <p:cBhvr>
                                        <p:cTn id="138" dur="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6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6" presetClass="emph" presetSubtype="0" decel="10000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8" dur="400" fill="hold"/>
                                        <p:tgtEl>
                                          <p:spTgt spid="7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6" presetClass="emph" presetSubtype="0" decel="100000" fill="hold" grpId="3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150" dur="4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8" presetClass="emph" presetSubtype="0" decel="100000" fill="hold" grpId="4" nodeType="withEffect">
                                  <p:stCondLst>
                                    <p:cond delay="3800"/>
                                  </p:stCondLst>
                                  <p:childTnLst>
                                    <p:animRot by="-780000">
                                      <p:cBhvr>
                                        <p:cTn id="152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3" presetID="2" presetClass="exit" presetSubtype="2" accel="100000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60" dur="200" fill="hold"/>
                                        <p:tgtEl>
                                          <p:spTgt spid="27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6" presetClass="emph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62" dur="800" fill="hold"/>
                                        <p:tgtEl>
                                          <p:spTgt spid="27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6" presetClass="emph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164" dur="300" fill="hold"/>
                                        <p:tgtEl>
                                          <p:spTgt spid="27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6" presetClass="emph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66" dur="300" fill="hold"/>
                                        <p:tgtEl>
                                          <p:spTgt spid="2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6" presetClass="emph" presetSubtype="0" decel="100000" fill="hold" nodeType="withEffect">
                                  <p:stCondLst>
                                    <p:cond delay="3150"/>
                                  </p:stCondLst>
                                  <p:childTnLst>
                                    <p:animScale>
                                      <p:cBhvr>
                                        <p:cTn id="168" dur="400" fill="hold"/>
                                        <p:tgtEl>
                                          <p:spTgt spid="2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8" presetClass="emph" presetSubtype="0" decel="100000" fill="hold" nodeType="withEffect">
                                  <p:stCondLst>
                                    <p:cond delay="3150"/>
                                  </p:stCondLst>
                                  <p:childTnLst>
                                    <p:animRot by="600000">
                                      <p:cBhvr>
                                        <p:cTn id="17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1" presetID="6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Scale>
                                      <p:cBhvr>
                                        <p:cTn id="172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8" presetClass="emph" presetSubtype="0" fill="hold" nodeType="withEffect">
                                  <p:stCondLst>
                                    <p:cond delay="3550"/>
                                  </p:stCondLst>
                                  <p:childTnLst>
                                    <p:animRot by="-600000">
                                      <p:cBhvr>
                                        <p:cTn id="174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5" presetID="6" presetClass="emph" presetSubtype="0" decel="10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Scale>
                                      <p:cBhvr>
                                        <p:cTn id="176" dur="200" fill="hold"/>
                                        <p:tgtEl>
                                          <p:spTgt spid="2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2" presetClass="exit" presetSubtype="2" ac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8" dur="4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4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3" presetClass="entr" presetSubtype="16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22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22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6" presetClass="emph" presetSubtype="0" decel="100000" fill="hold" grpId="1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86" dur="2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3" presetClass="exit" presetSubtype="32" fill="hold" grpId="2" nodeType="withEffect">
                                  <p:stCondLst>
                                    <p:cond delay="340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anim calcmode="lin" valueType="num">
                                      <p:cBhvr>
                                        <p:cTn id="188" dur="2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2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96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98" dur="400" fill="hold"/>
                                        <p:tgtEl>
                                          <p:spTgt spid="6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6" presetClass="emph" presetSubtype="0" decel="100000" fill="hold" grpId="3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200" dur="4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8" presetClass="emph" presetSubtype="0" decel="100000" fill="hold" grpId="4" nodeType="withEffect">
                                  <p:stCondLst>
                                    <p:cond delay="4000"/>
                                  </p:stCondLst>
                                  <p:childTnLst>
                                    <p:animRot by="-780000">
                                      <p:cBhvr>
                                        <p:cTn id="202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3" presetID="2" presetClass="exit" presetSubtype="2" accel="100000" fill="hold" grpId="5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4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6" presetClass="emph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210" dur="200" fill="hold"/>
                                        <p:tgtEl>
                                          <p:spTgt spid="23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11" presetID="6" presetClass="emph" presetSubtype="0" decel="10000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212" dur="8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6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214" dur="300" fill="hold"/>
                                        <p:tgtEl>
                                          <p:spTgt spid="23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6" presetClass="emph" presetSubtype="0" decel="100000" fill="hold" grpId="4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216" dur="300" fill="hold"/>
                                        <p:tgtEl>
                                          <p:spTgt spid="2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6" presetClass="emph" presetSubtype="0" decel="100000" fill="hold" grpId="5" nodeType="withEffect">
                                  <p:stCondLst>
                                    <p:cond delay="3350"/>
                                  </p:stCondLst>
                                  <p:childTnLst>
                                    <p:animScale>
                                      <p:cBhvr>
                                        <p:cTn id="218" dur="400" fill="hold"/>
                                        <p:tgtEl>
                                          <p:spTgt spid="2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8" presetClass="emph" presetSubtype="0" decel="100000" fill="hold" grpId="6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600000">
                                      <p:cBhvr>
                                        <p:cTn id="22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1" presetID="6" presetClass="emph" presetSubtype="0" fill="hold" grpId="7" nodeType="withEffect">
                                  <p:stCondLst>
                                    <p:cond delay="3700"/>
                                  </p:stCondLst>
                                  <p:childTnLst>
                                    <p:animScale>
                                      <p:cBhvr>
                                        <p:cTn id="222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23" presetID="8" presetClass="emph" presetSubtype="0" fill="hold" grpId="8" nodeType="withEffect">
                                  <p:stCondLst>
                                    <p:cond delay="3750"/>
                                  </p:stCondLst>
                                  <p:childTnLst>
                                    <p:animRot by="-600000">
                                      <p:cBhvr>
                                        <p:cTn id="22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5" presetID="6" presetClass="emph" presetSubtype="0" decel="100000" fill="hold" grpId="9" nodeType="withEffect">
                                  <p:stCondLst>
                                    <p:cond delay="3950"/>
                                  </p:stCondLst>
                                  <p:childTnLst>
                                    <p:animScale>
                                      <p:cBhvr>
                                        <p:cTn id="226" dur="200" fill="hold"/>
                                        <p:tgtEl>
                                          <p:spTgt spid="2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27" presetID="2" presetClass="exit" presetSubtype="2" accel="100000" fill="hold" grpId="10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8" dur="4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4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3" presetClass="entr" presetSubtype="16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22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22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6" presetClass="emph" presetSubtype="0" decel="100000" fill="hold" grpId="1" nodeType="withEffect">
                                  <p:stCondLst>
                                    <p:cond delay="3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36" dur="20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23" presetClass="exit" presetSubtype="32" fill="hold" grpId="2" nodeType="withEffect">
                                  <p:stCondLst>
                                    <p:cond delay="360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anim calcmode="lin" valueType="num">
                                      <p:cBhvr>
                                        <p:cTn id="238" dur="2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2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6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46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247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48" dur="400" fill="hold"/>
                                        <p:tgtEl>
                                          <p:spTgt spid="5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6" presetClass="emph" presetSubtype="0" decel="100000" fill="hold" grpId="3" nodeType="withEffect">
                                  <p:stCondLst>
                                    <p:cond delay="4200"/>
                                  </p:stCondLst>
                                  <p:childTnLst>
                                    <p:animScale>
                                      <p:cBhvr>
                                        <p:cTn id="250" dur="4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8" presetClass="emph" presetSubtype="0" decel="100000" fill="hold" grpId="4" nodeType="withEffect">
                                  <p:stCondLst>
                                    <p:cond delay="4200"/>
                                  </p:stCondLst>
                                  <p:childTnLst>
                                    <p:animRot by="-780000">
                                      <p:cBhvr>
                                        <p:cTn id="252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3" presetID="2" presetClass="exit" presetSubtype="2" accel="100000" fill="hold" grpId="5" nodeType="withEffect">
                                  <p:stCondLst>
                                    <p:cond delay="4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4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6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260" dur="200" fill="hold"/>
                                        <p:tgtEl>
                                          <p:spTgt spid="24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6" presetClass="emph" presetSubtype="0" decel="10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62" dur="800" fill="hold"/>
                                        <p:tgtEl>
                                          <p:spTgt spid="24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263" presetID="6" presetClass="emph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264" dur="300" fill="hold"/>
                                        <p:tgtEl>
                                          <p:spTgt spid="24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265" presetID="6" presetClass="emph" presetSubtype="0" decel="100000" fill="hold" grpId="4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266" dur="300" fill="hold"/>
                                        <p:tgtEl>
                                          <p:spTgt spid="2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67" presetID="6" presetClass="emph" presetSubtype="0" decel="100000" fill="hold" grpId="5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268" dur="400" fill="hold"/>
                                        <p:tgtEl>
                                          <p:spTgt spid="2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69" presetID="8" presetClass="emph" presetSubtype="0" decel="100000" fill="hold" grpId="6" nodeType="withEffect">
                                  <p:stCondLst>
                                    <p:cond delay="3550"/>
                                  </p:stCondLst>
                                  <p:childTnLst>
                                    <p:animRot by="600000">
                                      <p:cBhvr>
                                        <p:cTn id="27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1" presetID="6" presetClass="emph" presetSubtype="0" fill="hold" grpId="7" nodeType="withEffect">
                                  <p:stCondLst>
                                    <p:cond delay="3900"/>
                                  </p:stCondLst>
                                  <p:childTnLst>
                                    <p:animScale>
                                      <p:cBhvr>
                                        <p:cTn id="272" dur="250" fill="hold"/>
                                        <p:tgtEl>
                                          <p:spTgt spid="2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73" presetID="8" presetClass="emph" presetSubtype="0" fill="hold" grpId="8" nodeType="withEffect">
                                  <p:stCondLst>
                                    <p:cond delay="3950"/>
                                  </p:stCondLst>
                                  <p:childTnLst>
                                    <p:animRot by="-600000">
                                      <p:cBhvr>
                                        <p:cTn id="274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5" presetID="6" presetClass="emph" presetSubtype="0" decel="100000" fill="hold" grpId="9" nodeType="withEffect">
                                  <p:stCondLst>
                                    <p:cond delay="4150"/>
                                  </p:stCondLst>
                                  <p:childTnLst>
                                    <p:animScale>
                                      <p:cBhvr>
                                        <p:cTn id="276" dur="200" fill="hold"/>
                                        <p:tgtEl>
                                          <p:spTgt spid="2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77" presetID="2" presetClass="exit" presetSubtype="2" accel="100000" fill="hold" grpId="10" nodeType="withEffect">
                                  <p:stCondLst>
                                    <p:cond delay="4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8" dur="4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4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23" presetClass="entr" presetSubtype="16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22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22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6" presetClass="emph" presetSubtype="0" decel="100000" fill="hold" grpId="1" nodeType="withEffect">
                                  <p:stCondLst>
                                    <p:cond delay="3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86" dur="20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87" presetID="23" presetClass="exit" presetSubtype="32" fill="hold" grpId="2" nodeType="withEffect">
                                  <p:stCondLst>
                                    <p:cond delay="380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anim calcmode="lin" valueType="num">
                                      <p:cBhvr>
                                        <p:cTn id="288" dur="2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2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96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297" presetID="6" presetClass="emph" presetSubtype="0" decel="100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298" dur="400" fill="hold"/>
                                        <p:tgtEl>
                                          <p:spTgt spid="4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299" presetID="6" presetClass="emph" presetSubtype="0" decel="100000" fill="hold" grpId="3" nodeType="withEffect">
                                  <p:stCondLst>
                                    <p:cond delay="4400"/>
                                  </p:stCondLst>
                                  <p:childTnLst>
                                    <p:animScale>
                                      <p:cBhvr>
                                        <p:cTn id="300" dur="4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01" presetID="8" presetClass="emph" presetSubtype="0" decel="100000" fill="hold" grpId="4" nodeType="withEffect">
                                  <p:stCondLst>
                                    <p:cond delay="4400"/>
                                  </p:stCondLst>
                                  <p:childTnLst>
                                    <p:animRot by="-780000">
                                      <p:cBhvr>
                                        <p:cTn id="302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3" presetID="2" presetClass="exit" presetSubtype="2" accel="100000" fill="hold" grpId="5" nodeType="withEffect">
                                  <p:stCondLst>
                                    <p:cond delay="4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4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6" presetClass="emph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310" dur="200" fill="hold"/>
                                        <p:tgtEl>
                                          <p:spTgt spid="25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311" presetID="6" presetClass="emph" presetSubtype="0" decel="10000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12" dur="800" fill="hold"/>
                                        <p:tgtEl>
                                          <p:spTgt spid="25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313" presetID="6" presetClass="emph" presetSubtype="0" fill="hold" grpId="3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314" dur="300" fill="hold"/>
                                        <p:tgtEl>
                                          <p:spTgt spid="25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315" presetID="6" presetClass="emph" presetSubtype="0" decel="100000" fill="hold" grpId="4" nodeType="with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316" dur="300" fill="hold"/>
                                        <p:tgtEl>
                                          <p:spTgt spid="2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17" presetID="6" presetClass="emph" presetSubtype="0" decel="100000" fill="hold" grpId="5" nodeType="withEffect">
                                  <p:stCondLst>
                                    <p:cond delay="3750"/>
                                  </p:stCondLst>
                                  <p:childTnLst>
                                    <p:animScale>
                                      <p:cBhvr>
                                        <p:cTn id="318" dur="400" fill="hold"/>
                                        <p:tgtEl>
                                          <p:spTgt spid="2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9" presetID="8" presetClass="emph" presetSubtype="0" decel="100000" fill="hold" grpId="6" nodeType="withEffect">
                                  <p:stCondLst>
                                    <p:cond delay="3750"/>
                                  </p:stCondLst>
                                  <p:childTnLst>
                                    <p:animRot by="600000">
                                      <p:cBhvr>
                                        <p:cTn id="320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1" presetID="6" presetClass="emph" presetSubtype="0" fill="hold" grpId="7" nodeType="withEffect">
                                  <p:stCondLst>
                                    <p:cond delay="4100"/>
                                  </p:stCondLst>
                                  <p:childTnLst>
                                    <p:animScale>
                                      <p:cBhvr>
                                        <p:cTn id="322" dur="250" fill="hold"/>
                                        <p:tgtEl>
                                          <p:spTgt spid="2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23" presetID="8" presetClass="emph" presetSubtype="0" fill="hold" grpId="8" nodeType="withEffect">
                                  <p:stCondLst>
                                    <p:cond delay="4150"/>
                                  </p:stCondLst>
                                  <p:childTnLst>
                                    <p:animRot by="-600000">
                                      <p:cBhvr>
                                        <p:cTn id="3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5" presetID="6" presetClass="emph" presetSubtype="0" decel="100000" fill="hold" grpId="9" nodeType="withEffect">
                                  <p:stCondLst>
                                    <p:cond delay="4350"/>
                                  </p:stCondLst>
                                  <p:childTnLst>
                                    <p:animScale>
                                      <p:cBhvr>
                                        <p:cTn id="326" dur="200" fill="hold"/>
                                        <p:tgtEl>
                                          <p:spTgt spid="2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27" presetID="2" presetClass="exit" presetSubtype="2" accel="100000" fill="hold" grpId="10" nodeType="withEffect">
                                  <p:stCondLst>
                                    <p:cond delay="4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8" dur="4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4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23" presetClass="entr" presetSubtype="16" fill="hold" grpId="0" nodeType="withEffect">
                                  <p:stCondLst>
                                    <p:cond delay="18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22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22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6" presetClass="emph" presetSubtype="0" decel="100000" fill="hold" grpId="1" nodeType="withEffect">
                                  <p:stCondLst>
                                    <p:cond delay="3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336" dur="20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7" presetID="23" presetClass="exit" presetSubtype="32" fill="hold" grpId="2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anim calcmode="lin" valueType="num">
                                      <p:cBhvr>
                                        <p:cTn id="338" dur="2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2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" presetClass="exit" presetSubtype="2" ac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6" dur="4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" dur="4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50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8" presetClass="entr" presetSubtype="12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4" dur="3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9" grpId="0" animBg="1"/>
      <p:bldP spid="9" grpId="1" animBg="1"/>
      <p:bldP spid="9" grpId="2" animBg="1"/>
      <p:bldP spid="9" grpId="5" animBg="1"/>
      <p:bldP spid="9" grpId="6" animBg="1"/>
      <p:bldP spid="9" grpId="7" animBg="1"/>
      <p:bldP spid="13" grpId="0"/>
      <p:bldP spid="13" grpId="1"/>
      <p:bldP spid="14" grpId="0"/>
      <p:bldP spid="14" grpId="1"/>
      <p:bldP spid="14" grpId="2"/>
      <p:bldP spid="15" grpId="0"/>
      <p:bldP spid="15" grpId="1"/>
      <p:bldP spid="15" grpId="2"/>
      <p:bldP spid="16" grpId="0"/>
      <p:bldP spid="16" grpId="1"/>
      <p:bldP spid="16" grpId="2"/>
      <p:bldP spid="17" grpId="0"/>
      <p:bldP spid="17" grpId="1"/>
      <p:bldP spid="17" grpId="2"/>
      <p:bldP spid="19" grpId="0"/>
      <p:bldP spid="19" grpId="1"/>
      <p:bldP spid="19" grpId="2"/>
      <p:bldP spid="20" grpId="0"/>
      <p:bldP spid="20" grpId="1"/>
      <p:bldP spid="20" grpId="2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3" grpId="8" animBg="1"/>
      <p:bldP spid="23" grpId="9" animBg="1"/>
      <p:bldP spid="23" grpId="10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4" grpId="7" animBg="1"/>
      <p:bldP spid="24" grpId="8" animBg="1"/>
      <p:bldP spid="24" grpId="9" animBg="1"/>
      <p:bldP spid="24" grpId="10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5" grpId="6" animBg="1"/>
      <p:bldP spid="25" grpId="7" animBg="1"/>
      <p:bldP spid="25" grpId="8" animBg="1"/>
      <p:bldP spid="25" grpId="9" animBg="1"/>
      <p:bldP spid="25" grpId="10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6" grpId="8" animBg="1"/>
      <p:bldP spid="26" grpId="9" animBg="1"/>
      <p:bldP spid="26" grpId="10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36" grpId="6" animBg="1"/>
      <p:bldP spid="36" grpId="7" animBg="1"/>
      <p:bldP spid="36" grpId="8" animBg="1"/>
      <p:bldP spid="36" grpId="9" animBg="1"/>
      <p:bldP spid="36" grpId="10" animBg="1"/>
      <p:bldP spid="37" grpId="0"/>
      <p:bldP spid="37" grpId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50" grpId="0" animBg="1"/>
      <p:bldP spid="5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GROUP">
            <a:extLst>
              <a:ext uri="{FF2B5EF4-FFF2-40B4-BE49-F238E27FC236}">
                <a16:creationId xmlns:a16="http://schemas.microsoft.com/office/drawing/2014/main" id="{6A45AE0E-B495-4827-9CE7-88B80A500335}"/>
              </a:ext>
            </a:extLst>
          </p:cNvPr>
          <p:cNvGrpSpPr/>
          <p:nvPr/>
        </p:nvGrpSpPr>
        <p:grpSpPr>
          <a:xfrm>
            <a:off x="6090362" y="2107062"/>
            <a:ext cx="5970557" cy="5896936"/>
            <a:chOff x="6090362" y="2107062"/>
            <a:chExt cx="5970557" cy="5896936"/>
          </a:xfrm>
        </p:grpSpPr>
        <p:sp>
          <p:nvSpPr>
            <p:cNvPr id="42" name="Shape 906">
              <a:extLst>
                <a:ext uri="{FF2B5EF4-FFF2-40B4-BE49-F238E27FC236}">
                  <a16:creationId xmlns:a16="http://schemas.microsoft.com/office/drawing/2014/main" id="{34A316C2-734F-4482-975C-0E7B8240DF27}"/>
                </a:ext>
              </a:extLst>
            </p:cNvPr>
            <p:cNvSpPr/>
            <p:nvPr/>
          </p:nvSpPr>
          <p:spPr>
            <a:xfrm>
              <a:off x="9298040" y="3565098"/>
              <a:ext cx="2762879" cy="220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3" h="21600" extrusionOk="0">
                  <a:moveTo>
                    <a:pt x="12228" y="0"/>
                  </a:moveTo>
                  <a:cubicBezTo>
                    <a:pt x="11381" y="0"/>
                    <a:pt x="10538" y="179"/>
                    <a:pt x="9724" y="531"/>
                  </a:cubicBezTo>
                  <a:cubicBezTo>
                    <a:pt x="8048" y="1258"/>
                    <a:pt x="6627" y="2654"/>
                    <a:pt x="5614" y="4568"/>
                  </a:cubicBezTo>
                  <a:lnTo>
                    <a:pt x="272" y="14375"/>
                  </a:lnTo>
                  <a:cubicBezTo>
                    <a:pt x="-294" y="15412"/>
                    <a:pt x="64" y="16882"/>
                    <a:pt x="979" y="17279"/>
                  </a:cubicBezTo>
                  <a:lnTo>
                    <a:pt x="9616" y="21021"/>
                  </a:lnTo>
                  <a:cubicBezTo>
                    <a:pt x="10465" y="21406"/>
                    <a:pt x="11340" y="21600"/>
                    <a:pt x="12224" y="21600"/>
                  </a:cubicBezTo>
                  <a:cubicBezTo>
                    <a:pt x="13072" y="21600"/>
                    <a:pt x="13915" y="21421"/>
                    <a:pt x="14728" y="21068"/>
                  </a:cubicBezTo>
                  <a:cubicBezTo>
                    <a:pt x="18975" y="19228"/>
                    <a:pt x="21306" y="13126"/>
                    <a:pt x="19927" y="7463"/>
                  </a:cubicBezTo>
                  <a:cubicBezTo>
                    <a:pt x="18838" y="2999"/>
                    <a:pt x="15745" y="0"/>
                    <a:pt x="12228" y="0"/>
                  </a:cubicBezTo>
                  <a:close/>
                </a:path>
              </a:pathLst>
            </a:custGeom>
            <a:gradFill>
              <a:gsLst>
                <a:gs pos="0">
                  <a:srgbClr val="DE394A"/>
                </a:gs>
                <a:gs pos="100000">
                  <a:srgbClr val="E6692F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lIns="0" tIns="0" rIns="0" bIns="0"/>
            <a:lstStyle/>
            <a:p>
              <a:endParaRPr sz="3600">
                <a:cs typeface="Calibri" charset="0"/>
              </a:endParaRPr>
            </a:p>
          </p:txBody>
        </p:sp>
        <p:sp>
          <p:nvSpPr>
            <p:cNvPr id="43" name="Shape 907">
              <a:extLst>
                <a:ext uri="{FF2B5EF4-FFF2-40B4-BE49-F238E27FC236}">
                  <a16:creationId xmlns:a16="http://schemas.microsoft.com/office/drawing/2014/main" id="{30FE7932-E716-4D18-9C4B-F4DD8AD9593E}"/>
                </a:ext>
              </a:extLst>
            </p:cNvPr>
            <p:cNvSpPr/>
            <p:nvPr/>
          </p:nvSpPr>
          <p:spPr>
            <a:xfrm>
              <a:off x="9152237" y="5460545"/>
              <a:ext cx="2201679" cy="2543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341" extrusionOk="0">
                  <a:moveTo>
                    <a:pt x="10638" y="21341"/>
                  </a:moveTo>
                  <a:lnTo>
                    <a:pt x="10638" y="21341"/>
                  </a:lnTo>
                  <a:cubicBezTo>
                    <a:pt x="12890" y="21341"/>
                    <a:pt x="15047" y="20730"/>
                    <a:pt x="16875" y="19576"/>
                  </a:cubicBezTo>
                  <a:cubicBezTo>
                    <a:pt x="19171" y="18126"/>
                    <a:pt x="20681" y="15986"/>
                    <a:pt x="21125" y="13550"/>
                  </a:cubicBezTo>
                  <a:cubicBezTo>
                    <a:pt x="21569" y="11113"/>
                    <a:pt x="20895" y="8672"/>
                    <a:pt x="19226" y="6676"/>
                  </a:cubicBezTo>
                  <a:cubicBezTo>
                    <a:pt x="17867" y="5050"/>
                    <a:pt x="15983" y="3877"/>
                    <a:pt x="13781" y="3284"/>
                  </a:cubicBezTo>
                  <a:lnTo>
                    <a:pt x="2433" y="80"/>
                  </a:lnTo>
                  <a:cubicBezTo>
                    <a:pt x="1232" y="-259"/>
                    <a:pt x="1" y="519"/>
                    <a:pt x="1" y="1615"/>
                  </a:cubicBezTo>
                  <a:lnTo>
                    <a:pt x="1" y="11975"/>
                  </a:lnTo>
                  <a:cubicBezTo>
                    <a:pt x="-31" y="13987"/>
                    <a:pt x="670" y="15907"/>
                    <a:pt x="2030" y="17533"/>
                  </a:cubicBezTo>
                  <a:cubicBezTo>
                    <a:pt x="4023" y="19917"/>
                    <a:pt x="7242" y="21340"/>
                    <a:pt x="10638" y="21341"/>
                  </a:cubicBezTo>
                  <a:close/>
                </a:path>
              </a:pathLst>
            </a:custGeom>
            <a:gradFill>
              <a:gsLst>
                <a:gs pos="0">
                  <a:srgbClr val="DE394A"/>
                </a:gs>
                <a:gs pos="100000">
                  <a:srgbClr val="7030A0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lIns="0" tIns="0" rIns="0" bIns="0"/>
            <a:lstStyle/>
            <a:p>
              <a:endParaRPr sz="3600">
                <a:cs typeface="Calibri" charset="0"/>
              </a:endParaRPr>
            </a:p>
          </p:txBody>
        </p:sp>
        <p:sp>
          <p:nvSpPr>
            <p:cNvPr id="44" name="Shape 908">
              <a:extLst>
                <a:ext uri="{FF2B5EF4-FFF2-40B4-BE49-F238E27FC236}">
                  <a16:creationId xmlns:a16="http://schemas.microsoft.com/office/drawing/2014/main" id="{2EFA0EA3-CF67-4C0D-8718-B96EA93C8638}"/>
                </a:ext>
              </a:extLst>
            </p:cNvPr>
            <p:cNvSpPr/>
            <p:nvPr/>
          </p:nvSpPr>
          <p:spPr>
            <a:xfrm>
              <a:off x="6819380" y="5460545"/>
              <a:ext cx="2201013" cy="2543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0" h="21341" extrusionOk="0">
                  <a:moveTo>
                    <a:pt x="1927" y="6676"/>
                  </a:moveTo>
                  <a:cubicBezTo>
                    <a:pt x="-1350" y="10796"/>
                    <a:pt x="-347" y="16583"/>
                    <a:pt x="4165" y="19576"/>
                  </a:cubicBezTo>
                  <a:cubicBezTo>
                    <a:pt x="5903" y="20730"/>
                    <a:pt x="7956" y="21341"/>
                    <a:pt x="10098" y="21341"/>
                  </a:cubicBezTo>
                  <a:cubicBezTo>
                    <a:pt x="13330" y="21341"/>
                    <a:pt x="16391" y="19917"/>
                    <a:pt x="18288" y="17533"/>
                  </a:cubicBezTo>
                  <a:cubicBezTo>
                    <a:pt x="19582" y="15907"/>
                    <a:pt x="20250" y="13987"/>
                    <a:pt x="20219" y="11983"/>
                  </a:cubicBezTo>
                  <a:lnTo>
                    <a:pt x="20219" y="1615"/>
                  </a:lnTo>
                  <a:cubicBezTo>
                    <a:pt x="20219" y="519"/>
                    <a:pt x="19048" y="-259"/>
                    <a:pt x="17906" y="80"/>
                  </a:cubicBezTo>
                  <a:lnTo>
                    <a:pt x="7118" y="3282"/>
                  </a:lnTo>
                  <a:cubicBezTo>
                    <a:pt x="5012" y="3877"/>
                    <a:pt x="3222" y="5050"/>
                    <a:pt x="1927" y="667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250"/>
            </a:p>
          </p:txBody>
        </p:sp>
        <p:sp>
          <p:nvSpPr>
            <p:cNvPr id="45" name="Shape 909">
              <a:extLst>
                <a:ext uri="{FF2B5EF4-FFF2-40B4-BE49-F238E27FC236}">
                  <a16:creationId xmlns:a16="http://schemas.microsoft.com/office/drawing/2014/main" id="{957F7622-B0D7-4BBC-B3A0-D951378905F8}"/>
                </a:ext>
              </a:extLst>
            </p:cNvPr>
            <p:cNvSpPr/>
            <p:nvPr/>
          </p:nvSpPr>
          <p:spPr>
            <a:xfrm>
              <a:off x="6090362" y="3565098"/>
              <a:ext cx="2762834" cy="220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3" h="21600" extrusionOk="0">
                  <a:moveTo>
                    <a:pt x="10599" y="531"/>
                  </a:moveTo>
                  <a:cubicBezTo>
                    <a:pt x="9785" y="179"/>
                    <a:pt x="8943" y="0"/>
                    <a:pt x="8096" y="0"/>
                  </a:cubicBezTo>
                  <a:cubicBezTo>
                    <a:pt x="4579" y="0"/>
                    <a:pt x="1485" y="2999"/>
                    <a:pt x="397" y="7463"/>
                  </a:cubicBezTo>
                  <a:cubicBezTo>
                    <a:pt x="-983" y="13126"/>
                    <a:pt x="1350" y="19228"/>
                    <a:pt x="5596" y="21068"/>
                  </a:cubicBezTo>
                  <a:cubicBezTo>
                    <a:pt x="6409" y="21421"/>
                    <a:pt x="7251" y="21600"/>
                    <a:pt x="8099" y="21600"/>
                  </a:cubicBezTo>
                  <a:lnTo>
                    <a:pt x="8099" y="21600"/>
                  </a:lnTo>
                  <a:cubicBezTo>
                    <a:pt x="8984" y="21600"/>
                    <a:pt x="9858" y="21406"/>
                    <a:pt x="10700" y="21024"/>
                  </a:cubicBezTo>
                  <a:lnTo>
                    <a:pt x="19344" y="17279"/>
                  </a:lnTo>
                  <a:cubicBezTo>
                    <a:pt x="20259" y="16882"/>
                    <a:pt x="20617" y="15412"/>
                    <a:pt x="20052" y="14375"/>
                  </a:cubicBezTo>
                  <a:lnTo>
                    <a:pt x="14714" y="4576"/>
                  </a:lnTo>
                  <a:cubicBezTo>
                    <a:pt x="13697" y="2654"/>
                    <a:pt x="12276" y="1258"/>
                    <a:pt x="10599" y="531"/>
                  </a:cubicBezTo>
                  <a:close/>
                </a:path>
              </a:pathLst>
            </a:custGeom>
            <a:gradFill>
              <a:gsLst>
                <a:gs pos="0">
                  <a:srgbClr val="F9B315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lIns="0" tIns="0" rIns="0" bIns="0"/>
            <a:lstStyle/>
            <a:p>
              <a:endParaRPr sz="3600">
                <a:cs typeface="Calibri" charset="0"/>
              </a:endParaRPr>
            </a:p>
          </p:txBody>
        </p:sp>
        <p:sp>
          <p:nvSpPr>
            <p:cNvPr id="46" name="Shape 910">
              <a:extLst>
                <a:ext uri="{FF2B5EF4-FFF2-40B4-BE49-F238E27FC236}">
                  <a16:creationId xmlns:a16="http://schemas.microsoft.com/office/drawing/2014/main" id="{53633DE0-EFCF-405B-BFF2-73DCEA86C6BD}"/>
                </a:ext>
              </a:extLst>
            </p:cNvPr>
            <p:cNvSpPr/>
            <p:nvPr/>
          </p:nvSpPr>
          <p:spPr>
            <a:xfrm>
              <a:off x="7985809" y="2107062"/>
              <a:ext cx="2201300" cy="2838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1" extrusionOk="0">
                  <a:moveTo>
                    <a:pt x="10800" y="0"/>
                  </a:moveTo>
                  <a:cubicBezTo>
                    <a:pt x="4845" y="0"/>
                    <a:pt x="0" y="3723"/>
                    <a:pt x="0" y="8299"/>
                  </a:cubicBezTo>
                  <a:cubicBezTo>
                    <a:pt x="0" y="10106"/>
                    <a:pt x="742" y="11823"/>
                    <a:pt x="2146" y="13265"/>
                  </a:cubicBezTo>
                  <a:lnTo>
                    <a:pt x="9273" y="20803"/>
                  </a:lnTo>
                  <a:cubicBezTo>
                    <a:pt x="10027" y="21600"/>
                    <a:pt x="11574" y="21600"/>
                    <a:pt x="12327" y="20803"/>
                  </a:cubicBezTo>
                  <a:lnTo>
                    <a:pt x="19448" y="13271"/>
                  </a:lnTo>
                  <a:cubicBezTo>
                    <a:pt x="20858" y="11823"/>
                    <a:pt x="21600" y="10106"/>
                    <a:pt x="21600" y="8299"/>
                  </a:cubicBezTo>
                  <a:cubicBezTo>
                    <a:pt x="21600" y="3723"/>
                    <a:pt x="16756" y="0"/>
                    <a:pt x="10800" y="0"/>
                  </a:cubicBezTo>
                  <a:close/>
                </a:path>
              </a:pathLst>
            </a:custGeom>
            <a:gradFill>
              <a:gsLst>
                <a:gs pos="0">
                  <a:srgbClr val="F58C23"/>
                </a:gs>
                <a:gs pos="100000">
                  <a:srgbClr val="FBB215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3240">
                <a:solidFill>
                  <a:schemeClr val="lt1"/>
                </a:solidFill>
                <a:latin typeface="+mj-lt"/>
              </a:endParaRPr>
            </a:p>
          </p:txBody>
        </p:sp>
      </p:grpSp>
      <p:sp>
        <p:nvSpPr>
          <p:cNvPr id="47" name="SHAPE">
            <a:extLst>
              <a:ext uri="{FF2B5EF4-FFF2-40B4-BE49-F238E27FC236}">
                <a16:creationId xmlns:a16="http://schemas.microsoft.com/office/drawing/2014/main" id="{632130D2-E760-402E-879A-545587894F8D}"/>
              </a:ext>
            </a:extLst>
          </p:cNvPr>
          <p:cNvSpPr/>
          <p:nvPr/>
        </p:nvSpPr>
        <p:spPr>
          <a:xfrm>
            <a:off x="11626233" y="2222067"/>
            <a:ext cx="890886" cy="890886"/>
          </a:xfrm>
          <a:prstGeom prst="roundRect">
            <a:avLst>
              <a:gd name="adj" fmla="val 18176"/>
            </a:avLst>
          </a:prstGeom>
          <a:gradFill>
            <a:gsLst>
              <a:gs pos="0">
                <a:srgbClr val="F58C23"/>
              </a:gs>
              <a:gs pos="100000">
                <a:srgbClr val="FBB215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3240">
              <a:solidFill>
                <a:schemeClr val="lt1"/>
              </a:solidFill>
              <a:latin typeface="+mj-lt"/>
            </a:endParaRPr>
          </a:p>
        </p:txBody>
      </p:sp>
      <p:sp>
        <p:nvSpPr>
          <p:cNvPr id="48" name="SHAPE">
            <a:extLst>
              <a:ext uri="{FF2B5EF4-FFF2-40B4-BE49-F238E27FC236}">
                <a16:creationId xmlns:a16="http://schemas.microsoft.com/office/drawing/2014/main" id="{7B007BC0-7B22-4379-8820-F097C1092610}"/>
              </a:ext>
            </a:extLst>
          </p:cNvPr>
          <p:cNvSpPr/>
          <p:nvPr/>
        </p:nvSpPr>
        <p:spPr>
          <a:xfrm>
            <a:off x="11486534" y="7511658"/>
            <a:ext cx="890886" cy="890886"/>
          </a:xfrm>
          <a:prstGeom prst="roundRect">
            <a:avLst>
              <a:gd name="adj" fmla="val 18176"/>
            </a:avLst>
          </a:prstGeom>
          <a:gradFill>
            <a:gsLst>
              <a:gs pos="0">
                <a:srgbClr val="DE394A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  <a:effectLst/>
        </p:spPr>
        <p:txBody>
          <a:bodyPr lIns="0" tIns="0" rIns="0" bIns="0"/>
          <a:lstStyle/>
          <a:p>
            <a:endParaRPr sz="3600">
              <a:cs typeface="Calibri" charset="0"/>
            </a:endParaRPr>
          </a:p>
        </p:txBody>
      </p:sp>
      <p:sp>
        <p:nvSpPr>
          <p:cNvPr id="49" name="SHAPE">
            <a:extLst>
              <a:ext uri="{FF2B5EF4-FFF2-40B4-BE49-F238E27FC236}">
                <a16:creationId xmlns:a16="http://schemas.microsoft.com/office/drawing/2014/main" id="{62A5433B-D17C-4F43-942B-0D2094B2EF66}"/>
              </a:ext>
            </a:extLst>
          </p:cNvPr>
          <p:cNvSpPr/>
          <p:nvPr/>
        </p:nvSpPr>
        <p:spPr>
          <a:xfrm>
            <a:off x="12413634" y="4738511"/>
            <a:ext cx="890886" cy="890886"/>
          </a:xfrm>
          <a:prstGeom prst="roundRect">
            <a:avLst>
              <a:gd name="adj" fmla="val 18176"/>
            </a:avLst>
          </a:prstGeom>
          <a:gradFill>
            <a:gsLst>
              <a:gs pos="0">
                <a:srgbClr val="DE394A"/>
              </a:gs>
              <a:gs pos="100000">
                <a:srgbClr val="E6692F"/>
              </a:gs>
            </a:gsLst>
            <a:lin ang="2700000" scaled="1"/>
          </a:gradFill>
          <a:ln>
            <a:noFill/>
          </a:ln>
          <a:effectLst/>
        </p:spPr>
        <p:txBody>
          <a:bodyPr lIns="0" tIns="0" rIns="0" bIns="0"/>
          <a:lstStyle/>
          <a:p>
            <a:endParaRPr sz="3600">
              <a:cs typeface="Calibri" charset="0"/>
            </a:endParaRPr>
          </a:p>
        </p:txBody>
      </p:sp>
      <p:sp>
        <p:nvSpPr>
          <p:cNvPr id="50" name="SHAPE">
            <a:extLst>
              <a:ext uri="{FF2B5EF4-FFF2-40B4-BE49-F238E27FC236}">
                <a16:creationId xmlns:a16="http://schemas.microsoft.com/office/drawing/2014/main" id="{7B93E2A8-6A14-45B2-AB8B-01C1534EC139}"/>
              </a:ext>
            </a:extLst>
          </p:cNvPr>
          <p:cNvSpPr/>
          <p:nvPr/>
        </p:nvSpPr>
        <p:spPr>
          <a:xfrm>
            <a:off x="5030606" y="3096246"/>
            <a:ext cx="890886" cy="890886"/>
          </a:xfrm>
          <a:prstGeom prst="roundRect">
            <a:avLst>
              <a:gd name="adj" fmla="val 18176"/>
            </a:avLst>
          </a:prstGeom>
          <a:gradFill>
            <a:gsLst>
              <a:gs pos="0">
                <a:srgbClr val="F9B315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lIns="0" tIns="0" rIns="0" bIns="0"/>
          <a:lstStyle/>
          <a:p>
            <a:endParaRPr sz="3600">
              <a:cs typeface="Calibri" charset="0"/>
            </a:endParaRPr>
          </a:p>
        </p:txBody>
      </p:sp>
      <p:sp>
        <p:nvSpPr>
          <p:cNvPr id="51" name="SHAPE">
            <a:extLst>
              <a:ext uri="{FF2B5EF4-FFF2-40B4-BE49-F238E27FC236}">
                <a16:creationId xmlns:a16="http://schemas.microsoft.com/office/drawing/2014/main" id="{72CB2B5A-D0EE-4041-9223-B19D84B68B65}"/>
              </a:ext>
            </a:extLst>
          </p:cNvPr>
          <p:cNvSpPr/>
          <p:nvPr/>
        </p:nvSpPr>
        <p:spPr>
          <a:xfrm>
            <a:off x="5030606" y="6587421"/>
            <a:ext cx="890886" cy="890886"/>
          </a:xfrm>
          <a:prstGeom prst="roundRect">
            <a:avLst>
              <a:gd name="adj" fmla="val 18176"/>
            </a:avLst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defTabSz="342900"/>
            <a:endParaRPr sz="225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</a:endParaRPr>
          </a:p>
        </p:txBody>
      </p:sp>
      <p:grpSp>
        <p:nvGrpSpPr>
          <p:cNvPr id="55" name="TEXT GROUP">
            <a:extLst>
              <a:ext uri="{FF2B5EF4-FFF2-40B4-BE49-F238E27FC236}">
                <a16:creationId xmlns:a16="http://schemas.microsoft.com/office/drawing/2014/main" id="{82B9D6C6-53BE-47FA-BB75-99EE54FD4085}"/>
              </a:ext>
            </a:extLst>
          </p:cNvPr>
          <p:cNvGrpSpPr/>
          <p:nvPr/>
        </p:nvGrpSpPr>
        <p:grpSpPr>
          <a:xfrm>
            <a:off x="13011477" y="2190538"/>
            <a:ext cx="3345163" cy="861455"/>
            <a:chOff x="1233037" y="2099470"/>
            <a:chExt cx="2208663" cy="568781"/>
          </a:xfrm>
        </p:grpSpPr>
        <p:sp>
          <p:nvSpPr>
            <p:cNvPr id="56" name="CHANGE TEXT HERE">
              <a:extLst>
                <a:ext uri="{FF2B5EF4-FFF2-40B4-BE49-F238E27FC236}">
                  <a16:creationId xmlns:a16="http://schemas.microsoft.com/office/drawing/2014/main" id="{66581102-9944-4998-8EC6-73736F0BFFFD}"/>
                </a:ext>
              </a:extLst>
            </p:cNvPr>
            <p:cNvSpPr/>
            <p:nvPr/>
          </p:nvSpPr>
          <p:spPr>
            <a:xfrm>
              <a:off x="1233038" y="2099470"/>
              <a:ext cx="1540341" cy="3048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2400" b="1" dirty="0">
                  <a:gradFill>
                    <a:gsLst>
                      <a:gs pos="0">
                        <a:srgbClr val="F58C23"/>
                      </a:gs>
                      <a:gs pos="100000">
                        <a:srgbClr val="FBB215"/>
                      </a:gs>
                    </a:gsLst>
                    <a:lin ang="5400000" scaled="1"/>
                  </a:gra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57" name="CHANGE TEXT HERE">
              <a:extLst>
                <a:ext uri="{FF2B5EF4-FFF2-40B4-BE49-F238E27FC236}">
                  <a16:creationId xmlns:a16="http://schemas.microsoft.com/office/drawing/2014/main" id="{AC8ED237-857D-4023-9F74-CC4C01D3543E}"/>
                </a:ext>
              </a:extLst>
            </p:cNvPr>
            <p:cNvSpPr/>
            <p:nvPr/>
          </p:nvSpPr>
          <p:spPr>
            <a:xfrm>
              <a:off x="1233037" y="2363434"/>
              <a:ext cx="2208663" cy="3048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sample text is here text for your</a:t>
              </a:r>
            </a:p>
            <a:p>
              <a:pPr defTabSz="914400"/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 give you more your title.</a:t>
              </a:r>
            </a:p>
          </p:txBody>
        </p:sp>
      </p:grpSp>
      <p:grpSp>
        <p:nvGrpSpPr>
          <p:cNvPr id="58" name="TEXT GROUP">
            <a:extLst>
              <a:ext uri="{FF2B5EF4-FFF2-40B4-BE49-F238E27FC236}">
                <a16:creationId xmlns:a16="http://schemas.microsoft.com/office/drawing/2014/main" id="{DE1C0AE9-098B-474E-856C-0224C3E79E63}"/>
              </a:ext>
            </a:extLst>
          </p:cNvPr>
          <p:cNvGrpSpPr/>
          <p:nvPr/>
        </p:nvGrpSpPr>
        <p:grpSpPr>
          <a:xfrm>
            <a:off x="13898880" y="4738511"/>
            <a:ext cx="3345163" cy="861455"/>
            <a:chOff x="1233037" y="2099470"/>
            <a:chExt cx="2208663" cy="568781"/>
          </a:xfrm>
        </p:grpSpPr>
        <p:sp>
          <p:nvSpPr>
            <p:cNvPr id="59" name="CHANGE TEXT HERE">
              <a:extLst>
                <a:ext uri="{FF2B5EF4-FFF2-40B4-BE49-F238E27FC236}">
                  <a16:creationId xmlns:a16="http://schemas.microsoft.com/office/drawing/2014/main" id="{0E65ECD5-ABBE-494E-A6FE-895B5F007DB3}"/>
                </a:ext>
              </a:extLst>
            </p:cNvPr>
            <p:cNvSpPr/>
            <p:nvPr/>
          </p:nvSpPr>
          <p:spPr>
            <a:xfrm>
              <a:off x="1233038" y="2099470"/>
              <a:ext cx="1540341" cy="3048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2400" b="1" dirty="0">
                  <a:gradFill>
                    <a:gsLst>
                      <a:gs pos="0">
                        <a:srgbClr val="DE394A"/>
                      </a:gs>
                      <a:gs pos="100000">
                        <a:srgbClr val="E6692F"/>
                      </a:gs>
                    </a:gsLst>
                    <a:lin ang="2700000" scaled="1"/>
                  </a:gra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60" name="CHANGE TEXT HERE">
              <a:extLst>
                <a:ext uri="{FF2B5EF4-FFF2-40B4-BE49-F238E27FC236}">
                  <a16:creationId xmlns:a16="http://schemas.microsoft.com/office/drawing/2014/main" id="{CD177B9D-0A86-4282-B8E1-244A6B282DBD}"/>
                </a:ext>
              </a:extLst>
            </p:cNvPr>
            <p:cNvSpPr/>
            <p:nvPr/>
          </p:nvSpPr>
          <p:spPr>
            <a:xfrm>
              <a:off x="1233037" y="2363434"/>
              <a:ext cx="2208663" cy="3048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sample text is here text for your</a:t>
              </a:r>
            </a:p>
            <a:p>
              <a:pPr defTabSz="914400"/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 give you more your title.</a:t>
              </a:r>
            </a:p>
          </p:txBody>
        </p:sp>
      </p:grpSp>
      <p:grpSp>
        <p:nvGrpSpPr>
          <p:cNvPr id="61" name="TEXT GROUP">
            <a:extLst>
              <a:ext uri="{FF2B5EF4-FFF2-40B4-BE49-F238E27FC236}">
                <a16:creationId xmlns:a16="http://schemas.microsoft.com/office/drawing/2014/main" id="{78425A51-AB3C-46A8-9134-A5A1EDAE6A59}"/>
              </a:ext>
            </a:extLst>
          </p:cNvPr>
          <p:cNvGrpSpPr/>
          <p:nvPr/>
        </p:nvGrpSpPr>
        <p:grpSpPr>
          <a:xfrm>
            <a:off x="12950517" y="7541089"/>
            <a:ext cx="3345163" cy="861455"/>
            <a:chOff x="1233037" y="2099470"/>
            <a:chExt cx="2208663" cy="568781"/>
          </a:xfrm>
        </p:grpSpPr>
        <p:sp>
          <p:nvSpPr>
            <p:cNvPr id="62" name="CHANGE TEXT HERE">
              <a:extLst>
                <a:ext uri="{FF2B5EF4-FFF2-40B4-BE49-F238E27FC236}">
                  <a16:creationId xmlns:a16="http://schemas.microsoft.com/office/drawing/2014/main" id="{66DD0A94-B91E-4174-A0A8-8CB8CAEA166B}"/>
                </a:ext>
              </a:extLst>
            </p:cNvPr>
            <p:cNvSpPr/>
            <p:nvPr/>
          </p:nvSpPr>
          <p:spPr>
            <a:xfrm>
              <a:off x="1233038" y="2099470"/>
              <a:ext cx="1540341" cy="3048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2400" b="1" dirty="0">
                  <a:gradFill>
                    <a:gsLst>
                      <a:gs pos="0">
                        <a:srgbClr val="DE394A"/>
                      </a:gs>
                      <a:gs pos="100000">
                        <a:srgbClr val="7030A0"/>
                      </a:gs>
                    </a:gsLst>
                    <a:lin ang="2700000" scaled="1"/>
                  </a:gra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63" name="CHANGE TEXT HERE">
              <a:extLst>
                <a:ext uri="{FF2B5EF4-FFF2-40B4-BE49-F238E27FC236}">
                  <a16:creationId xmlns:a16="http://schemas.microsoft.com/office/drawing/2014/main" id="{AC948DAF-E8BB-44CA-9579-489103EBF8B1}"/>
                </a:ext>
              </a:extLst>
            </p:cNvPr>
            <p:cNvSpPr/>
            <p:nvPr/>
          </p:nvSpPr>
          <p:spPr>
            <a:xfrm>
              <a:off x="1233037" y="2363434"/>
              <a:ext cx="2208663" cy="3048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sample text is here text for your</a:t>
              </a:r>
            </a:p>
            <a:p>
              <a:pPr defTabSz="914400"/>
              <a:r>
                <a: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 give you more your title.</a:t>
              </a:r>
            </a:p>
          </p:txBody>
        </p:sp>
      </p:grpSp>
      <p:grpSp>
        <p:nvGrpSpPr>
          <p:cNvPr id="3" name="TEXT GROUP">
            <a:extLst>
              <a:ext uri="{FF2B5EF4-FFF2-40B4-BE49-F238E27FC236}">
                <a16:creationId xmlns:a16="http://schemas.microsoft.com/office/drawing/2014/main" id="{6623EA79-39FC-485F-AB27-0FBB944B76C6}"/>
              </a:ext>
            </a:extLst>
          </p:cNvPr>
          <p:cNvGrpSpPr/>
          <p:nvPr/>
        </p:nvGrpSpPr>
        <p:grpSpPr>
          <a:xfrm>
            <a:off x="1128674" y="3051993"/>
            <a:ext cx="3345163" cy="861455"/>
            <a:chOff x="1327454" y="3051993"/>
            <a:chExt cx="3345163" cy="861455"/>
          </a:xfrm>
        </p:grpSpPr>
        <p:sp>
          <p:nvSpPr>
            <p:cNvPr id="65" name="CHANGE TEXT HERE">
              <a:extLst>
                <a:ext uri="{FF2B5EF4-FFF2-40B4-BE49-F238E27FC236}">
                  <a16:creationId xmlns:a16="http://schemas.microsoft.com/office/drawing/2014/main" id="{490A4CDD-DB84-4625-85DC-0EFF0862A6C6}"/>
                </a:ext>
              </a:extLst>
            </p:cNvPr>
            <p:cNvSpPr/>
            <p:nvPr/>
          </p:nvSpPr>
          <p:spPr>
            <a:xfrm>
              <a:off x="2339671" y="3051993"/>
              <a:ext cx="23329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914400"/>
              <a:r>
                <a:rPr lang="en-US" sz="2400" b="1" dirty="0">
                  <a:gradFill>
                    <a:gsLst>
                      <a:gs pos="0">
                        <a:srgbClr val="F58C23"/>
                      </a:gs>
                      <a:gs pos="100000">
                        <a:srgbClr val="FBB215"/>
                      </a:gs>
                    </a:gsLst>
                    <a:lin ang="5400000" scaled="1"/>
                  </a:gra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66" name="CHANGE TEXT HERE">
              <a:extLst>
                <a:ext uri="{FF2B5EF4-FFF2-40B4-BE49-F238E27FC236}">
                  <a16:creationId xmlns:a16="http://schemas.microsoft.com/office/drawing/2014/main" id="{ECF17D86-51AF-46C8-9E32-7D5668A65B83}"/>
                </a:ext>
              </a:extLst>
            </p:cNvPr>
            <p:cNvSpPr/>
            <p:nvPr/>
          </p:nvSpPr>
          <p:spPr>
            <a:xfrm>
              <a:off x="1327454" y="3451783"/>
              <a:ext cx="334516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400"/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sample text is here text for your</a:t>
              </a:r>
            </a:p>
            <a:p>
              <a:pPr algn="r" defTabSz="914400"/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 give you more your title.</a:t>
              </a:r>
            </a:p>
          </p:txBody>
        </p:sp>
      </p:grpSp>
      <p:grpSp>
        <p:nvGrpSpPr>
          <p:cNvPr id="4" name="TEXT GROUP">
            <a:extLst>
              <a:ext uri="{FF2B5EF4-FFF2-40B4-BE49-F238E27FC236}">
                <a16:creationId xmlns:a16="http://schemas.microsoft.com/office/drawing/2014/main" id="{F3BF19D3-A08C-44CC-A44C-CEB36D242D44}"/>
              </a:ext>
            </a:extLst>
          </p:cNvPr>
          <p:cNvGrpSpPr/>
          <p:nvPr/>
        </p:nvGrpSpPr>
        <p:grpSpPr>
          <a:xfrm>
            <a:off x="1128674" y="6587421"/>
            <a:ext cx="3345163" cy="861455"/>
            <a:chOff x="1327454" y="6587421"/>
            <a:chExt cx="3345163" cy="861455"/>
          </a:xfrm>
        </p:grpSpPr>
        <p:sp>
          <p:nvSpPr>
            <p:cNvPr id="67" name="CHANGE TEXT HERE">
              <a:extLst>
                <a:ext uri="{FF2B5EF4-FFF2-40B4-BE49-F238E27FC236}">
                  <a16:creationId xmlns:a16="http://schemas.microsoft.com/office/drawing/2014/main" id="{2E867FC9-24F0-485D-ACC9-37845D706E72}"/>
                </a:ext>
              </a:extLst>
            </p:cNvPr>
            <p:cNvSpPr/>
            <p:nvPr/>
          </p:nvSpPr>
          <p:spPr>
            <a:xfrm>
              <a:off x="2339671" y="6587421"/>
              <a:ext cx="23329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914400"/>
              <a:r>
                <a:rPr lang="en-US" sz="2400" b="1" dirty="0">
                  <a:solidFill>
                    <a:schemeClr val="bg1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</a:p>
          </p:txBody>
        </p:sp>
        <p:sp>
          <p:nvSpPr>
            <p:cNvPr id="68" name="CHANGE TEXT HERE">
              <a:extLst>
                <a:ext uri="{FF2B5EF4-FFF2-40B4-BE49-F238E27FC236}">
                  <a16:creationId xmlns:a16="http://schemas.microsoft.com/office/drawing/2014/main" id="{D2BC9144-0CC6-4BDF-B9E9-C654357CB512}"/>
                </a:ext>
              </a:extLst>
            </p:cNvPr>
            <p:cNvSpPr/>
            <p:nvPr/>
          </p:nvSpPr>
          <p:spPr>
            <a:xfrm>
              <a:off x="1327454" y="6987211"/>
              <a:ext cx="334516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400"/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sample text is here text for your</a:t>
              </a:r>
            </a:p>
            <a:p>
              <a:pPr algn="r" defTabSz="914400"/>
              <a:r>
                <a:rPr lang="en-US" sz="12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 give you more your title.</a:t>
              </a:r>
            </a:p>
          </p:txBody>
        </p:sp>
      </p:grpSp>
      <p:sp>
        <p:nvSpPr>
          <p:cNvPr id="69" name="FREEFORM">
            <a:extLst>
              <a:ext uri="{FF2B5EF4-FFF2-40B4-BE49-F238E27FC236}">
                <a16:creationId xmlns:a16="http://schemas.microsoft.com/office/drawing/2014/main" id="{3C386BCA-9DA6-4780-9C0E-516954FAAEEF}"/>
              </a:ext>
            </a:extLst>
          </p:cNvPr>
          <p:cNvSpPr>
            <a:spLocks/>
          </p:cNvSpPr>
          <p:nvPr/>
        </p:nvSpPr>
        <p:spPr bwMode="auto">
          <a:xfrm>
            <a:off x="1" y="0"/>
            <a:ext cx="4444382" cy="3299789"/>
          </a:xfrm>
          <a:custGeom>
            <a:avLst/>
            <a:gdLst>
              <a:gd name="T0" fmla="*/ 0 w 13744"/>
              <a:gd name="T1" fmla="*/ 10197 h 10197"/>
              <a:gd name="T2" fmla="*/ 2681 w 13744"/>
              <a:gd name="T3" fmla="*/ 8408 h 10197"/>
              <a:gd name="T4" fmla="*/ 8349 w 13744"/>
              <a:gd name="T5" fmla="*/ 5280 h 10197"/>
              <a:gd name="T6" fmla="*/ 11564 w 13744"/>
              <a:gd name="T7" fmla="*/ 0 h 10197"/>
              <a:gd name="T8" fmla="*/ 0 w 13744"/>
              <a:gd name="T9" fmla="*/ 0 h 10197"/>
              <a:gd name="T10" fmla="*/ 0 w 13744"/>
              <a:gd name="T11" fmla="*/ 10197 h 10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44" h="10197">
                <a:moveTo>
                  <a:pt x="0" y="10197"/>
                </a:moveTo>
                <a:cubicBezTo>
                  <a:pt x="1105" y="10152"/>
                  <a:pt x="2727" y="9660"/>
                  <a:pt x="2681" y="8408"/>
                </a:cubicBezTo>
                <a:cubicBezTo>
                  <a:pt x="2611" y="6479"/>
                  <a:pt x="4563" y="4034"/>
                  <a:pt x="8349" y="5280"/>
                </a:cubicBezTo>
                <a:cubicBezTo>
                  <a:pt x="11616" y="6355"/>
                  <a:pt x="13744" y="1847"/>
                  <a:pt x="11564" y="0"/>
                </a:cubicBezTo>
                <a:lnTo>
                  <a:pt x="0" y="0"/>
                </a:lnTo>
                <a:lnTo>
                  <a:pt x="0" y="10197"/>
                </a:lnTo>
                <a:close/>
              </a:path>
            </a:pathLst>
          </a:custGeom>
          <a:gradFill>
            <a:gsLst>
              <a:gs pos="0">
                <a:srgbClr val="DE394A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">
            <a:extLst>
              <a:ext uri="{FF2B5EF4-FFF2-40B4-BE49-F238E27FC236}">
                <a16:creationId xmlns:a16="http://schemas.microsoft.com/office/drawing/2014/main" id="{F0B6F4A1-1C5F-4648-A841-DEBD37C967E2}"/>
              </a:ext>
            </a:extLst>
          </p:cNvPr>
          <p:cNvSpPr>
            <a:spLocks/>
          </p:cNvSpPr>
          <p:nvPr/>
        </p:nvSpPr>
        <p:spPr bwMode="auto">
          <a:xfrm flipH="1">
            <a:off x="14573227" y="7686274"/>
            <a:ext cx="3714771" cy="2600724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gradFill>
            <a:gsLst>
              <a:gs pos="0">
                <a:srgbClr val="E6692F"/>
              </a:gs>
              <a:gs pos="100000">
                <a:srgbClr val="DE394A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ICON">
            <a:extLst>
              <a:ext uri="{FF2B5EF4-FFF2-40B4-BE49-F238E27FC236}">
                <a16:creationId xmlns:a16="http://schemas.microsoft.com/office/drawing/2014/main" id="{F27E82FD-24AD-4DFA-B96D-8B2267C5203C}"/>
              </a:ext>
            </a:extLst>
          </p:cNvPr>
          <p:cNvSpPr>
            <a:spLocks noEditPoints="1"/>
          </p:cNvSpPr>
          <p:nvPr/>
        </p:nvSpPr>
        <p:spPr bwMode="auto">
          <a:xfrm>
            <a:off x="8530675" y="2836245"/>
            <a:ext cx="1200335" cy="927088"/>
          </a:xfrm>
          <a:custGeom>
            <a:avLst/>
            <a:gdLst>
              <a:gd name="T0" fmla="*/ 82 w 160"/>
              <a:gd name="T1" fmla="*/ 76 h 121"/>
              <a:gd name="T2" fmla="*/ 78 w 160"/>
              <a:gd name="T3" fmla="*/ 85 h 121"/>
              <a:gd name="T4" fmla="*/ 84 w 160"/>
              <a:gd name="T5" fmla="*/ 79 h 121"/>
              <a:gd name="T6" fmla="*/ 68 w 160"/>
              <a:gd name="T7" fmla="*/ 61 h 121"/>
              <a:gd name="T8" fmla="*/ 68 w 160"/>
              <a:gd name="T9" fmla="*/ 65 h 121"/>
              <a:gd name="T10" fmla="*/ 71 w 160"/>
              <a:gd name="T11" fmla="*/ 67 h 121"/>
              <a:gd name="T12" fmla="*/ 72 w 160"/>
              <a:gd name="T13" fmla="*/ 59 h 121"/>
              <a:gd name="T14" fmla="*/ 81 w 160"/>
              <a:gd name="T15" fmla="*/ 27 h 121"/>
              <a:gd name="T16" fmla="*/ 72 w 160"/>
              <a:gd name="T17" fmla="*/ 7 h 121"/>
              <a:gd name="T18" fmla="*/ 66 w 160"/>
              <a:gd name="T19" fmla="*/ 28 h 121"/>
              <a:gd name="T20" fmla="*/ 81 w 160"/>
              <a:gd name="T21" fmla="*/ 27 h 121"/>
              <a:gd name="T22" fmla="*/ 86 w 160"/>
              <a:gd name="T23" fmla="*/ 87 h 121"/>
              <a:gd name="T24" fmla="*/ 78 w 160"/>
              <a:gd name="T25" fmla="*/ 93 h 121"/>
              <a:gd name="T26" fmla="*/ 74 w 160"/>
              <a:gd name="T27" fmla="*/ 95 h 121"/>
              <a:gd name="T28" fmla="*/ 72 w 160"/>
              <a:gd name="T29" fmla="*/ 90 h 121"/>
              <a:gd name="T30" fmla="*/ 64 w 160"/>
              <a:gd name="T31" fmla="*/ 85 h 121"/>
              <a:gd name="T32" fmla="*/ 62 w 160"/>
              <a:gd name="T33" fmla="*/ 81 h 121"/>
              <a:gd name="T34" fmla="*/ 62 w 160"/>
              <a:gd name="T35" fmla="*/ 79 h 121"/>
              <a:gd name="T36" fmla="*/ 67 w 160"/>
              <a:gd name="T37" fmla="*/ 79 h 121"/>
              <a:gd name="T38" fmla="*/ 68 w 160"/>
              <a:gd name="T39" fmla="*/ 81 h 121"/>
              <a:gd name="T40" fmla="*/ 72 w 160"/>
              <a:gd name="T41" fmla="*/ 84 h 121"/>
              <a:gd name="T42" fmla="*/ 65 w 160"/>
              <a:gd name="T43" fmla="*/ 70 h 121"/>
              <a:gd name="T44" fmla="*/ 62 w 160"/>
              <a:gd name="T45" fmla="*/ 63 h 121"/>
              <a:gd name="T46" fmla="*/ 65 w 160"/>
              <a:gd name="T47" fmla="*/ 56 h 121"/>
              <a:gd name="T48" fmla="*/ 72 w 160"/>
              <a:gd name="T49" fmla="*/ 50 h 121"/>
              <a:gd name="T50" fmla="*/ 76 w 160"/>
              <a:gd name="T51" fmla="*/ 48 h 121"/>
              <a:gd name="T52" fmla="*/ 78 w 160"/>
              <a:gd name="T53" fmla="*/ 53 h 121"/>
              <a:gd name="T54" fmla="*/ 86 w 160"/>
              <a:gd name="T55" fmla="*/ 57 h 121"/>
              <a:gd name="T56" fmla="*/ 89 w 160"/>
              <a:gd name="T57" fmla="*/ 61 h 121"/>
              <a:gd name="T58" fmla="*/ 89 w 160"/>
              <a:gd name="T59" fmla="*/ 63 h 121"/>
              <a:gd name="T60" fmla="*/ 84 w 160"/>
              <a:gd name="T61" fmla="*/ 63 h 121"/>
              <a:gd name="T62" fmla="*/ 83 w 160"/>
              <a:gd name="T63" fmla="*/ 61 h 121"/>
              <a:gd name="T64" fmla="*/ 78 w 160"/>
              <a:gd name="T65" fmla="*/ 59 h 121"/>
              <a:gd name="T66" fmla="*/ 82 w 160"/>
              <a:gd name="T67" fmla="*/ 70 h 121"/>
              <a:gd name="T68" fmla="*/ 88 w 160"/>
              <a:gd name="T69" fmla="*/ 75 h 121"/>
              <a:gd name="T70" fmla="*/ 89 w 160"/>
              <a:gd name="T71" fmla="*/ 8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0" h="121">
                <a:moveTo>
                  <a:pt x="83" y="77"/>
                </a:moveTo>
                <a:cubicBezTo>
                  <a:pt x="83" y="77"/>
                  <a:pt x="82" y="76"/>
                  <a:pt x="82" y="76"/>
                </a:cubicBezTo>
                <a:cubicBezTo>
                  <a:pt x="80" y="75"/>
                  <a:pt x="79" y="75"/>
                  <a:pt x="78" y="75"/>
                </a:cubicBezTo>
                <a:cubicBezTo>
                  <a:pt x="78" y="85"/>
                  <a:pt x="78" y="85"/>
                  <a:pt x="78" y="85"/>
                </a:cubicBezTo>
                <a:cubicBezTo>
                  <a:pt x="80" y="84"/>
                  <a:pt x="82" y="84"/>
                  <a:pt x="83" y="82"/>
                </a:cubicBezTo>
                <a:cubicBezTo>
                  <a:pt x="84" y="81"/>
                  <a:pt x="84" y="80"/>
                  <a:pt x="84" y="79"/>
                </a:cubicBezTo>
                <a:cubicBezTo>
                  <a:pt x="84" y="78"/>
                  <a:pt x="83" y="77"/>
                  <a:pt x="83" y="77"/>
                </a:cubicBezTo>
                <a:close/>
                <a:moveTo>
                  <a:pt x="68" y="61"/>
                </a:moveTo>
                <a:cubicBezTo>
                  <a:pt x="68" y="62"/>
                  <a:pt x="67" y="62"/>
                  <a:pt x="67" y="63"/>
                </a:cubicBezTo>
                <a:cubicBezTo>
                  <a:pt x="67" y="64"/>
                  <a:pt x="67" y="64"/>
                  <a:pt x="68" y="65"/>
                </a:cubicBezTo>
                <a:cubicBezTo>
                  <a:pt x="68" y="65"/>
                  <a:pt x="68" y="66"/>
                  <a:pt x="69" y="66"/>
                </a:cubicBezTo>
                <a:cubicBezTo>
                  <a:pt x="69" y="67"/>
                  <a:pt x="70" y="67"/>
                  <a:pt x="71" y="67"/>
                </a:cubicBezTo>
                <a:cubicBezTo>
                  <a:pt x="71" y="67"/>
                  <a:pt x="72" y="68"/>
                  <a:pt x="72" y="68"/>
                </a:cubicBezTo>
                <a:cubicBezTo>
                  <a:pt x="72" y="59"/>
                  <a:pt x="72" y="59"/>
                  <a:pt x="72" y="59"/>
                </a:cubicBezTo>
                <a:cubicBezTo>
                  <a:pt x="71" y="59"/>
                  <a:pt x="69" y="60"/>
                  <a:pt x="68" y="61"/>
                </a:cubicBezTo>
                <a:close/>
                <a:moveTo>
                  <a:pt x="81" y="27"/>
                </a:moveTo>
                <a:cubicBezTo>
                  <a:pt x="90" y="20"/>
                  <a:pt x="95" y="4"/>
                  <a:pt x="92" y="4"/>
                </a:cubicBezTo>
                <a:cubicBezTo>
                  <a:pt x="87" y="3"/>
                  <a:pt x="77" y="7"/>
                  <a:pt x="72" y="7"/>
                </a:cubicBezTo>
                <a:cubicBezTo>
                  <a:pt x="66" y="8"/>
                  <a:pt x="58" y="0"/>
                  <a:pt x="54" y="5"/>
                </a:cubicBezTo>
                <a:cubicBezTo>
                  <a:pt x="50" y="8"/>
                  <a:pt x="56" y="22"/>
                  <a:pt x="66" y="28"/>
                </a:cubicBezTo>
                <a:cubicBezTo>
                  <a:pt x="38" y="41"/>
                  <a:pt x="0" y="109"/>
                  <a:pt x="67" y="114"/>
                </a:cubicBezTo>
                <a:cubicBezTo>
                  <a:pt x="160" y="121"/>
                  <a:pt x="113" y="41"/>
                  <a:pt x="81" y="27"/>
                </a:cubicBezTo>
                <a:close/>
                <a:moveTo>
                  <a:pt x="89" y="81"/>
                </a:moveTo>
                <a:cubicBezTo>
                  <a:pt x="89" y="83"/>
                  <a:pt x="88" y="86"/>
                  <a:pt x="86" y="87"/>
                </a:cubicBezTo>
                <a:cubicBezTo>
                  <a:pt x="83" y="89"/>
                  <a:pt x="81" y="90"/>
                  <a:pt x="78" y="90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4"/>
                  <a:pt x="77" y="95"/>
                  <a:pt x="77" y="95"/>
                </a:cubicBezTo>
                <a:cubicBezTo>
                  <a:pt x="76" y="96"/>
                  <a:pt x="75" y="96"/>
                  <a:pt x="74" y="95"/>
                </a:cubicBezTo>
                <a:cubicBezTo>
                  <a:pt x="73" y="95"/>
                  <a:pt x="72" y="94"/>
                  <a:pt x="72" y="9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0"/>
                  <a:pt x="71" y="90"/>
                  <a:pt x="71" y="89"/>
                </a:cubicBezTo>
                <a:cubicBezTo>
                  <a:pt x="68" y="89"/>
                  <a:pt x="66" y="87"/>
                  <a:pt x="64" y="85"/>
                </a:cubicBezTo>
                <a:cubicBezTo>
                  <a:pt x="63" y="84"/>
                  <a:pt x="63" y="83"/>
                  <a:pt x="62" y="82"/>
                </a:cubicBezTo>
                <a:cubicBezTo>
                  <a:pt x="62" y="82"/>
                  <a:pt x="62" y="81"/>
                  <a:pt x="62" y="81"/>
                </a:cubicBezTo>
                <a:cubicBezTo>
                  <a:pt x="62" y="81"/>
                  <a:pt x="62" y="80"/>
                  <a:pt x="62" y="80"/>
                </a:cubicBezTo>
                <a:cubicBezTo>
                  <a:pt x="62" y="80"/>
                  <a:pt x="62" y="79"/>
                  <a:pt x="62" y="79"/>
                </a:cubicBezTo>
                <a:cubicBezTo>
                  <a:pt x="62" y="78"/>
                  <a:pt x="64" y="77"/>
                  <a:pt x="65" y="77"/>
                </a:cubicBezTo>
                <a:cubicBezTo>
                  <a:pt x="66" y="77"/>
                  <a:pt x="67" y="78"/>
                  <a:pt x="67" y="79"/>
                </a:cubicBezTo>
                <a:cubicBezTo>
                  <a:pt x="67" y="79"/>
                  <a:pt x="67" y="80"/>
                  <a:pt x="67" y="80"/>
                </a:cubicBezTo>
                <a:cubicBezTo>
                  <a:pt x="67" y="80"/>
                  <a:pt x="67" y="80"/>
                  <a:pt x="68" y="81"/>
                </a:cubicBezTo>
                <a:cubicBezTo>
                  <a:pt x="68" y="81"/>
                  <a:pt x="68" y="82"/>
                  <a:pt x="69" y="82"/>
                </a:cubicBezTo>
                <a:cubicBezTo>
                  <a:pt x="70" y="83"/>
                  <a:pt x="71" y="84"/>
                  <a:pt x="72" y="84"/>
                </a:cubicBezTo>
                <a:cubicBezTo>
                  <a:pt x="72" y="73"/>
                  <a:pt x="72" y="73"/>
                  <a:pt x="72" y="73"/>
                </a:cubicBezTo>
                <a:cubicBezTo>
                  <a:pt x="70" y="73"/>
                  <a:pt x="67" y="72"/>
                  <a:pt x="65" y="70"/>
                </a:cubicBezTo>
                <a:cubicBezTo>
                  <a:pt x="64" y="70"/>
                  <a:pt x="63" y="69"/>
                  <a:pt x="63" y="67"/>
                </a:cubicBezTo>
                <a:cubicBezTo>
                  <a:pt x="62" y="66"/>
                  <a:pt x="62" y="65"/>
                  <a:pt x="62" y="63"/>
                </a:cubicBezTo>
                <a:cubicBezTo>
                  <a:pt x="62" y="62"/>
                  <a:pt x="62" y="61"/>
                  <a:pt x="63" y="60"/>
                </a:cubicBezTo>
                <a:cubicBezTo>
                  <a:pt x="63" y="58"/>
                  <a:pt x="64" y="57"/>
                  <a:pt x="65" y="56"/>
                </a:cubicBezTo>
                <a:cubicBezTo>
                  <a:pt x="67" y="55"/>
                  <a:pt x="70" y="54"/>
                  <a:pt x="72" y="53"/>
                </a:cubicBezTo>
                <a:cubicBezTo>
                  <a:pt x="72" y="50"/>
                  <a:pt x="72" y="50"/>
                  <a:pt x="72" y="50"/>
                </a:cubicBezTo>
                <a:cubicBezTo>
                  <a:pt x="72" y="49"/>
                  <a:pt x="73" y="49"/>
                  <a:pt x="73" y="48"/>
                </a:cubicBezTo>
                <a:cubicBezTo>
                  <a:pt x="74" y="47"/>
                  <a:pt x="75" y="47"/>
                  <a:pt x="76" y="48"/>
                </a:cubicBezTo>
                <a:cubicBezTo>
                  <a:pt x="77" y="48"/>
                  <a:pt x="78" y="49"/>
                  <a:pt x="78" y="50"/>
                </a:cubicBezTo>
                <a:cubicBezTo>
                  <a:pt x="78" y="53"/>
                  <a:pt x="78" y="53"/>
                  <a:pt x="78" y="53"/>
                </a:cubicBezTo>
                <a:cubicBezTo>
                  <a:pt x="78" y="53"/>
                  <a:pt x="79" y="53"/>
                  <a:pt x="79" y="53"/>
                </a:cubicBezTo>
                <a:cubicBezTo>
                  <a:pt x="82" y="54"/>
                  <a:pt x="84" y="55"/>
                  <a:pt x="86" y="57"/>
                </a:cubicBezTo>
                <a:cubicBezTo>
                  <a:pt x="87" y="58"/>
                  <a:pt x="88" y="59"/>
                  <a:pt x="88" y="60"/>
                </a:cubicBezTo>
                <a:cubicBezTo>
                  <a:pt x="88" y="60"/>
                  <a:pt x="88" y="61"/>
                  <a:pt x="89" y="61"/>
                </a:cubicBezTo>
                <a:cubicBezTo>
                  <a:pt x="89" y="61"/>
                  <a:pt x="89" y="62"/>
                  <a:pt x="89" y="62"/>
                </a:cubicBezTo>
                <a:cubicBezTo>
                  <a:pt x="89" y="62"/>
                  <a:pt x="89" y="63"/>
                  <a:pt x="89" y="63"/>
                </a:cubicBezTo>
                <a:cubicBezTo>
                  <a:pt x="88" y="64"/>
                  <a:pt x="87" y="65"/>
                  <a:pt x="86" y="65"/>
                </a:cubicBezTo>
                <a:cubicBezTo>
                  <a:pt x="85" y="65"/>
                  <a:pt x="84" y="64"/>
                  <a:pt x="84" y="63"/>
                </a:cubicBezTo>
                <a:cubicBezTo>
                  <a:pt x="83" y="63"/>
                  <a:pt x="83" y="63"/>
                  <a:pt x="83" y="62"/>
                </a:cubicBezTo>
                <a:cubicBezTo>
                  <a:pt x="83" y="62"/>
                  <a:pt x="83" y="62"/>
                  <a:pt x="83" y="61"/>
                </a:cubicBezTo>
                <a:cubicBezTo>
                  <a:pt x="83" y="61"/>
                  <a:pt x="82" y="61"/>
                  <a:pt x="82" y="60"/>
                </a:cubicBezTo>
                <a:cubicBezTo>
                  <a:pt x="80" y="59"/>
                  <a:pt x="79" y="59"/>
                  <a:pt x="78" y="59"/>
                </a:cubicBezTo>
                <a:cubicBezTo>
                  <a:pt x="78" y="69"/>
                  <a:pt x="78" y="69"/>
                  <a:pt x="78" y="69"/>
                </a:cubicBezTo>
                <a:cubicBezTo>
                  <a:pt x="79" y="69"/>
                  <a:pt x="81" y="70"/>
                  <a:pt x="82" y="70"/>
                </a:cubicBezTo>
                <a:cubicBezTo>
                  <a:pt x="85" y="71"/>
                  <a:pt x="87" y="73"/>
                  <a:pt x="88" y="75"/>
                </a:cubicBezTo>
                <a:cubicBezTo>
                  <a:pt x="88" y="75"/>
                  <a:pt x="88" y="74"/>
                  <a:pt x="88" y="75"/>
                </a:cubicBezTo>
                <a:cubicBezTo>
                  <a:pt x="89" y="76"/>
                  <a:pt x="88" y="75"/>
                  <a:pt x="88" y="75"/>
                </a:cubicBezTo>
                <a:cubicBezTo>
                  <a:pt x="89" y="77"/>
                  <a:pt x="90" y="79"/>
                  <a:pt x="89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2" name="ICON">
            <a:extLst>
              <a:ext uri="{FF2B5EF4-FFF2-40B4-BE49-F238E27FC236}">
                <a16:creationId xmlns:a16="http://schemas.microsoft.com/office/drawing/2014/main" id="{AAFDBAC3-0434-4AC7-8372-C637095F2EA3}"/>
              </a:ext>
            </a:extLst>
          </p:cNvPr>
          <p:cNvSpPr>
            <a:spLocks noEditPoints="1"/>
          </p:cNvSpPr>
          <p:nvPr/>
        </p:nvSpPr>
        <p:spPr bwMode="auto">
          <a:xfrm>
            <a:off x="10594488" y="4344834"/>
            <a:ext cx="766066" cy="773386"/>
          </a:xfrm>
          <a:custGeom>
            <a:avLst/>
            <a:gdLst>
              <a:gd name="T0" fmla="*/ 4 w 102"/>
              <a:gd name="T1" fmla="*/ 85 h 101"/>
              <a:gd name="T2" fmla="*/ 4 w 102"/>
              <a:gd name="T3" fmla="*/ 99 h 101"/>
              <a:gd name="T4" fmla="*/ 10 w 102"/>
              <a:gd name="T5" fmla="*/ 101 h 101"/>
              <a:gd name="T6" fmla="*/ 17 w 102"/>
              <a:gd name="T7" fmla="*/ 99 h 101"/>
              <a:gd name="T8" fmla="*/ 48 w 102"/>
              <a:gd name="T9" fmla="*/ 68 h 101"/>
              <a:gd name="T10" fmla="*/ 35 w 102"/>
              <a:gd name="T11" fmla="*/ 54 h 101"/>
              <a:gd name="T12" fmla="*/ 4 w 102"/>
              <a:gd name="T13" fmla="*/ 85 h 101"/>
              <a:gd name="T14" fmla="*/ 81 w 102"/>
              <a:gd name="T15" fmla="*/ 28 h 101"/>
              <a:gd name="T16" fmla="*/ 95 w 102"/>
              <a:gd name="T17" fmla="*/ 21 h 101"/>
              <a:gd name="T18" fmla="*/ 102 w 102"/>
              <a:gd name="T19" fmla="*/ 7 h 101"/>
              <a:gd name="T20" fmla="*/ 95 w 102"/>
              <a:gd name="T21" fmla="*/ 0 h 101"/>
              <a:gd name="T22" fmla="*/ 82 w 102"/>
              <a:gd name="T23" fmla="*/ 7 h 101"/>
              <a:gd name="T24" fmla="*/ 75 w 102"/>
              <a:gd name="T25" fmla="*/ 21 h 101"/>
              <a:gd name="T26" fmla="*/ 58 w 102"/>
              <a:gd name="T27" fmla="*/ 37 h 101"/>
              <a:gd name="T28" fmla="*/ 65 w 102"/>
              <a:gd name="T29" fmla="*/ 44 h 101"/>
              <a:gd name="T30" fmla="*/ 81 w 102"/>
              <a:gd name="T31" fmla="*/ 28 h 101"/>
              <a:gd name="T32" fmla="*/ 84 w 102"/>
              <a:gd name="T33" fmla="*/ 64 h 101"/>
              <a:gd name="T34" fmla="*/ 83 w 102"/>
              <a:gd name="T35" fmla="*/ 63 h 101"/>
              <a:gd name="T36" fmla="*/ 77 w 102"/>
              <a:gd name="T37" fmla="*/ 65 h 101"/>
              <a:gd name="T38" fmla="*/ 38 w 102"/>
              <a:gd name="T39" fmla="*/ 26 h 101"/>
              <a:gd name="T40" fmla="*/ 39 w 102"/>
              <a:gd name="T41" fmla="*/ 19 h 101"/>
              <a:gd name="T42" fmla="*/ 39 w 102"/>
              <a:gd name="T43" fmla="*/ 18 h 101"/>
              <a:gd name="T44" fmla="*/ 20 w 102"/>
              <a:gd name="T45" fmla="*/ 0 h 101"/>
              <a:gd name="T46" fmla="*/ 12 w 102"/>
              <a:gd name="T47" fmla="*/ 2 h 101"/>
              <a:gd name="T48" fmla="*/ 24 w 102"/>
              <a:gd name="T49" fmla="*/ 15 h 101"/>
              <a:gd name="T50" fmla="*/ 26 w 102"/>
              <a:gd name="T51" fmla="*/ 17 h 101"/>
              <a:gd name="T52" fmla="*/ 24 w 102"/>
              <a:gd name="T53" fmla="*/ 24 h 101"/>
              <a:gd name="T54" fmla="*/ 20 w 102"/>
              <a:gd name="T55" fmla="*/ 25 h 101"/>
              <a:gd name="T56" fmla="*/ 18 w 102"/>
              <a:gd name="T57" fmla="*/ 25 h 101"/>
              <a:gd name="T58" fmla="*/ 15 w 102"/>
              <a:gd name="T59" fmla="*/ 24 h 101"/>
              <a:gd name="T60" fmla="*/ 3 w 102"/>
              <a:gd name="T61" fmla="*/ 11 h 101"/>
              <a:gd name="T62" fmla="*/ 1 w 102"/>
              <a:gd name="T63" fmla="*/ 19 h 101"/>
              <a:gd name="T64" fmla="*/ 19 w 102"/>
              <a:gd name="T65" fmla="*/ 38 h 101"/>
              <a:gd name="T66" fmla="*/ 20 w 102"/>
              <a:gd name="T67" fmla="*/ 38 h 101"/>
              <a:gd name="T68" fmla="*/ 26 w 102"/>
              <a:gd name="T69" fmla="*/ 37 h 101"/>
              <a:gd name="T70" fmla="*/ 65 w 102"/>
              <a:gd name="T71" fmla="*/ 76 h 101"/>
              <a:gd name="T72" fmla="*/ 64 w 102"/>
              <a:gd name="T73" fmla="*/ 82 h 101"/>
              <a:gd name="T74" fmla="*/ 64 w 102"/>
              <a:gd name="T75" fmla="*/ 84 h 101"/>
              <a:gd name="T76" fmla="*/ 83 w 102"/>
              <a:gd name="T77" fmla="*/ 101 h 101"/>
              <a:gd name="T78" fmla="*/ 91 w 102"/>
              <a:gd name="T79" fmla="*/ 99 h 101"/>
              <a:gd name="T80" fmla="*/ 79 w 102"/>
              <a:gd name="T81" fmla="*/ 87 h 101"/>
              <a:gd name="T82" fmla="*/ 77 w 102"/>
              <a:gd name="T83" fmla="*/ 85 h 101"/>
              <a:gd name="T84" fmla="*/ 79 w 102"/>
              <a:gd name="T85" fmla="*/ 78 h 101"/>
              <a:gd name="T86" fmla="*/ 83 w 102"/>
              <a:gd name="T87" fmla="*/ 76 h 101"/>
              <a:gd name="T88" fmla="*/ 85 w 102"/>
              <a:gd name="T89" fmla="*/ 76 h 101"/>
              <a:gd name="T90" fmla="*/ 88 w 102"/>
              <a:gd name="T91" fmla="*/ 78 h 101"/>
              <a:gd name="T92" fmla="*/ 100 w 102"/>
              <a:gd name="T93" fmla="*/ 90 h 101"/>
              <a:gd name="T94" fmla="*/ 102 w 102"/>
              <a:gd name="T95" fmla="*/ 82 h 101"/>
              <a:gd name="T96" fmla="*/ 84 w 102"/>
              <a:gd name="T97" fmla="*/ 6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2" h="101">
                <a:moveTo>
                  <a:pt x="4" y="85"/>
                </a:moveTo>
                <a:cubicBezTo>
                  <a:pt x="0" y="89"/>
                  <a:pt x="0" y="95"/>
                  <a:pt x="4" y="99"/>
                </a:cubicBezTo>
                <a:cubicBezTo>
                  <a:pt x="5" y="100"/>
                  <a:pt x="8" y="101"/>
                  <a:pt x="10" y="101"/>
                </a:cubicBezTo>
                <a:cubicBezTo>
                  <a:pt x="13" y="101"/>
                  <a:pt x="15" y="100"/>
                  <a:pt x="17" y="99"/>
                </a:cubicBezTo>
                <a:cubicBezTo>
                  <a:pt x="48" y="68"/>
                  <a:pt x="48" y="68"/>
                  <a:pt x="48" y="68"/>
                </a:cubicBezTo>
                <a:cubicBezTo>
                  <a:pt x="35" y="54"/>
                  <a:pt x="35" y="54"/>
                  <a:pt x="35" y="54"/>
                </a:cubicBezTo>
                <a:lnTo>
                  <a:pt x="4" y="85"/>
                </a:lnTo>
                <a:close/>
                <a:moveTo>
                  <a:pt x="81" y="28"/>
                </a:moveTo>
                <a:cubicBezTo>
                  <a:pt x="95" y="21"/>
                  <a:pt x="95" y="21"/>
                  <a:pt x="95" y="21"/>
                </a:cubicBezTo>
                <a:cubicBezTo>
                  <a:pt x="102" y="7"/>
                  <a:pt x="102" y="7"/>
                  <a:pt x="102" y="7"/>
                </a:cubicBezTo>
                <a:cubicBezTo>
                  <a:pt x="95" y="0"/>
                  <a:pt x="95" y="0"/>
                  <a:pt x="95" y="0"/>
                </a:cubicBezTo>
                <a:cubicBezTo>
                  <a:pt x="82" y="7"/>
                  <a:pt x="82" y="7"/>
                  <a:pt x="82" y="7"/>
                </a:cubicBezTo>
                <a:cubicBezTo>
                  <a:pt x="75" y="21"/>
                  <a:pt x="75" y="21"/>
                  <a:pt x="75" y="21"/>
                </a:cubicBezTo>
                <a:cubicBezTo>
                  <a:pt x="58" y="37"/>
                  <a:pt x="58" y="37"/>
                  <a:pt x="58" y="37"/>
                </a:cubicBezTo>
                <a:cubicBezTo>
                  <a:pt x="65" y="44"/>
                  <a:pt x="65" y="44"/>
                  <a:pt x="65" y="44"/>
                </a:cubicBezTo>
                <a:lnTo>
                  <a:pt x="81" y="28"/>
                </a:lnTo>
                <a:close/>
                <a:moveTo>
                  <a:pt x="84" y="64"/>
                </a:moveTo>
                <a:cubicBezTo>
                  <a:pt x="83" y="63"/>
                  <a:pt x="83" y="63"/>
                  <a:pt x="83" y="63"/>
                </a:cubicBezTo>
                <a:cubicBezTo>
                  <a:pt x="81" y="63"/>
                  <a:pt x="79" y="64"/>
                  <a:pt x="77" y="65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4"/>
                  <a:pt x="39" y="21"/>
                  <a:pt x="39" y="19"/>
                </a:cubicBezTo>
                <a:cubicBezTo>
                  <a:pt x="39" y="18"/>
                  <a:pt x="39" y="18"/>
                  <a:pt x="39" y="18"/>
                </a:cubicBezTo>
                <a:cubicBezTo>
                  <a:pt x="38" y="8"/>
                  <a:pt x="30" y="0"/>
                  <a:pt x="20" y="0"/>
                </a:cubicBezTo>
                <a:cubicBezTo>
                  <a:pt x="17" y="0"/>
                  <a:pt x="14" y="1"/>
                  <a:pt x="12" y="2"/>
                </a:cubicBezTo>
                <a:cubicBezTo>
                  <a:pt x="24" y="15"/>
                  <a:pt x="24" y="15"/>
                  <a:pt x="24" y="15"/>
                </a:cubicBezTo>
                <a:cubicBezTo>
                  <a:pt x="25" y="15"/>
                  <a:pt x="25" y="16"/>
                  <a:pt x="26" y="17"/>
                </a:cubicBezTo>
                <a:cubicBezTo>
                  <a:pt x="27" y="19"/>
                  <a:pt x="26" y="22"/>
                  <a:pt x="24" y="24"/>
                </a:cubicBezTo>
                <a:cubicBezTo>
                  <a:pt x="23" y="25"/>
                  <a:pt x="22" y="25"/>
                  <a:pt x="20" y="25"/>
                </a:cubicBezTo>
                <a:cubicBezTo>
                  <a:pt x="19" y="25"/>
                  <a:pt x="18" y="25"/>
                  <a:pt x="18" y="25"/>
                </a:cubicBezTo>
                <a:cubicBezTo>
                  <a:pt x="17" y="25"/>
                  <a:pt x="16" y="24"/>
                  <a:pt x="15" y="24"/>
                </a:cubicBezTo>
                <a:cubicBezTo>
                  <a:pt x="3" y="11"/>
                  <a:pt x="3" y="11"/>
                  <a:pt x="3" y="11"/>
                </a:cubicBezTo>
                <a:cubicBezTo>
                  <a:pt x="2" y="14"/>
                  <a:pt x="1" y="16"/>
                  <a:pt x="1" y="19"/>
                </a:cubicBezTo>
                <a:cubicBezTo>
                  <a:pt x="1" y="29"/>
                  <a:pt x="9" y="37"/>
                  <a:pt x="19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22" y="38"/>
                  <a:pt x="24" y="38"/>
                  <a:pt x="26" y="37"/>
                </a:cubicBezTo>
                <a:cubicBezTo>
                  <a:pt x="65" y="76"/>
                  <a:pt x="65" y="76"/>
                  <a:pt x="65" y="76"/>
                </a:cubicBezTo>
                <a:cubicBezTo>
                  <a:pt x="65" y="78"/>
                  <a:pt x="64" y="80"/>
                  <a:pt x="64" y="82"/>
                </a:cubicBezTo>
                <a:cubicBezTo>
                  <a:pt x="64" y="84"/>
                  <a:pt x="64" y="84"/>
                  <a:pt x="64" y="84"/>
                </a:cubicBezTo>
                <a:cubicBezTo>
                  <a:pt x="65" y="93"/>
                  <a:pt x="73" y="101"/>
                  <a:pt x="83" y="101"/>
                </a:cubicBezTo>
                <a:cubicBezTo>
                  <a:pt x="86" y="101"/>
                  <a:pt x="89" y="101"/>
                  <a:pt x="91" y="99"/>
                </a:cubicBezTo>
                <a:cubicBezTo>
                  <a:pt x="79" y="87"/>
                  <a:pt x="79" y="87"/>
                  <a:pt x="79" y="87"/>
                </a:cubicBezTo>
                <a:cubicBezTo>
                  <a:pt x="78" y="86"/>
                  <a:pt x="78" y="85"/>
                  <a:pt x="77" y="85"/>
                </a:cubicBezTo>
                <a:cubicBezTo>
                  <a:pt x="76" y="82"/>
                  <a:pt x="77" y="80"/>
                  <a:pt x="79" y="78"/>
                </a:cubicBezTo>
                <a:cubicBezTo>
                  <a:pt x="80" y="77"/>
                  <a:pt x="81" y="76"/>
                  <a:pt x="83" y="76"/>
                </a:cubicBezTo>
                <a:cubicBezTo>
                  <a:pt x="84" y="76"/>
                  <a:pt x="85" y="76"/>
                  <a:pt x="85" y="76"/>
                </a:cubicBezTo>
                <a:cubicBezTo>
                  <a:pt x="86" y="77"/>
                  <a:pt x="87" y="77"/>
                  <a:pt x="88" y="78"/>
                </a:cubicBezTo>
                <a:cubicBezTo>
                  <a:pt x="100" y="90"/>
                  <a:pt x="100" y="90"/>
                  <a:pt x="100" y="90"/>
                </a:cubicBezTo>
                <a:cubicBezTo>
                  <a:pt x="101" y="88"/>
                  <a:pt x="102" y="85"/>
                  <a:pt x="102" y="82"/>
                </a:cubicBezTo>
                <a:cubicBezTo>
                  <a:pt x="102" y="72"/>
                  <a:pt x="94" y="64"/>
                  <a:pt x="84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ICON">
            <a:extLst>
              <a:ext uri="{FF2B5EF4-FFF2-40B4-BE49-F238E27FC236}">
                <a16:creationId xmlns:a16="http://schemas.microsoft.com/office/drawing/2014/main" id="{10BB5465-FDF1-406B-8679-1D648902C261}"/>
              </a:ext>
            </a:extLst>
          </p:cNvPr>
          <p:cNvSpPr>
            <a:spLocks noEditPoints="1"/>
          </p:cNvSpPr>
          <p:nvPr/>
        </p:nvSpPr>
        <p:spPr bwMode="auto">
          <a:xfrm>
            <a:off x="7502697" y="6415097"/>
            <a:ext cx="834378" cy="851457"/>
          </a:xfrm>
          <a:custGeom>
            <a:avLst/>
            <a:gdLst>
              <a:gd name="T0" fmla="*/ 110 w 111"/>
              <a:gd name="T1" fmla="*/ 94 h 111"/>
              <a:gd name="T2" fmla="*/ 88 w 111"/>
              <a:gd name="T3" fmla="*/ 72 h 111"/>
              <a:gd name="T4" fmla="*/ 103 w 111"/>
              <a:gd name="T5" fmla="*/ 63 h 111"/>
              <a:gd name="T6" fmla="*/ 105 w 111"/>
              <a:gd name="T7" fmla="*/ 60 h 111"/>
              <a:gd name="T8" fmla="*/ 103 w 111"/>
              <a:gd name="T9" fmla="*/ 56 h 111"/>
              <a:gd name="T10" fmla="*/ 32 w 111"/>
              <a:gd name="T11" fmla="*/ 28 h 111"/>
              <a:gd name="T12" fmla="*/ 28 w 111"/>
              <a:gd name="T13" fmla="*/ 29 h 111"/>
              <a:gd name="T14" fmla="*/ 28 w 111"/>
              <a:gd name="T15" fmla="*/ 33 h 111"/>
              <a:gd name="T16" fmla="*/ 56 w 111"/>
              <a:gd name="T17" fmla="*/ 103 h 111"/>
              <a:gd name="T18" fmla="*/ 59 w 111"/>
              <a:gd name="T19" fmla="*/ 106 h 111"/>
              <a:gd name="T20" fmla="*/ 62 w 111"/>
              <a:gd name="T21" fmla="*/ 104 h 111"/>
              <a:gd name="T22" fmla="*/ 71 w 111"/>
              <a:gd name="T23" fmla="*/ 88 h 111"/>
              <a:gd name="T24" fmla="*/ 94 w 111"/>
              <a:gd name="T25" fmla="*/ 110 h 111"/>
              <a:gd name="T26" fmla="*/ 96 w 111"/>
              <a:gd name="T27" fmla="*/ 111 h 111"/>
              <a:gd name="T28" fmla="*/ 99 w 111"/>
              <a:gd name="T29" fmla="*/ 110 h 111"/>
              <a:gd name="T30" fmla="*/ 110 w 111"/>
              <a:gd name="T31" fmla="*/ 99 h 111"/>
              <a:gd name="T32" fmla="*/ 110 w 111"/>
              <a:gd name="T33" fmla="*/ 94 h 111"/>
              <a:gd name="T34" fmla="*/ 16 w 111"/>
              <a:gd name="T35" fmla="*/ 11 h 111"/>
              <a:gd name="T36" fmla="*/ 11 w 111"/>
              <a:gd name="T37" fmla="*/ 11 h 111"/>
              <a:gd name="T38" fmla="*/ 11 w 111"/>
              <a:gd name="T39" fmla="*/ 17 h 111"/>
              <a:gd name="T40" fmla="*/ 19 w 111"/>
              <a:gd name="T41" fmla="*/ 25 h 111"/>
              <a:gd name="T42" fmla="*/ 22 w 111"/>
              <a:gd name="T43" fmla="*/ 26 h 111"/>
              <a:gd name="T44" fmla="*/ 24 w 111"/>
              <a:gd name="T45" fmla="*/ 25 h 111"/>
              <a:gd name="T46" fmla="*/ 24 w 111"/>
              <a:gd name="T47" fmla="*/ 20 h 111"/>
              <a:gd name="T48" fmla="*/ 16 w 111"/>
              <a:gd name="T49" fmla="*/ 11 h 111"/>
              <a:gd name="T50" fmla="*/ 19 w 111"/>
              <a:gd name="T51" fmla="*/ 37 h 111"/>
              <a:gd name="T52" fmla="*/ 15 w 111"/>
              <a:gd name="T53" fmla="*/ 33 h 111"/>
              <a:gd name="T54" fmla="*/ 3 w 111"/>
              <a:gd name="T55" fmla="*/ 33 h 111"/>
              <a:gd name="T56" fmla="*/ 0 w 111"/>
              <a:gd name="T57" fmla="*/ 37 h 111"/>
              <a:gd name="T58" fmla="*/ 3 w 111"/>
              <a:gd name="T59" fmla="*/ 41 h 111"/>
              <a:gd name="T60" fmla="*/ 15 w 111"/>
              <a:gd name="T61" fmla="*/ 41 h 111"/>
              <a:gd name="T62" fmla="*/ 19 w 111"/>
              <a:gd name="T63" fmla="*/ 37 h 111"/>
              <a:gd name="T64" fmla="*/ 17 w 111"/>
              <a:gd name="T65" fmla="*/ 48 h 111"/>
              <a:gd name="T66" fmla="*/ 9 w 111"/>
              <a:gd name="T67" fmla="*/ 57 h 111"/>
              <a:gd name="T68" fmla="*/ 9 w 111"/>
              <a:gd name="T69" fmla="*/ 62 h 111"/>
              <a:gd name="T70" fmla="*/ 12 w 111"/>
              <a:gd name="T71" fmla="*/ 63 h 111"/>
              <a:gd name="T72" fmla="*/ 14 w 111"/>
              <a:gd name="T73" fmla="*/ 62 h 111"/>
              <a:gd name="T74" fmla="*/ 22 w 111"/>
              <a:gd name="T75" fmla="*/ 54 h 111"/>
              <a:gd name="T76" fmla="*/ 22 w 111"/>
              <a:gd name="T77" fmla="*/ 48 h 111"/>
              <a:gd name="T78" fmla="*/ 17 w 111"/>
              <a:gd name="T79" fmla="*/ 48 h 111"/>
              <a:gd name="T80" fmla="*/ 36 w 111"/>
              <a:gd name="T81" fmla="*/ 19 h 111"/>
              <a:gd name="T82" fmla="*/ 40 w 111"/>
              <a:gd name="T83" fmla="*/ 16 h 111"/>
              <a:gd name="T84" fmla="*/ 40 w 111"/>
              <a:gd name="T85" fmla="*/ 4 h 111"/>
              <a:gd name="T86" fmla="*/ 36 w 111"/>
              <a:gd name="T87" fmla="*/ 0 h 111"/>
              <a:gd name="T88" fmla="*/ 33 w 111"/>
              <a:gd name="T89" fmla="*/ 4 h 111"/>
              <a:gd name="T90" fmla="*/ 33 w 111"/>
              <a:gd name="T91" fmla="*/ 16 h 111"/>
              <a:gd name="T92" fmla="*/ 36 w 111"/>
              <a:gd name="T93" fmla="*/ 19 h 111"/>
              <a:gd name="T94" fmla="*/ 50 w 111"/>
              <a:gd name="T95" fmla="*/ 24 h 111"/>
              <a:gd name="T96" fmla="*/ 53 w 111"/>
              <a:gd name="T97" fmla="*/ 23 h 111"/>
              <a:gd name="T98" fmla="*/ 61 w 111"/>
              <a:gd name="T99" fmla="*/ 15 h 111"/>
              <a:gd name="T100" fmla="*/ 61 w 111"/>
              <a:gd name="T101" fmla="*/ 10 h 111"/>
              <a:gd name="T102" fmla="*/ 56 w 111"/>
              <a:gd name="T103" fmla="*/ 10 h 111"/>
              <a:gd name="T104" fmla="*/ 48 w 111"/>
              <a:gd name="T105" fmla="*/ 18 h 111"/>
              <a:gd name="T106" fmla="*/ 48 w 111"/>
              <a:gd name="T107" fmla="*/ 23 h 111"/>
              <a:gd name="T108" fmla="*/ 50 w 111"/>
              <a:gd name="T109" fmla="*/ 24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1" h="111">
                <a:moveTo>
                  <a:pt x="110" y="94"/>
                </a:moveTo>
                <a:cubicBezTo>
                  <a:pt x="88" y="72"/>
                  <a:pt x="88" y="72"/>
                  <a:pt x="88" y="72"/>
                </a:cubicBezTo>
                <a:cubicBezTo>
                  <a:pt x="103" y="63"/>
                  <a:pt x="103" y="63"/>
                  <a:pt x="103" y="63"/>
                </a:cubicBezTo>
                <a:cubicBezTo>
                  <a:pt x="105" y="62"/>
                  <a:pt x="105" y="61"/>
                  <a:pt x="105" y="60"/>
                </a:cubicBezTo>
                <a:cubicBezTo>
                  <a:pt x="105" y="58"/>
                  <a:pt x="104" y="57"/>
                  <a:pt x="103" y="56"/>
                </a:cubicBezTo>
                <a:cubicBezTo>
                  <a:pt x="32" y="28"/>
                  <a:pt x="32" y="28"/>
                  <a:pt x="32" y="28"/>
                </a:cubicBezTo>
                <a:cubicBezTo>
                  <a:pt x="31" y="28"/>
                  <a:pt x="30" y="28"/>
                  <a:pt x="28" y="29"/>
                </a:cubicBezTo>
                <a:cubicBezTo>
                  <a:pt x="27" y="30"/>
                  <a:pt x="27" y="32"/>
                  <a:pt x="28" y="33"/>
                </a:cubicBezTo>
                <a:cubicBezTo>
                  <a:pt x="56" y="103"/>
                  <a:pt x="56" y="103"/>
                  <a:pt x="56" y="103"/>
                </a:cubicBezTo>
                <a:cubicBezTo>
                  <a:pt x="56" y="105"/>
                  <a:pt x="57" y="106"/>
                  <a:pt x="59" y="106"/>
                </a:cubicBezTo>
                <a:cubicBezTo>
                  <a:pt x="60" y="106"/>
                  <a:pt x="62" y="105"/>
                  <a:pt x="62" y="104"/>
                </a:cubicBezTo>
                <a:cubicBezTo>
                  <a:pt x="71" y="88"/>
                  <a:pt x="71" y="88"/>
                  <a:pt x="71" y="88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4" y="111"/>
                  <a:pt x="95" y="111"/>
                  <a:pt x="96" y="111"/>
                </a:cubicBezTo>
                <a:cubicBezTo>
                  <a:pt x="97" y="111"/>
                  <a:pt x="98" y="111"/>
                  <a:pt x="99" y="110"/>
                </a:cubicBezTo>
                <a:cubicBezTo>
                  <a:pt x="110" y="99"/>
                  <a:pt x="110" y="99"/>
                  <a:pt x="110" y="99"/>
                </a:cubicBezTo>
                <a:cubicBezTo>
                  <a:pt x="111" y="98"/>
                  <a:pt x="111" y="96"/>
                  <a:pt x="110" y="94"/>
                </a:cubicBezTo>
                <a:close/>
                <a:moveTo>
                  <a:pt x="16" y="11"/>
                </a:moveTo>
                <a:cubicBezTo>
                  <a:pt x="14" y="10"/>
                  <a:pt x="12" y="10"/>
                  <a:pt x="11" y="11"/>
                </a:cubicBezTo>
                <a:cubicBezTo>
                  <a:pt x="9" y="13"/>
                  <a:pt x="9" y="15"/>
                  <a:pt x="11" y="17"/>
                </a:cubicBezTo>
                <a:cubicBezTo>
                  <a:pt x="19" y="25"/>
                  <a:pt x="19" y="25"/>
                  <a:pt x="19" y="25"/>
                </a:cubicBezTo>
                <a:cubicBezTo>
                  <a:pt x="20" y="26"/>
                  <a:pt x="21" y="26"/>
                  <a:pt x="22" y="26"/>
                </a:cubicBezTo>
                <a:cubicBezTo>
                  <a:pt x="23" y="26"/>
                  <a:pt x="23" y="26"/>
                  <a:pt x="24" y="25"/>
                </a:cubicBezTo>
                <a:cubicBezTo>
                  <a:pt x="26" y="23"/>
                  <a:pt x="26" y="21"/>
                  <a:pt x="24" y="20"/>
                </a:cubicBezTo>
                <a:lnTo>
                  <a:pt x="16" y="11"/>
                </a:lnTo>
                <a:close/>
                <a:moveTo>
                  <a:pt x="19" y="37"/>
                </a:moveTo>
                <a:cubicBezTo>
                  <a:pt x="19" y="35"/>
                  <a:pt x="17" y="33"/>
                  <a:pt x="15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1" y="33"/>
                  <a:pt x="0" y="35"/>
                  <a:pt x="0" y="37"/>
                </a:cubicBezTo>
                <a:cubicBezTo>
                  <a:pt x="0" y="39"/>
                  <a:pt x="1" y="41"/>
                  <a:pt x="3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7" y="41"/>
                  <a:pt x="19" y="39"/>
                  <a:pt x="19" y="37"/>
                </a:cubicBezTo>
                <a:close/>
                <a:moveTo>
                  <a:pt x="17" y="48"/>
                </a:moveTo>
                <a:cubicBezTo>
                  <a:pt x="9" y="57"/>
                  <a:pt x="9" y="57"/>
                  <a:pt x="9" y="57"/>
                </a:cubicBezTo>
                <a:cubicBezTo>
                  <a:pt x="8" y="58"/>
                  <a:pt x="8" y="61"/>
                  <a:pt x="9" y="62"/>
                </a:cubicBezTo>
                <a:cubicBezTo>
                  <a:pt x="10" y="63"/>
                  <a:pt x="11" y="63"/>
                  <a:pt x="12" y="63"/>
                </a:cubicBezTo>
                <a:cubicBezTo>
                  <a:pt x="13" y="63"/>
                  <a:pt x="14" y="63"/>
                  <a:pt x="14" y="62"/>
                </a:cubicBezTo>
                <a:cubicBezTo>
                  <a:pt x="22" y="54"/>
                  <a:pt x="22" y="54"/>
                  <a:pt x="22" y="54"/>
                </a:cubicBezTo>
                <a:cubicBezTo>
                  <a:pt x="24" y="52"/>
                  <a:pt x="24" y="50"/>
                  <a:pt x="22" y="48"/>
                </a:cubicBezTo>
                <a:cubicBezTo>
                  <a:pt x="21" y="47"/>
                  <a:pt x="19" y="47"/>
                  <a:pt x="17" y="48"/>
                </a:cubicBezTo>
                <a:close/>
                <a:moveTo>
                  <a:pt x="36" y="19"/>
                </a:moveTo>
                <a:cubicBezTo>
                  <a:pt x="38" y="19"/>
                  <a:pt x="40" y="18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3" y="2"/>
                  <a:pt x="33" y="4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8"/>
                  <a:pt x="34" y="19"/>
                  <a:pt x="36" y="19"/>
                </a:cubicBezTo>
                <a:close/>
                <a:moveTo>
                  <a:pt x="50" y="24"/>
                </a:moveTo>
                <a:cubicBezTo>
                  <a:pt x="51" y="24"/>
                  <a:pt x="52" y="24"/>
                  <a:pt x="53" y="23"/>
                </a:cubicBezTo>
                <a:cubicBezTo>
                  <a:pt x="61" y="15"/>
                  <a:pt x="61" y="15"/>
                  <a:pt x="61" y="15"/>
                </a:cubicBezTo>
                <a:cubicBezTo>
                  <a:pt x="63" y="13"/>
                  <a:pt x="63" y="11"/>
                  <a:pt x="61" y="10"/>
                </a:cubicBezTo>
                <a:cubicBezTo>
                  <a:pt x="60" y="8"/>
                  <a:pt x="58" y="8"/>
                  <a:pt x="56" y="10"/>
                </a:cubicBezTo>
                <a:cubicBezTo>
                  <a:pt x="48" y="18"/>
                  <a:pt x="48" y="18"/>
                  <a:pt x="48" y="18"/>
                </a:cubicBezTo>
                <a:cubicBezTo>
                  <a:pt x="46" y="19"/>
                  <a:pt x="46" y="22"/>
                  <a:pt x="48" y="23"/>
                </a:cubicBezTo>
                <a:cubicBezTo>
                  <a:pt x="49" y="24"/>
                  <a:pt x="50" y="24"/>
                  <a:pt x="50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ICON">
            <a:extLst>
              <a:ext uri="{FF2B5EF4-FFF2-40B4-BE49-F238E27FC236}">
                <a16:creationId xmlns:a16="http://schemas.microsoft.com/office/drawing/2014/main" id="{6C60D315-DC98-46E5-BF3F-167B4F274A16}"/>
              </a:ext>
            </a:extLst>
          </p:cNvPr>
          <p:cNvSpPr>
            <a:spLocks noEditPoints="1"/>
          </p:cNvSpPr>
          <p:nvPr/>
        </p:nvSpPr>
        <p:spPr bwMode="auto">
          <a:xfrm>
            <a:off x="6872486" y="4229391"/>
            <a:ext cx="668479" cy="873413"/>
          </a:xfrm>
          <a:custGeom>
            <a:avLst/>
            <a:gdLst>
              <a:gd name="T0" fmla="*/ 31 w 89"/>
              <a:gd name="T1" fmla="*/ 100 h 114"/>
              <a:gd name="T2" fmla="*/ 31 w 89"/>
              <a:gd name="T3" fmla="*/ 100 h 114"/>
              <a:gd name="T4" fmla="*/ 45 w 89"/>
              <a:gd name="T5" fmla="*/ 114 h 114"/>
              <a:gd name="T6" fmla="*/ 58 w 89"/>
              <a:gd name="T7" fmla="*/ 100 h 114"/>
              <a:gd name="T8" fmla="*/ 58 w 89"/>
              <a:gd name="T9" fmla="*/ 100 h 114"/>
              <a:gd name="T10" fmla="*/ 31 w 89"/>
              <a:gd name="T11" fmla="*/ 100 h 114"/>
              <a:gd name="T12" fmla="*/ 88 w 89"/>
              <a:gd name="T13" fmla="*/ 83 h 114"/>
              <a:gd name="T14" fmla="*/ 76 w 89"/>
              <a:gd name="T15" fmla="*/ 65 h 114"/>
              <a:gd name="T16" fmla="*/ 76 w 89"/>
              <a:gd name="T17" fmla="*/ 43 h 114"/>
              <a:gd name="T18" fmla="*/ 51 w 89"/>
              <a:gd name="T19" fmla="*/ 13 h 114"/>
              <a:gd name="T20" fmla="*/ 51 w 89"/>
              <a:gd name="T21" fmla="*/ 6 h 114"/>
              <a:gd name="T22" fmla="*/ 45 w 89"/>
              <a:gd name="T23" fmla="*/ 0 h 114"/>
              <a:gd name="T24" fmla="*/ 39 w 89"/>
              <a:gd name="T25" fmla="*/ 6 h 114"/>
              <a:gd name="T26" fmla="*/ 39 w 89"/>
              <a:gd name="T27" fmla="*/ 13 h 114"/>
              <a:gd name="T28" fmla="*/ 14 w 89"/>
              <a:gd name="T29" fmla="*/ 43 h 114"/>
              <a:gd name="T30" fmla="*/ 14 w 89"/>
              <a:gd name="T31" fmla="*/ 65 h 114"/>
              <a:gd name="T32" fmla="*/ 1 w 89"/>
              <a:gd name="T33" fmla="*/ 83 h 114"/>
              <a:gd name="T34" fmla="*/ 1 w 89"/>
              <a:gd name="T35" fmla="*/ 90 h 114"/>
              <a:gd name="T36" fmla="*/ 7 w 89"/>
              <a:gd name="T37" fmla="*/ 93 h 114"/>
              <a:gd name="T38" fmla="*/ 83 w 89"/>
              <a:gd name="T39" fmla="*/ 93 h 114"/>
              <a:gd name="T40" fmla="*/ 88 w 89"/>
              <a:gd name="T41" fmla="*/ 90 h 114"/>
              <a:gd name="T42" fmla="*/ 88 w 89"/>
              <a:gd name="T43" fmla="*/ 8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9" h="114">
                <a:moveTo>
                  <a:pt x="31" y="100"/>
                </a:moveTo>
                <a:cubicBezTo>
                  <a:pt x="31" y="100"/>
                  <a:pt x="31" y="100"/>
                  <a:pt x="31" y="100"/>
                </a:cubicBezTo>
                <a:cubicBezTo>
                  <a:pt x="31" y="108"/>
                  <a:pt x="37" y="114"/>
                  <a:pt x="45" y="114"/>
                </a:cubicBezTo>
                <a:cubicBezTo>
                  <a:pt x="52" y="114"/>
                  <a:pt x="58" y="108"/>
                  <a:pt x="58" y="100"/>
                </a:cubicBezTo>
                <a:cubicBezTo>
                  <a:pt x="58" y="100"/>
                  <a:pt x="58" y="100"/>
                  <a:pt x="58" y="100"/>
                </a:cubicBezTo>
                <a:lnTo>
                  <a:pt x="31" y="100"/>
                </a:lnTo>
                <a:close/>
                <a:moveTo>
                  <a:pt x="88" y="83"/>
                </a:moveTo>
                <a:cubicBezTo>
                  <a:pt x="76" y="65"/>
                  <a:pt x="76" y="65"/>
                  <a:pt x="76" y="65"/>
                </a:cubicBezTo>
                <a:cubicBezTo>
                  <a:pt x="76" y="43"/>
                  <a:pt x="76" y="43"/>
                  <a:pt x="76" y="43"/>
                </a:cubicBezTo>
                <a:cubicBezTo>
                  <a:pt x="76" y="28"/>
                  <a:pt x="65" y="16"/>
                  <a:pt x="51" y="13"/>
                </a:cubicBezTo>
                <a:cubicBezTo>
                  <a:pt x="51" y="6"/>
                  <a:pt x="51" y="6"/>
                  <a:pt x="51" y="6"/>
                </a:cubicBezTo>
                <a:cubicBezTo>
                  <a:pt x="51" y="2"/>
                  <a:pt x="48" y="0"/>
                  <a:pt x="45" y="0"/>
                </a:cubicBezTo>
                <a:cubicBezTo>
                  <a:pt x="41" y="0"/>
                  <a:pt x="39" y="2"/>
                  <a:pt x="39" y="6"/>
                </a:cubicBezTo>
                <a:cubicBezTo>
                  <a:pt x="39" y="13"/>
                  <a:pt x="39" y="13"/>
                  <a:pt x="39" y="13"/>
                </a:cubicBezTo>
                <a:cubicBezTo>
                  <a:pt x="24" y="16"/>
                  <a:pt x="14" y="28"/>
                  <a:pt x="14" y="43"/>
                </a:cubicBezTo>
                <a:cubicBezTo>
                  <a:pt x="14" y="65"/>
                  <a:pt x="14" y="65"/>
                  <a:pt x="14" y="65"/>
                </a:cubicBezTo>
                <a:cubicBezTo>
                  <a:pt x="1" y="83"/>
                  <a:pt x="1" y="83"/>
                  <a:pt x="1" y="83"/>
                </a:cubicBezTo>
                <a:cubicBezTo>
                  <a:pt x="0" y="85"/>
                  <a:pt x="0" y="88"/>
                  <a:pt x="1" y="90"/>
                </a:cubicBezTo>
                <a:cubicBezTo>
                  <a:pt x="2" y="92"/>
                  <a:pt x="4" y="93"/>
                  <a:pt x="7" y="93"/>
                </a:cubicBezTo>
                <a:cubicBezTo>
                  <a:pt x="83" y="93"/>
                  <a:pt x="83" y="93"/>
                  <a:pt x="83" y="93"/>
                </a:cubicBezTo>
                <a:cubicBezTo>
                  <a:pt x="85" y="93"/>
                  <a:pt x="87" y="92"/>
                  <a:pt x="88" y="90"/>
                </a:cubicBezTo>
                <a:cubicBezTo>
                  <a:pt x="89" y="88"/>
                  <a:pt x="89" y="85"/>
                  <a:pt x="88" y="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ICON">
            <a:extLst>
              <a:ext uri="{FF2B5EF4-FFF2-40B4-BE49-F238E27FC236}">
                <a16:creationId xmlns:a16="http://schemas.microsoft.com/office/drawing/2014/main" id="{A5C07680-988F-4A3B-BC41-9A6CC5D297E2}"/>
              </a:ext>
            </a:extLst>
          </p:cNvPr>
          <p:cNvSpPr>
            <a:spLocks noEditPoints="1"/>
          </p:cNvSpPr>
          <p:nvPr/>
        </p:nvSpPr>
        <p:spPr bwMode="auto">
          <a:xfrm>
            <a:off x="9750401" y="6404119"/>
            <a:ext cx="873415" cy="873415"/>
          </a:xfrm>
          <a:custGeom>
            <a:avLst/>
            <a:gdLst>
              <a:gd name="T0" fmla="*/ 0 w 92"/>
              <a:gd name="T1" fmla="*/ 46 h 92"/>
              <a:gd name="T2" fmla="*/ 92 w 92"/>
              <a:gd name="T3" fmla="*/ 46 h 92"/>
              <a:gd name="T4" fmla="*/ 78 w 92"/>
              <a:gd name="T5" fmla="*/ 67 h 92"/>
              <a:gd name="T6" fmla="*/ 66 w 92"/>
              <a:gd name="T7" fmla="*/ 81 h 92"/>
              <a:gd name="T8" fmla="*/ 52 w 92"/>
              <a:gd name="T9" fmla="*/ 87 h 92"/>
              <a:gd name="T10" fmla="*/ 50 w 92"/>
              <a:gd name="T11" fmla="*/ 82 h 92"/>
              <a:gd name="T12" fmla="*/ 44 w 92"/>
              <a:gd name="T13" fmla="*/ 71 h 92"/>
              <a:gd name="T14" fmla="*/ 42 w 92"/>
              <a:gd name="T15" fmla="*/ 68 h 92"/>
              <a:gd name="T16" fmla="*/ 32 w 92"/>
              <a:gd name="T17" fmla="*/ 60 h 92"/>
              <a:gd name="T18" fmla="*/ 22 w 92"/>
              <a:gd name="T19" fmla="*/ 50 h 92"/>
              <a:gd name="T20" fmla="*/ 17 w 92"/>
              <a:gd name="T21" fmla="*/ 43 h 92"/>
              <a:gd name="T22" fmla="*/ 20 w 92"/>
              <a:gd name="T23" fmla="*/ 31 h 92"/>
              <a:gd name="T24" fmla="*/ 19 w 92"/>
              <a:gd name="T25" fmla="*/ 14 h 92"/>
              <a:gd name="T26" fmla="*/ 38 w 92"/>
              <a:gd name="T27" fmla="*/ 8 h 92"/>
              <a:gd name="T28" fmla="*/ 38 w 92"/>
              <a:gd name="T29" fmla="*/ 13 h 92"/>
              <a:gd name="T30" fmla="*/ 52 w 92"/>
              <a:gd name="T31" fmla="*/ 11 h 92"/>
              <a:gd name="T32" fmla="*/ 51 w 92"/>
              <a:gd name="T33" fmla="*/ 21 h 92"/>
              <a:gd name="T34" fmla="*/ 47 w 92"/>
              <a:gd name="T35" fmla="*/ 12 h 92"/>
              <a:gd name="T36" fmla="*/ 48 w 92"/>
              <a:gd name="T37" fmla="*/ 22 h 92"/>
              <a:gd name="T38" fmla="*/ 40 w 92"/>
              <a:gd name="T39" fmla="*/ 18 h 92"/>
              <a:gd name="T40" fmla="*/ 38 w 92"/>
              <a:gd name="T41" fmla="*/ 29 h 92"/>
              <a:gd name="T42" fmla="*/ 41 w 92"/>
              <a:gd name="T43" fmla="*/ 24 h 92"/>
              <a:gd name="T44" fmla="*/ 50 w 92"/>
              <a:gd name="T45" fmla="*/ 26 h 92"/>
              <a:gd name="T46" fmla="*/ 53 w 92"/>
              <a:gd name="T47" fmla="*/ 33 h 92"/>
              <a:gd name="T48" fmla="*/ 53 w 92"/>
              <a:gd name="T49" fmla="*/ 35 h 92"/>
              <a:gd name="T50" fmla="*/ 47 w 92"/>
              <a:gd name="T51" fmla="*/ 39 h 92"/>
              <a:gd name="T52" fmla="*/ 43 w 92"/>
              <a:gd name="T53" fmla="*/ 43 h 92"/>
              <a:gd name="T54" fmla="*/ 42 w 92"/>
              <a:gd name="T55" fmla="*/ 52 h 92"/>
              <a:gd name="T56" fmla="*/ 35 w 92"/>
              <a:gd name="T57" fmla="*/ 48 h 92"/>
              <a:gd name="T58" fmla="*/ 29 w 92"/>
              <a:gd name="T59" fmla="*/ 56 h 92"/>
              <a:gd name="T60" fmla="*/ 35 w 92"/>
              <a:gd name="T61" fmla="*/ 60 h 92"/>
              <a:gd name="T62" fmla="*/ 45 w 92"/>
              <a:gd name="T63" fmla="*/ 64 h 92"/>
              <a:gd name="T64" fmla="*/ 53 w 92"/>
              <a:gd name="T65" fmla="*/ 63 h 92"/>
              <a:gd name="T66" fmla="*/ 63 w 92"/>
              <a:gd name="T67" fmla="*/ 64 h 92"/>
              <a:gd name="T68" fmla="*/ 72 w 92"/>
              <a:gd name="T69" fmla="*/ 66 h 92"/>
              <a:gd name="T70" fmla="*/ 84 w 92"/>
              <a:gd name="T71" fmla="*/ 49 h 92"/>
              <a:gd name="T72" fmla="*/ 80 w 92"/>
              <a:gd name="T73" fmla="*/ 34 h 92"/>
              <a:gd name="T74" fmla="*/ 78 w 92"/>
              <a:gd name="T75" fmla="*/ 22 h 92"/>
              <a:gd name="T76" fmla="*/ 88 w 92"/>
              <a:gd name="T77" fmla="*/ 44 h 92"/>
              <a:gd name="T78" fmla="*/ 84 w 92"/>
              <a:gd name="T79" fmla="*/ 49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2" h="92">
                <a:moveTo>
                  <a:pt x="46" y="0"/>
                </a:moveTo>
                <a:cubicBezTo>
                  <a:pt x="21" y="0"/>
                  <a:pt x="0" y="20"/>
                  <a:pt x="0" y="46"/>
                </a:cubicBezTo>
                <a:cubicBezTo>
                  <a:pt x="0" y="71"/>
                  <a:pt x="21" y="92"/>
                  <a:pt x="46" y="92"/>
                </a:cubicBezTo>
                <a:cubicBezTo>
                  <a:pt x="72" y="92"/>
                  <a:pt x="92" y="71"/>
                  <a:pt x="92" y="46"/>
                </a:cubicBezTo>
                <a:cubicBezTo>
                  <a:pt x="92" y="20"/>
                  <a:pt x="72" y="0"/>
                  <a:pt x="46" y="0"/>
                </a:cubicBezTo>
                <a:close/>
                <a:moveTo>
                  <a:pt x="78" y="67"/>
                </a:moveTo>
                <a:cubicBezTo>
                  <a:pt x="77" y="69"/>
                  <a:pt x="73" y="71"/>
                  <a:pt x="73" y="74"/>
                </a:cubicBezTo>
                <a:cubicBezTo>
                  <a:pt x="72" y="77"/>
                  <a:pt x="69" y="78"/>
                  <a:pt x="66" y="81"/>
                </a:cubicBezTo>
                <a:cubicBezTo>
                  <a:pt x="63" y="83"/>
                  <a:pt x="62" y="84"/>
                  <a:pt x="62" y="85"/>
                </a:cubicBezTo>
                <a:cubicBezTo>
                  <a:pt x="59" y="86"/>
                  <a:pt x="55" y="87"/>
                  <a:pt x="52" y="87"/>
                </a:cubicBezTo>
                <a:cubicBezTo>
                  <a:pt x="51" y="87"/>
                  <a:pt x="51" y="85"/>
                  <a:pt x="52" y="84"/>
                </a:cubicBezTo>
                <a:cubicBezTo>
                  <a:pt x="52" y="83"/>
                  <a:pt x="52" y="82"/>
                  <a:pt x="50" y="82"/>
                </a:cubicBezTo>
                <a:cubicBezTo>
                  <a:pt x="47" y="82"/>
                  <a:pt x="49" y="79"/>
                  <a:pt x="44" y="77"/>
                </a:cubicBezTo>
                <a:cubicBezTo>
                  <a:pt x="40" y="76"/>
                  <a:pt x="41" y="71"/>
                  <a:pt x="44" y="71"/>
                </a:cubicBezTo>
                <a:cubicBezTo>
                  <a:pt x="46" y="70"/>
                  <a:pt x="44" y="69"/>
                  <a:pt x="45" y="66"/>
                </a:cubicBezTo>
                <a:cubicBezTo>
                  <a:pt x="46" y="64"/>
                  <a:pt x="44" y="68"/>
                  <a:pt x="42" y="68"/>
                </a:cubicBezTo>
                <a:cubicBezTo>
                  <a:pt x="39" y="68"/>
                  <a:pt x="38" y="63"/>
                  <a:pt x="35" y="63"/>
                </a:cubicBezTo>
                <a:cubicBezTo>
                  <a:pt x="33" y="63"/>
                  <a:pt x="34" y="62"/>
                  <a:pt x="32" y="60"/>
                </a:cubicBezTo>
                <a:cubicBezTo>
                  <a:pt x="29" y="59"/>
                  <a:pt x="25" y="60"/>
                  <a:pt x="24" y="57"/>
                </a:cubicBezTo>
                <a:cubicBezTo>
                  <a:pt x="22" y="54"/>
                  <a:pt x="23" y="53"/>
                  <a:pt x="22" y="50"/>
                </a:cubicBezTo>
                <a:cubicBezTo>
                  <a:pt x="21" y="48"/>
                  <a:pt x="21" y="47"/>
                  <a:pt x="19" y="49"/>
                </a:cubicBezTo>
                <a:cubicBezTo>
                  <a:pt x="18" y="51"/>
                  <a:pt x="18" y="47"/>
                  <a:pt x="17" y="43"/>
                </a:cubicBezTo>
                <a:cubicBezTo>
                  <a:pt x="17" y="40"/>
                  <a:pt x="18" y="38"/>
                  <a:pt x="18" y="36"/>
                </a:cubicBezTo>
                <a:cubicBezTo>
                  <a:pt x="19" y="34"/>
                  <a:pt x="19" y="32"/>
                  <a:pt x="20" y="31"/>
                </a:cubicBezTo>
                <a:cubicBezTo>
                  <a:pt x="21" y="27"/>
                  <a:pt x="24" y="21"/>
                  <a:pt x="21" y="20"/>
                </a:cubicBezTo>
                <a:cubicBezTo>
                  <a:pt x="20" y="19"/>
                  <a:pt x="18" y="17"/>
                  <a:pt x="19" y="14"/>
                </a:cubicBezTo>
                <a:cubicBezTo>
                  <a:pt x="24" y="9"/>
                  <a:pt x="30" y="6"/>
                  <a:pt x="38" y="4"/>
                </a:cubicBezTo>
                <a:cubicBezTo>
                  <a:pt x="38" y="5"/>
                  <a:pt x="38" y="7"/>
                  <a:pt x="38" y="8"/>
                </a:cubicBezTo>
                <a:cubicBezTo>
                  <a:pt x="38" y="10"/>
                  <a:pt x="35" y="13"/>
                  <a:pt x="36" y="15"/>
                </a:cubicBezTo>
                <a:cubicBezTo>
                  <a:pt x="38" y="17"/>
                  <a:pt x="39" y="16"/>
                  <a:pt x="38" y="13"/>
                </a:cubicBezTo>
                <a:cubicBezTo>
                  <a:pt x="38" y="10"/>
                  <a:pt x="42" y="9"/>
                  <a:pt x="46" y="9"/>
                </a:cubicBezTo>
                <a:cubicBezTo>
                  <a:pt x="50" y="9"/>
                  <a:pt x="53" y="8"/>
                  <a:pt x="52" y="11"/>
                </a:cubicBezTo>
                <a:cubicBezTo>
                  <a:pt x="52" y="15"/>
                  <a:pt x="53" y="17"/>
                  <a:pt x="54" y="20"/>
                </a:cubicBezTo>
                <a:cubicBezTo>
                  <a:pt x="56" y="23"/>
                  <a:pt x="53" y="22"/>
                  <a:pt x="51" y="21"/>
                </a:cubicBezTo>
                <a:cubicBezTo>
                  <a:pt x="49" y="21"/>
                  <a:pt x="50" y="20"/>
                  <a:pt x="49" y="18"/>
                </a:cubicBezTo>
                <a:cubicBezTo>
                  <a:pt x="48" y="16"/>
                  <a:pt x="49" y="13"/>
                  <a:pt x="47" y="12"/>
                </a:cubicBezTo>
                <a:cubicBezTo>
                  <a:pt x="44" y="11"/>
                  <a:pt x="40" y="15"/>
                  <a:pt x="43" y="16"/>
                </a:cubicBezTo>
                <a:cubicBezTo>
                  <a:pt x="45" y="17"/>
                  <a:pt x="46" y="19"/>
                  <a:pt x="48" y="22"/>
                </a:cubicBezTo>
                <a:cubicBezTo>
                  <a:pt x="49" y="25"/>
                  <a:pt x="45" y="23"/>
                  <a:pt x="43" y="20"/>
                </a:cubicBezTo>
                <a:cubicBezTo>
                  <a:pt x="42" y="18"/>
                  <a:pt x="40" y="17"/>
                  <a:pt x="40" y="18"/>
                </a:cubicBezTo>
                <a:cubicBezTo>
                  <a:pt x="41" y="20"/>
                  <a:pt x="39" y="22"/>
                  <a:pt x="37" y="24"/>
                </a:cubicBezTo>
                <a:cubicBezTo>
                  <a:pt x="35" y="26"/>
                  <a:pt x="36" y="28"/>
                  <a:pt x="38" y="29"/>
                </a:cubicBezTo>
                <a:cubicBezTo>
                  <a:pt x="39" y="30"/>
                  <a:pt x="41" y="32"/>
                  <a:pt x="41" y="29"/>
                </a:cubicBezTo>
                <a:cubicBezTo>
                  <a:pt x="41" y="27"/>
                  <a:pt x="40" y="26"/>
                  <a:pt x="41" y="24"/>
                </a:cubicBezTo>
                <a:cubicBezTo>
                  <a:pt x="43" y="23"/>
                  <a:pt x="43" y="25"/>
                  <a:pt x="44" y="26"/>
                </a:cubicBezTo>
                <a:cubicBezTo>
                  <a:pt x="46" y="27"/>
                  <a:pt x="48" y="24"/>
                  <a:pt x="50" y="26"/>
                </a:cubicBezTo>
                <a:cubicBezTo>
                  <a:pt x="52" y="28"/>
                  <a:pt x="55" y="30"/>
                  <a:pt x="56" y="32"/>
                </a:cubicBezTo>
                <a:cubicBezTo>
                  <a:pt x="57" y="34"/>
                  <a:pt x="55" y="35"/>
                  <a:pt x="53" y="33"/>
                </a:cubicBezTo>
                <a:cubicBezTo>
                  <a:pt x="52" y="31"/>
                  <a:pt x="49" y="30"/>
                  <a:pt x="49" y="32"/>
                </a:cubicBezTo>
                <a:cubicBezTo>
                  <a:pt x="49" y="34"/>
                  <a:pt x="53" y="33"/>
                  <a:pt x="53" y="35"/>
                </a:cubicBezTo>
                <a:cubicBezTo>
                  <a:pt x="52" y="37"/>
                  <a:pt x="49" y="34"/>
                  <a:pt x="48" y="35"/>
                </a:cubicBezTo>
                <a:cubicBezTo>
                  <a:pt x="47" y="37"/>
                  <a:pt x="49" y="38"/>
                  <a:pt x="47" y="39"/>
                </a:cubicBezTo>
                <a:cubicBezTo>
                  <a:pt x="46" y="40"/>
                  <a:pt x="43" y="40"/>
                  <a:pt x="43" y="42"/>
                </a:cubicBezTo>
                <a:cubicBezTo>
                  <a:pt x="43" y="42"/>
                  <a:pt x="43" y="42"/>
                  <a:pt x="43" y="43"/>
                </a:cubicBezTo>
                <a:cubicBezTo>
                  <a:pt x="45" y="44"/>
                  <a:pt x="43" y="45"/>
                  <a:pt x="41" y="46"/>
                </a:cubicBezTo>
                <a:cubicBezTo>
                  <a:pt x="40" y="48"/>
                  <a:pt x="41" y="50"/>
                  <a:pt x="42" y="52"/>
                </a:cubicBezTo>
                <a:cubicBezTo>
                  <a:pt x="43" y="54"/>
                  <a:pt x="40" y="54"/>
                  <a:pt x="40" y="52"/>
                </a:cubicBezTo>
                <a:cubicBezTo>
                  <a:pt x="40" y="49"/>
                  <a:pt x="36" y="47"/>
                  <a:pt x="35" y="48"/>
                </a:cubicBezTo>
                <a:cubicBezTo>
                  <a:pt x="34" y="50"/>
                  <a:pt x="33" y="51"/>
                  <a:pt x="31" y="50"/>
                </a:cubicBezTo>
                <a:cubicBezTo>
                  <a:pt x="29" y="49"/>
                  <a:pt x="27" y="54"/>
                  <a:pt x="29" y="56"/>
                </a:cubicBezTo>
                <a:cubicBezTo>
                  <a:pt x="30" y="58"/>
                  <a:pt x="33" y="56"/>
                  <a:pt x="35" y="56"/>
                </a:cubicBezTo>
                <a:cubicBezTo>
                  <a:pt x="36" y="56"/>
                  <a:pt x="36" y="58"/>
                  <a:pt x="35" y="60"/>
                </a:cubicBezTo>
                <a:cubicBezTo>
                  <a:pt x="36" y="62"/>
                  <a:pt x="40" y="60"/>
                  <a:pt x="40" y="64"/>
                </a:cubicBezTo>
                <a:cubicBezTo>
                  <a:pt x="41" y="68"/>
                  <a:pt x="43" y="66"/>
                  <a:pt x="45" y="64"/>
                </a:cubicBezTo>
                <a:cubicBezTo>
                  <a:pt x="47" y="63"/>
                  <a:pt x="48" y="63"/>
                  <a:pt x="49" y="64"/>
                </a:cubicBezTo>
                <a:cubicBezTo>
                  <a:pt x="50" y="64"/>
                  <a:pt x="53" y="65"/>
                  <a:pt x="53" y="63"/>
                </a:cubicBezTo>
                <a:cubicBezTo>
                  <a:pt x="54" y="61"/>
                  <a:pt x="57" y="62"/>
                  <a:pt x="58" y="63"/>
                </a:cubicBezTo>
                <a:cubicBezTo>
                  <a:pt x="60" y="65"/>
                  <a:pt x="61" y="64"/>
                  <a:pt x="63" y="64"/>
                </a:cubicBezTo>
                <a:cubicBezTo>
                  <a:pt x="65" y="64"/>
                  <a:pt x="66" y="64"/>
                  <a:pt x="66" y="66"/>
                </a:cubicBezTo>
                <a:cubicBezTo>
                  <a:pt x="66" y="68"/>
                  <a:pt x="68" y="68"/>
                  <a:pt x="72" y="66"/>
                </a:cubicBezTo>
                <a:cubicBezTo>
                  <a:pt x="76" y="65"/>
                  <a:pt x="79" y="64"/>
                  <a:pt x="78" y="67"/>
                </a:cubicBezTo>
                <a:close/>
                <a:moveTo>
                  <a:pt x="84" y="49"/>
                </a:moveTo>
                <a:cubicBezTo>
                  <a:pt x="82" y="50"/>
                  <a:pt x="82" y="48"/>
                  <a:pt x="82" y="43"/>
                </a:cubicBezTo>
                <a:cubicBezTo>
                  <a:pt x="82" y="37"/>
                  <a:pt x="80" y="37"/>
                  <a:pt x="80" y="34"/>
                </a:cubicBezTo>
                <a:cubicBezTo>
                  <a:pt x="79" y="32"/>
                  <a:pt x="81" y="31"/>
                  <a:pt x="80" y="28"/>
                </a:cubicBezTo>
                <a:cubicBezTo>
                  <a:pt x="78" y="26"/>
                  <a:pt x="76" y="20"/>
                  <a:pt x="78" y="22"/>
                </a:cubicBezTo>
                <a:cubicBezTo>
                  <a:pt x="79" y="24"/>
                  <a:pt x="81" y="24"/>
                  <a:pt x="82" y="23"/>
                </a:cubicBezTo>
                <a:cubicBezTo>
                  <a:pt x="86" y="29"/>
                  <a:pt x="88" y="36"/>
                  <a:pt x="88" y="44"/>
                </a:cubicBezTo>
                <a:cubicBezTo>
                  <a:pt x="88" y="44"/>
                  <a:pt x="87" y="44"/>
                  <a:pt x="87" y="44"/>
                </a:cubicBezTo>
                <a:cubicBezTo>
                  <a:pt x="84" y="45"/>
                  <a:pt x="86" y="49"/>
                  <a:pt x="84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" name="TIMER">
            <a:extLst>
              <a:ext uri="{FF2B5EF4-FFF2-40B4-BE49-F238E27FC236}">
                <a16:creationId xmlns:a16="http://schemas.microsoft.com/office/drawing/2014/main" id="{B87F61E6-E01A-4E8F-8AA0-6602EF598C81}"/>
              </a:ext>
            </a:extLst>
          </p:cNvPr>
          <p:cNvSpPr/>
          <p:nvPr/>
        </p:nvSpPr>
        <p:spPr>
          <a:xfrm>
            <a:off x="6893169" y="-2063261"/>
            <a:ext cx="328246" cy="32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3" name="TRANSITIONS">
            <a:extLst>
              <a:ext uri="{FF2B5EF4-FFF2-40B4-BE49-F238E27FC236}">
                <a16:creationId xmlns:a16="http://schemas.microsoft.com/office/drawing/2014/main" id="{2E8CB61A-4278-4C09-98DA-908ADA915F5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7350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fill="hold" nodeType="withEffect" p14:presetBounceEnd="100000">
                                      <p:stCondLst>
                                        <p:cond delay="400"/>
                                      </p:stCondLst>
                                      <p:childTnLst>
                                        <p:animScale p14:bounceEnd="100000">
                                          <p:cBhvr>
                                            <p:cTn id="30" dur="2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2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36" dur="1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1500000">
                                          <p:cBhvr>
                                            <p:cTn id="38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8" presetClass="emph" presetSubtype="0" ac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0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00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decel="100000" fill="hold" grpId="2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800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4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47" presetID="6" presetClass="emph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300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decel="100000" fill="hold" grpId="4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300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decel="100000" fill="hold" grpId="5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400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decel="100000" fill="hold" grpId="6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54" dur="4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fill="hold" grpId="7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50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8" presetClass="emph" presetSubtype="0" fill="hold" grpId="8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58" dur="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grpId="9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200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3" presetClass="exit" presetSubtype="32" fill="hold" grpId="10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2" dur="2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2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6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65" presetID="1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200" fill="hold"/>
                                            <p:tgtEl>
                                              <p:spTgt spid="7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6" presetClass="emph" presetSubtype="0" decel="100000" fill="hold" grpId="2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70" dur="800" fill="hold"/>
                                            <p:tgtEl>
                                              <p:spTgt spid="7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6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71" presetID="6" presetClass="emph" presetSubtype="0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300" fill="hold"/>
                                            <p:tgtEl>
                                              <p:spTgt spid="7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fill="hold" grpId="4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300" fill="hold"/>
                                            <p:tgtEl>
                                              <p:spTgt spid="7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grpId="5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400" fill="hold"/>
                                            <p:tgtEl>
                                              <p:spTgt spid="7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8" presetClass="emph" presetSubtype="0" decel="100000" fill="hold" grpId="6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78" dur="4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fill="hold" grpId="7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50" fill="hold"/>
                                            <p:tgtEl>
                                              <p:spTgt spid="7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8" presetClass="emph" presetSubtype="0" fill="hold" grpId="8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2" dur="3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decel="100000" fill="hold" grpId="9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200" fill="hold"/>
                                            <p:tgtEl>
                                              <p:spTgt spid="7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23" presetClass="exit" presetSubtype="32" fill="hold" grpId="10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86" dur="2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2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8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89" presetID="1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00" fill="hold"/>
                                            <p:tgtEl>
                                              <p:spTgt spid="7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grpId="2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800" fill="hold"/>
                                            <p:tgtEl>
                                              <p:spTgt spid="7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93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95" presetID="6" presetClass="emph" presetSubtype="0" fill="hold" grpId="3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300" fill="hold"/>
                                            <p:tgtEl>
                                              <p:spTgt spid="7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decel="100000" fill="hold" grpId="4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300" fill="hold"/>
                                            <p:tgtEl>
                                              <p:spTgt spid="7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decel="100000" fill="hold" grpId="5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400" fill="hold"/>
                                            <p:tgtEl>
                                              <p:spTgt spid="7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8" presetClass="emph" presetSubtype="0" decel="100000" fill="hold" grpId="6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02" dur="4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fill="hold" grpId="7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250" fill="hold"/>
                                            <p:tgtEl>
                                              <p:spTgt spid="7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8" presetClass="emph" presetSubtype="0" fill="hold" grpId="8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06" dur="3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decel="100000" fill="hold" grpId="9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200" fill="hold"/>
                                            <p:tgtEl>
                                              <p:spTgt spid="7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23" presetClass="exit" presetSubtype="32" fill="hold" grpId="10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10" dur="2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2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0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13" presetID="1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200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decel="100000" fill="hold" grpId="2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800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1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19" presetID="6" presetClass="emph" presetSubtype="0" fill="hold" grpId="3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300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grpId="4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300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decel="100000" fill="hold" grpId="5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400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8" presetClass="emph" presetSubtype="0" decel="100000" fill="hold" grpId="6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26" dur="4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fill="hold" grpId="7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250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8" presetClass="emph" presetSubtype="0" fill="hold" grpId="8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30" dur="3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decel="100000" fill="hold" grpId="9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200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23" presetClass="exit" presetSubtype="32" fill="hold" grpId="10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4" dur="2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2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33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37" presetID="1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200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decel="100000" fill="hold" grpId="2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142" dur="800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4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43" presetID="6" presetClass="emph" presetSubtype="0" fill="hold" grpId="3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300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decel="100000" fill="hold" grpId="4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300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decel="100000" fill="hold" grpId="5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400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8" presetClass="emph" presetSubtype="0" decel="100000" fill="hold" grpId="6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50" dur="4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fill="hold" grpId="7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250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8" presetClass="emph" presetSubtype="0" fill="hold" grpId="8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54" dur="3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decel="100000" fill="hold" grpId="9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200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23" presetClass="exit" presetSubtype="32" fill="hold" grpId="1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8" dur="2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2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5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61" presetID="2" presetClass="entr" presetSubtype="2" decel="100000" fill="hold" grpId="0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4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4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8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66" dur="1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7" presetID="8" presetClass="emph" presetSubtype="0" decel="10000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68" dur="4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9" presetID="8" presetClass="emph" presetSubtype="0" accel="100000" fill="hold" grpId="3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70" dur="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decel="100000" fill="hold" grpId="4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3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2" presetClass="exit" presetSubtype="2" fill="hold" grpId="5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4" dur="5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2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6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0" dur="6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35" presetClass="pat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4.58333E-6 -3.95062E-6 L -0.01961 -0.00092 " pathEditMode="relative" rAng="0" ptsTypes="AA">
                                          <p:cBhvr>
                                            <p:cTn id="182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3" presetID="2" presetClass="exit" presetSubtype="2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4" dur="4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4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2" decel="100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4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0" dur="4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8" presetClass="emph" presetSubtype="0" fill="hold" grpId="1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92" dur="1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3" presetID="8" presetClass="emph" presetSubtype="0" decel="10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94" dur="4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5" presetID="8" presetClass="emph" presetSubtype="0" accel="100000" fill="hold" grpId="3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96" dur="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7" presetID="6" presetClass="emph" presetSubtype="0" decel="100000" fill="hold" grpId="4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Scale>
                                          <p:cBhvr>
                                            <p:cTn id="198" dur="3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9" presetID="2" presetClass="exit" presetSubtype="2" fill="hold" grpId="5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0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1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" presetID="2" presetClass="entr" presetSubtype="2" decel="10000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5" dur="6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6" dur="6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35" presetClass="path" presetSubtype="0" fill="hold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animMotion origin="layout" path="M -4.58333E-6 -3.95062E-6 L -0.01961 -0.00092 " pathEditMode="relative" rAng="0" ptsTypes="AA">
                                          <p:cBhvr>
                                            <p:cTn id="208" dur="3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9" presetID="2" presetClass="exit" presetSubtype="2" accel="10000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0" dur="4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1" dur="4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2" decel="10000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5" dur="4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6" dur="4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8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18" dur="1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9" presetID="8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20" dur="4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1" presetID="8" presetClass="emph" presetSubtype="0" accel="100000" fill="hold" grpId="3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222" dur="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3" presetID="6" presetClass="emph" presetSubtype="0" decel="100000" fill="hold" grpId="4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24" dur="3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5" presetID="2" presetClass="exit" presetSubtype="2" fill="hold" grpId="5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6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7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2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1" dur="6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2" dur="6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35" presetClass="path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-4.58333E-6 -3.95062E-6 L -0.01961 -0.00092 " pathEditMode="relative" rAng="0" ptsTypes="AA">
                                          <p:cBhvr>
                                            <p:cTn id="234" dur="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5" presetID="2" presetClass="exit" presetSubtype="2" accel="100000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6" dur="4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7" dur="4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9" presetID="2" presetClass="entr" presetSubtype="8" decel="100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1" dur="4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2" dur="4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3" presetID="8" presetClass="emph" presetSubtype="0" fill="hold" grpId="1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44" dur="1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5" presetID="8" presetClass="emph" presetSubtype="0" decel="10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46" dur="4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7" presetID="8" presetClass="emph" presetSubtype="0" accel="100000" fill="hold" grpId="3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248" dur="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9" presetID="6" presetClass="emph" presetSubtype="0" decel="100000" fill="hold" grpId="4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Scale>
                                          <p:cBhvr>
                                            <p:cTn id="250" dur="30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1" presetID="2" presetClass="exit" presetSubtype="8" fill="hold" grpId="5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2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3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5" presetID="2" presetClass="entr" presetSubtype="8" decel="10000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8" dur="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9" presetID="35" presetClass="path" presetSubtype="0" fill="hold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animMotion origin="layout" path="M 5E-6 -2.46914E-7 L 0.02023 0.00139 " pathEditMode="relative" rAng="0" ptsTypes="AA">
                                          <p:cBhvr>
                                            <p:cTn id="260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07" y="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1" presetID="2" presetClass="exit" presetSubtype="8" accel="10000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2" dur="4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3" dur="4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" presetID="1" presetClass="entr" presetSubtype="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7" presetID="2" presetClass="entr" presetSubtype="8" decel="10000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9" dur="4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0" dur="4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1" presetID="8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72" dur="1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3" presetID="8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74" dur="4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5" presetID="8" presetClass="emph" presetSubtype="0" accel="100000" fill="hold" grpId="3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276" dur="2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7" presetID="6" presetClass="emph" presetSubtype="0" decel="100000" fill="hold" grpId="4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78" dur="30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9" presetID="2" presetClass="exit" presetSubtype="8" fill="hold" grpId="5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0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1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3" presetID="2" presetClass="entr" presetSubtype="8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5" dur="6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6" dur="6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7" presetID="35" presetClass="path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5E-6 -2.46914E-7 L 0.02023 0.00139 " pathEditMode="relative" rAng="0" ptsTypes="AA">
                                          <p:cBhvr>
                                            <p:cTn id="28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07" y="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9" presetID="2" presetClass="exit" presetSubtype="8" accel="100000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0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1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3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294" dur="2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6" presetID="18" presetClass="entr" presetSubtype="12" fill="hold" grpId="0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98" dur="35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7" grpId="1" animBg="1"/>
          <p:bldP spid="47" grpId="2" animBg="1"/>
          <p:bldP spid="47" grpId="3" animBg="1"/>
          <p:bldP spid="47" grpId="4" animBg="1"/>
          <p:bldP spid="47" grpId="5" animBg="1"/>
          <p:bldP spid="48" grpId="0" animBg="1"/>
          <p:bldP spid="48" grpId="1" animBg="1"/>
          <p:bldP spid="48" grpId="2" animBg="1"/>
          <p:bldP spid="48" grpId="3" animBg="1"/>
          <p:bldP spid="48" grpId="4" animBg="1"/>
          <p:bldP spid="48" grpId="5" animBg="1"/>
          <p:bldP spid="49" grpId="0" animBg="1"/>
          <p:bldP spid="49" grpId="1" animBg="1"/>
          <p:bldP spid="49" grpId="2" animBg="1"/>
          <p:bldP spid="49" grpId="3" animBg="1"/>
          <p:bldP spid="49" grpId="4" animBg="1"/>
          <p:bldP spid="49" grpId="5" animBg="1"/>
          <p:bldP spid="50" grpId="0" animBg="1"/>
          <p:bldP spid="50" grpId="1" animBg="1"/>
          <p:bldP spid="50" grpId="2" animBg="1"/>
          <p:bldP spid="50" grpId="3" animBg="1"/>
          <p:bldP spid="50" grpId="4" animBg="1"/>
          <p:bldP spid="50" grpId="5" animBg="1"/>
          <p:bldP spid="51" grpId="0" animBg="1"/>
          <p:bldP spid="51" grpId="1" animBg="1"/>
          <p:bldP spid="51" grpId="2" animBg="1"/>
          <p:bldP spid="51" grpId="3" animBg="1"/>
          <p:bldP spid="51" grpId="4" animBg="1"/>
          <p:bldP spid="51" grpId="5" animBg="1"/>
          <p:bldP spid="69" grpId="0" animBg="1"/>
          <p:bldP spid="69" grpId="1" animBg="1"/>
          <p:bldP spid="69" grpId="2" animBg="1"/>
          <p:bldP spid="70" grpId="0" animBg="1"/>
          <p:bldP spid="70" grpId="1" animBg="1"/>
          <p:bldP spid="70" grpId="2" animBg="1"/>
          <p:bldP spid="71" grpId="0" animBg="1"/>
          <p:bldP spid="71" grpId="1" animBg="1"/>
          <p:bldP spid="71" grpId="2" animBg="1"/>
          <p:bldP spid="71" grpId="3" animBg="1"/>
          <p:bldP spid="71" grpId="4" animBg="1"/>
          <p:bldP spid="71" grpId="5" animBg="1"/>
          <p:bldP spid="71" grpId="6" animBg="1"/>
          <p:bldP spid="71" grpId="7" animBg="1"/>
          <p:bldP spid="71" grpId="8" animBg="1"/>
          <p:bldP spid="71" grpId="9" animBg="1"/>
          <p:bldP spid="71" grpId="10" animBg="1"/>
          <p:bldP spid="72" grpId="0" animBg="1"/>
          <p:bldP spid="72" grpId="1" animBg="1"/>
          <p:bldP spid="72" grpId="2" animBg="1"/>
          <p:bldP spid="72" grpId="3" animBg="1"/>
          <p:bldP spid="72" grpId="4" animBg="1"/>
          <p:bldP spid="72" grpId="5" animBg="1"/>
          <p:bldP spid="72" grpId="6" animBg="1"/>
          <p:bldP spid="72" grpId="7" animBg="1"/>
          <p:bldP spid="72" grpId="8" animBg="1"/>
          <p:bldP spid="72" grpId="9" animBg="1"/>
          <p:bldP spid="72" grpId="10" animBg="1"/>
          <p:bldP spid="73" grpId="0" animBg="1"/>
          <p:bldP spid="73" grpId="1" animBg="1"/>
          <p:bldP spid="73" grpId="2" animBg="1"/>
          <p:bldP spid="73" grpId="3" animBg="1"/>
          <p:bldP spid="73" grpId="4" animBg="1"/>
          <p:bldP spid="73" grpId="5" animBg="1"/>
          <p:bldP spid="73" grpId="6" animBg="1"/>
          <p:bldP spid="73" grpId="7" animBg="1"/>
          <p:bldP spid="73" grpId="8" animBg="1"/>
          <p:bldP spid="73" grpId="9" animBg="1"/>
          <p:bldP spid="73" grpId="10" animBg="1"/>
          <p:bldP spid="74" grpId="0" animBg="1"/>
          <p:bldP spid="74" grpId="1" animBg="1"/>
          <p:bldP spid="74" grpId="2" animBg="1"/>
          <p:bldP spid="74" grpId="3" animBg="1"/>
          <p:bldP spid="74" grpId="4" animBg="1"/>
          <p:bldP spid="74" grpId="5" animBg="1"/>
          <p:bldP spid="74" grpId="6" animBg="1"/>
          <p:bldP spid="74" grpId="7" animBg="1"/>
          <p:bldP spid="74" grpId="8" animBg="1"/>
          <p:bldP spid="74" grpId="9" animBg="1"/>
          <p:bldP spid="74" grpId="10" animBg="1"/>
          <p:bldP spid="75" grpId="0" animBg="1"/>
          <p:bldP spid="75" grpId="1" animBg="1"/>
          <p:bldP spid="75" grpId="2" animBg="1"/>
          <p:bldP spid="75" grpId="3" animBg="1"/>
          <p:bldP spid="75" grpId="4" animBg="1"/>
          <p:bldP spid="75" grpId="5" animBg="1"/>
          <p:bldP spid="75" grpId="6" animBg="1"/>
          <p:bldP spid="75" grpId="7" animBg="1"/>
          <p:bldP spid="75" grpId="8" animBg="1"/>
          <p:bldP spid="75" grpId="9" animBg="1"/>
          <p:bldP spid="75" grpId="10" animBg="1"/>
          <p:bldP spid="92" grpId="0" animBg="1"/>
          <p:bldP spid="93" grpId="0" animBg="1"/>
          <p:bldP spid="93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2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2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36" dur="1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1500000">
                                          <p:cBhvr>
                                            <p:cTn id="38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8" presetClass="emph" presetSubtype="0" ac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0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00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decel="100000" fill="hold" grpId="2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800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4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47" presetID="6" presetClass="emph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300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decel="100000" fill="hold" grpId="4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300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decel="100000" fill="hold" grpId="5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400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decel="100000" fill="hold" grpId="6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54" dur="4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fill="hold" grpId="7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50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8" presetClass="emph" presetSubtype="0" fill="hold" grpId="8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58" dur="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grpId="9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200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3" presetClass="exit" presetSubtype="32" fill="hold" grpId="10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2" dur="2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2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6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65" presetID="1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200" fill="hold"/>
                                            <p:tgtEl>
                                              <p:spTgt spid="7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6" presetClass="emph" presetSubtype="0" decel="100000" fill="hold" grpId="2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70" dur="800" fill="hold"/>
                                            <p:tgtEl>
                                              <p:spTgt spid="7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6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71" presetID="6" presetClass="emph" presetSubtype="0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300" fill="hold"/>
                                            <p:tgtEl>
                                              <p:spTgt spid="7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fill="hold" grpId="4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300" fill="hold"/>
                                            <p:tgtEl>
                                              <p:spTgt spid="7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grpId="5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400" fill="hold"/>
                                            <p:tgtEl>
                                              <p:spTgt spid="7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8" presetClass="emph" presetSubtype="0" decel="100000" fill="hold" grpId="6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78" dur="4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fill="hold" grpId="7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50" fill="hold"/>
                                            <p:tgtEl>
                                              <p:spTgt spid="7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8" presetClass="emph" presetSubtype="0" fill="hold" grpId="8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2" dur="3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decel="100000" fill="hold" grpId="9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200" fill="hold"/>
                                            <p:tgtEl>
                                              <p:spTgt spid="7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23" presetClass="exit" presetSubtype="32" fill="hold" grpId="10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86" dur="2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2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8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89" presetID="1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00" fill="hold"/>
                                            <p:tgtEl>
                                              <p:spTgt spid="7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grpId="2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800" fill="hold"/>
                                            <p:tgtEl>
                                              <p:spTgt spid="7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93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95" presetID="6" presetClass="emph" presetSubtype="0" fill="hold" grpId="3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300" fill="hold"/>
                                            <p:tgtEl>
                                              <p:spTgt spid="7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decel="100000" fill="hold" grpId="4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300" fill="hold"/>
                                            <p:tgtEl>
                                              <p:spTgt spid="7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decel="100000" fill="hold" grpId="5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400" fill="hold"/>
                                            <p:tgtEl>
                                              <p:spTgt spid="7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8" presetClass="emph" presetSubtype="0" decel="100000" fill="hold" grpId="6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02" dur="4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fill="hold" grpId="7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250" fill="hold"/>
                                            <p:tgtEl>
                                              <p:spTgt spid="7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8" presetClass="emph" presetSubtype="0" fill="hold" grpId="8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06" dur="3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decel="100000" fill="hold" grpId="9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200" fill="hold"/>
                                            <p:tgtEl>
                                              <p:spTgt spid="7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23" presetClass="exit" presetSubtype="32" fill="hold" grpId="10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10" dur="2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2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0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13" presetID="1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200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decel="100000" fill="hold" grpId="2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800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1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19" presetID="6" presetClass="emph" presetSubtype="0" fill="hold" grpId="3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300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grpId="4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300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decel="100000" fill="hold" grpId="5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400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8" presetClass="emph" presetSubtype="0" decel="100000" fill="hold" grpId="6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26" dur="4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fill="hold" grpId="7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250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8" presetClass="emph" presetSubtype="0" fill="hold" grpId="8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30" dur="3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decel="100000" fill="hold" grpId="9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200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23" presetClass="exit" presetSubtype="32" fill="hold" grpId="10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4" dur="2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2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33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37" presetID="1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200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decel="100000" fill="hold" grpId="2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142" dur="800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4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43" presetID="6" presetClass="emph" presetSubtype="0" fill="hold" grpId="3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300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decel="100000" fill="hold" grpId="4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300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decel="100000" fill="hold" grpId="5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400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8" presetClass="emph" presetSubtype="0" decel="100000" fill="hold" grpId="6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50" dur="4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fill="hold" grpId="7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250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8" presetClass="emph" presetSubtype="0" fill="hold" grpId="8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54" dur="3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decel="100000" fill="hold" grpId="9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200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23" presetClass="exit" presetSubtype="32" fill="hold" grpId="1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8" dur="2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2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5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61" presetID="2" presetClass="entr" presetSubtype="2" decel="100000" fill="hold" grpId="0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4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4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8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66" dur="1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7" presetID="8" presetClass="emph" presetSubtype="0" decel="10000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68" dur="4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9" presetID="8" presetClass="emph" presetSubtype="0" accel="100000" fill="hold" grpId="3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70" dur="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decel="100000" fill="hold" grpId="4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3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2" presetClass="exit" presetSubtype="2" fill="hold" grpId="5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4" dur="5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2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6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0" dur="6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35" presetClass="pat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4.58333E-6 -3.95062E-6 L -0.01961 -0.00092 " pathEditMode="relative" rAng="0" ptsTypes="AA">
                                          <p:cBhvr>
                                            <p:cTn id="182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3" presetID="2" presetClass="exit" presetSubtype="2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4" dur="4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4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2" presetClass="entr" presetSubtype="2" decel="100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4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0" dur="4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8" presetClass="emph" presetSubtype="0" fill="hold" grpId="1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92" dur="1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3" presetID="8" presetClass="emph" presetSubtype="0" decel="10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94" dur="4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5" presetID="8" presetClass="emph" presetSubtype="0" accel="100000" fill="hold" grpId="3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96" dur="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7" presetID="6" presetClass="emph" presetSubtype="0" decel="100000" fill="hold" grpId="4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Scale>
                                          <p:cBhvr>
                                            <p:cTn id="198" dur="3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9" presetID="2" presetClass="exit" presetSubtype="2" fill="hold" grpId="5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0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1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" presetID="2" presetClass="entr" presetSubtype="2" decel="10000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5" dur="6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6" dur="6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35" presetClass="path" presetSubtype="0" fill="hold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animMotion origin="layout" path="M -4.58333E-6 -3.95062E-6 L -0.01961 -0.00092 " pathEditMode="relative" rAng="0" ptsTypes="AA">
                                          <p:cBhvr>
                                            <p:cTn id="208" dur="3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9" presetID="2" presetClass="exit" presetSubtype="2" accel="10000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0" dur="4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1" dur="4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2" decel="10000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5" dur="4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6" dur="4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8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18" dur="1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9" presetID="8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20" dur="4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1" presetID="8" presetClass="emph" presetSubtype="0" accel="100000" fill="hold" grpId="3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222" dur="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3" presetID="6" presetClass="emph" presetSubtype="0" decel="100000" fill="hold" grpId="4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24" dur="3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5" presetID="2" presetClass="exit" presetSubtype="2" fill="hold" grpId="5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6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7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2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1" dur="6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2" dur="6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35" presetClass="path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-4.58333E-6 -3.95062E-6 L -0.01961 -0.00092 " pathEditMode="relative" rAng="0" ptsTypes="AA">
                                          <p:cBhvr>
                                            <p:cTn id="234" dur="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81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5" presetID="2" presetClass="exit" presetSubtype="2" accel="100000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6" dur="4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7" dur="4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9" presetID="2" presetClass="entr" presetSubtype="8" decel="100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1" dur="4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2" dur="4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3" presetID="8" presetClass="emph" presetSubtype="0" fill="hold" grpId="1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44" dur="1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5" presetID="8" presetClass="emph" presetSubtype="0" decel="10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46" dur="4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7" presetID="8" presetClass="emph" presetSubtype="0" accel="100000" fill="hold" grpId="3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248" dur="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9" presetID="6" presetClass="emph" presetSubtype="0" decel="100000" fill="hold" grpId="4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Scale>
                                          <p:cBhvr>
                                            <p:cTn id="250" dur="30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1" presetID="2" presetClass="exit" presetSubtype="8" fill="hold" grpId="5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2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3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5" presetID="2" presetClass="entr" presetSubtype="8" decel="10000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8" dur="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9" presetID="35" presetClass="path" presetSubtype="0" fill="hold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animMotion origin="layout" path="M 5E-6 -2.46914E-7 L 0.02023 0.00139 " pathEditMode="relative" rAng="0" ptsTypes="AA">
                                          <p:cBhvr>
                                            <p:cTn id="260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07" y="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1" presetID="2" presetClass="exit" presetSubtype="8" accel="10000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2" dur="4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3" dur="4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" presetID="1" presetClass="entr" presetSubtype="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7" presetID="2" presetClass="entr" presetSubtype="8" decel="10000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9" dur="4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0" dur="4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1" presetID="8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72" dur="1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3" presetID="8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74" dur="4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5" presetID="8" presetClass="emph" presetSubtype="0" accel="100000" fill="hold" grpId="3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276" dur="2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7" presetID="6" presetClass="emph" presetSubtype="0" decel="100000" fill="hold" grpId="4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78" dur="30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9" presetID="2" presetClass="exit" presetSubtype="8" fill="hold" grpId="5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0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1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3" presetID="2" presetClass="entr" presetSubtype="8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5" dur="6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6" dur="6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7" presetID="35" presetClass="path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5E-6 -2.46914E-7 L 0.02023 0.00139 " pathEditMode="relative" rAng="0" ptsTypes="AA">
                                          <p:cBhvr>
                                            <p:cTn id="28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07" y="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9" presetID="2" presetClass="exit" presetSubtype="8" accel="100000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0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1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3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294" dur="2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6" presetID="18" presetClass="entr" presetSubtype="12" fill="hold" grpId="0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98" dur="35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7" grpId="1" animBg="1"/>
          <p:bldP spid="47" grpId="2" animBg="1"/>
          <p:bldP spid="47" grpId="3" animBg="1"/>
          <p:bldP spid="47" grpId="4" animBg="1"/>
          <p:bldP spid="47" grpId="5" animBg="1"/>
          <p:bldP spid="48" grpId="0" animBg="1"/>
          <p:bldP spid="48" grpId="1" animBg="1"/>
          <p:bldP spid="48" grpId="2" animBg="1"/>
          <p:bldP spid="48" grpId="3" animBg="1"/>
          <p:bldP spid="48" grpId="4" animBg="1"/>
          <p:bldP spid="48" grpId="5" animBg="1"/>
          <p:bldP spid="49" grpId="0" animBg="1"/>
          <p:bldP spid="49" grpId="1" animBg="1"/>
          <p:bldP spid="49" grpId="2" animBg="1"/>
          <p:bldP spid="49" grpId="3" animBg="1"/>
          <p:bldP spid="49" grpId="4" animBg="1"/>
          <p:bldP spid="49" grpId="5" animBg="1"/>
          <p:bldP spid="50" grpId="0" animBg="1"/>
          <p:bldP spid="50" grpId="1" animBg="1"/>
          <p:bldP spid="50" grpId="2" animBg="1"/>
          <p:bldP spid="50" grpId="3" animBg="1"/>
          <p:bldP spid="50" grpId="4" animBg="1"/>
          <p:bldP spid="50" grpId="5" animBg="1"/>
          <p:bldP spid="51" grpId="0" animBg="1"/>
          <p:bldP spid="51" grpId="1" animBg="1"/>
          <p:bldP spid="51" grpId="2" animBg="1"/>
          <p:bldP spid="51" grpId="3" animBg="1"/>
          <p:bldP spid="51" grpId="4" animBg="1"/>
          <p:bldP spid="51" grpId="5" animBg="1"/>
          <p:bldP spid="69" grpId="0" animBg="1"/>
          <p:bldP spid="69" grpId="1" animBg="1"/>
          <p:bldP spid="69" grpId="2" animBg="1"/>
          <p:bldP spid="70" grpId="0" animBg="1"/>
          <p:bldP spid="70" grpId="1" animBg="1"/>
          <p:bldP spid="70" grpId="2" animBg="1"/>
          <p:bldP spid="71" grpId="0" animBg="1"/>
          <p:bldP spid="71" grpId="1" animBg="1"/>
          <p:bldP spid="71" grpId="2" animBg="1"/>
          <p:bldP spid="71" grpId="3" animBg="1"/>
          <p:bldP spid="71" grpId="4" animBg="1"/>
          <p:bldP spid="71" grpId="5" animBg="1"/>
          <p:bldP spid="71" grpId="6" animBg="1"/>
          <p:bldP spid="71" grpId="7" animBg="1"/>
          <p:bldP spid="71" grpId="8" animBg="1"/>
          <p:bldP spid="71" grpId="9" animBg="1"/>
          <p:bldP spid="71" grpId="10" animBg="1"/>
          <p:bldP spid="72" grpId="0" animBg="1"/>
          <p:bldP spid="72" grpId="1" animBg="1"/>
          <p:bldP spid="72" grpId="2" animBg="1"/>
          <p:bldP spid="72" grpId="3" animBg="1"/>
          <p:bldP spid="72" grpId="4" animBg="1"/>
          <p:bldP spid="72" grpId="5" animBg="1"/>
          <p:bldP spid="72" grpId="6" animBg="1"/>
          <p:bldP spid="72" grpId="7" animBg="1"/>
          <p:bldP spid="72" grpId="8" animBg="1"/>
          <p:bldP spid="72" grpId="9" animBg="1"/>
          <p:bldP spid="72" grpId="10" animBg="1"/>
          <p:bldP spid="73" grpId="0" animBg="1"/>
          <p:bldP spid="73" grpId="1" animBg="1"/>
          <p:bldP spid="73" grpId="2" animBg="1"/>
          <p:bldP spid="73" grpId="3" animBg="1"/>
          <p:bldP spid="73" grpId="4" animBg="1"/>
          <p:bldP spid="73" grpId="5" animBg="1"/>
          <p:bldP spid="73" grpId="6" animBg="1"/>
          <p:bldP spid="73" grpId="7" animBg="1"/>
          <p:bldP spid="73" grpId="8" animBg="1"/>
          <p:bldP spid="73" grpId="9" animBg="1"/>
          <p:bldP spid="73" grpId="10" animBg="1"/>
          <p:bldP spid="74" grpId="0" animBg="1"/>
          <p:bldP spid="74" grpId="1" animBg="1"/>
          <p:bldP spid="74" grpId="2" animBg="1"/>
          <p:bldP spid="74" grpId="3" animBg="1"/>
          <p:bldP spid="74" grpId="4" animBg="1"/>
          <p:bldP spid="74" grpId="5" animBg="1"/>
          <p:bldP spid="74" grpId="6" animBg="1"/>
          <p:bldP spid="74" grpId="7" animBg="1"/>
          <p:bldP spid="74" grpId="8" animBg="1"/>
          <p:bldP spid="74" grpId="9" animBg="1"/>
          <p:bldP spid="74" grpId="10" animBg="1"/>
          <p:bldP spid="75" grpId="0" animBg="1"/>
          <p:bldP spid="75" grpId="1" animBg="1"/>
          <p:bldP spid="75" grpId="2" animBg="1"/>
          <p:bldP spid="75" grpId="3" animBg="1"/>
          <p:bldP spid="75" grpId="4" animBg="1"/>
          <p:bldP spid="75" grpId="5" animBg="1"/>
          <p:bldP spid="75" grpId="6" animBg="1"/>
          <p:bldP spid="75" grpId="7" animBg="1"/>
          <p:bldP spid="75" grpId="8" animBg="1"/>
          <p:bldP spid="75" grpId="9" animBg="1"/>
          <p:bldP spid="75" grpId="10" animBg="1"/>
          <p:bldP spid="92" grpId="0" animBg="1"/>
          <p:bldP spid="93" grpId="0" animBg="1"/>
          <p:bldP spid="93" grpId="1" animBg="1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">
            <a:extLst>
              <a:ext uri="{FF2B5EF4-FFF2-40B4-BE49-F238E27FC236}">
                <a16:creationId xmlns:a16="http://schemas.microsoft.com/office/drawing/2014/main" id="{8542F5D4-9C7F-4817-8604-93109AB04909}"/>
              </a:ext>
            </a:extLst>
          </p:cNvPr>
          <p:cNvSpPr>
            <a:spLocks/>
          </p:cNvSpPr>
          <p:nvPr/>
        </p:nvSpPr>
        <p:spPr bwMode="auto">
          <a:xfrm>
            <a:off x="1" y="0"/>
            <a:ext cx="4444382" cy="3299789"/>
          </a:xfrm>
          <a:custGeom>
            <a:avLst/>
            <a:gdLst>
              <a:gd name="T0" fmla="*/ 0 w 13744"/>
              <a:gd name="T1" fmla="*/ 10197 h 10197"/>
              <a:gd name="T2" fmla="*/ 2681 w 13744"/>
              <a:gd name="T3" fmla="*/ 8408 h 10197"/>
              <a:gd name="T4" fmla="*/ 8349 w 13744"/>
              <a:gd name="T5" fmla="*/ 5280 h 10197"/>
              <a:gd name="T6" fmla="*/ 11564 w 13744"/>
              <a:gd name="T7" fmla="*/ 0 h 10197"/>
              <a:gd name="T8" fmla="*/ 0 w 13744"/>
              <a:gd name="T9" fmla="*/ 0 h 10197"/>
              <a:gd name="T10" fmla="*/ 0 w 13744"/>
              <a:gd name="T11" fmla="*/ 10197 h 10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44" h="10197">
                <a:moveTo>
                  <a:pt x="0" y="10197"/>
                </a:moveTo>
                <a:cubicBezTo>
                  <a:pt x="1105" y="10152"/>
                  <a:pt x="2727" y="9660"/>
                  <a:pt x="2681" y="8408"/>
                </a:cubicBezTo>
                <a:cubicBezTo>
                  <a:pt x="2611" y="6479"/>
                  <a:pt x="4563" y="4034"/>
                  <a:pt x="8349" y="5280"/>
                </a:cubicBezTo>
                <a:cubicBezTo>
                  <a:pt x="11616" y="6355"/>
                  <a:pt x="13744" y="1847"/>
                  <a:pt x="11564" y="0"/>
                </a:cubicBezTo>
                <a:lnTo>
                  <a:pt x="0" y="0"/>
                </a:lnTo>
                <a:lnTo>
                  <a:pt x="0" y="10197"/>
                </a:lnTo>
                <a:close/>
              </a:path>
            </a:pathLst>
          </a:custGeom>
          <a:gradFill>
            <a:gsLst>
              <a:gs pos="0">
                <a:srgbClr val="DE394A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">
            <a:extLst>
              <a:ext uri="{FF2B5EF4-FFF2-40B4-BE49-F238E27FC236}">
                <a16:creationId xmlns:a16="http://schemas.microsoft.com/office/drawing/2014/main" id="{6785AC89-493F-4370-91CE-F93CE64ED40D}"/>
              </a:ext>
            </a:extLst>
          </p:cNvPr>
          <p:cNvSpPr>
            <a:spLocks/>
          </p:cNvSpPr>
          <p:nvPr/>
        </p:nvSpPr>
        <p:spPr bwMode="auto">
          <a:xfrm flipH="1">
            <a:off x="14573227" y="7686274"/>
            <a:ext cx="3714771" cy="2600724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gradFill>
            <a:gsLst>
              <a:gs pos="0">
                <a:srgbClr val="E6692F"/>
              </a:gs>
              <a:gs pos="100000">
                <a:srgbClr val="DE394A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" name="SHAPE GROUP">
            <a:extLst>
              <a:ext uri="{FF2B5EF4-FFF2-40B4-BE49-F238E27FC236}">
                <a16:creationId xmlns:a16="http://schemas.microsoft.com/office/drawing/2014/main" id="{BEBAEF15-DA4A-44F2-B88A-05AE837F9D8A}"/>
              </a:ext>
            </a:extLst>
          </p:cNvPr>
          <p:cNvGrpSpPr/>
          <p:nvPr/>
        </p:nvGrpSpPr>
        <p:grpSpPr>
          <a:xfrm>
            <a:off x="5762586" y="5552331"/>
            <a:ext cx="6783993" cy="3434305"/>
            <a:chOff x="2839276" y="2804543"/>
            <a:chExt cx="3465448" cy="1449865"/>
          </a:xfrm>
          <a:solidFill>
            <a:schemeClr val="accent4"/>
          </a:solidFill>
        </p:grpSpPr>
        <p:sp>
          <p:nvSpPr>
            <p:cNvPr id="7" name="Freeform 42">
              <a:extLst>
                <a:ext uri="{FF2B5EF4-FFF2-40B4-BE49-F238E27FC236}">
                  <a16:creationId xmlns:a16="http://schemas.microsoft.com/office/drawing/2014/main" id="{3A5FBCAD-CE21-493B-A87A-6D1DEB02D975}"/>
                </a:ext>
              </a:extLst>
            </p:cNvPr>
            <p:cNvSpPr/>
            <p:nvPr/>
          </p:nvSpPr>
          <p:spPr>
            <a:xfrm>
              <a:off x="2839277" y="3342901"/>
              <a:ext cx="3465447" cy="911507"/>
            </a:xfrm>
            <a:custGeom>
              <a:avLst/>
              <a:gdLst>
                <a:gd name="connsiteX0" fmla="*/ 0 w 3465447"/>
                <a:gd name="connsiteY0" fmla="*/ 0 h 911507"/>
                <a:gd name="connsiteX1" fmla="*/ 3465447 w 3465447"/>
                <a:gd name="connsiteY1" fmla="*/ 0 h 911507"/>
                <a:gd name="connsiteX2" fmla="*/ 3465447 w 3465447"/>
                <a:gd name="connsiteY2" fmla="*/ 373151 h 911507"/>
                <a:gd name="connsiteX3" fmla="*/ 1732724 w 3465447"/>
                <a:gd name="connsiteY3" fmla="*/ 911507 h 911507"/>
                <a:gd name="connsiteX4" fmla="*/ 0 w 3465447"/>
                <a:gd name="connsiteY4" fmla="*/ 373151 h 91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5447" h="911507">
                  <a:moveTo>
                    <a:pt x="0" y="0"/>
                  </a:moveTo>
                  <a:lnTo>
                    <a:pt x="3465447" y="0"/>
                  </a:lnTo>
                  <a:lnTo>
                    <a:pt x="3465447" y="373151"/>
                  </a:lnTo>
                  <a:lnTo>
                    <a:pt x="1732724" y="911507"/>
                  </a:lnTo>
                  <a:lnTo>
                    <a:pt x="0" y="373151"/>
                  </a:lnTo>
                  <a:close/>
                </a:path>
              </a:pathLst>
            </a:custGeom>
            <a:gradFill>
              <a:gsLst>
                <a:gs pos="0">
                  <a:srgbClr val="F9B315"/>
                </a:gs>
                <a:gs pos="100000">
                  <a:srgbClr val="E6692F"/>
                </a:gs>
              </a:gsLst>
              <a:lin ang="2700000" scaled="1"/>
            </a:gra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lt1"/>
                </a:solidFill>
                <a:latin typeface="+mj-lt"/>
              </a:endParaRPr>
            </a:p>
          </p:txBody>
        </p:sp>
        <p:sp>
          <p:nvSpPr>
            <p:cNvPr id="8" name="Freeform 43">
              <a:extLst>
                <a:ext uri="{FF2B5EF4-FFF2-40B4-BE49-F238E27FC236}">
                  <a16:creationId xmlns:a16="http://schemas.microsoft.com/office/drawing/2014/main" id="{7166C1BA-4203-4417-854A-A895A5F94170}"/>
                </a:ext>
              </a:extLst>
            </p:cNvPr>
            <p:cNvSpPr/>
            <p:nvPr/>
          </p:nvSpPr>
          <p:spPr>
            <a:xfrm>
              <a:off x="4572001" y="2804543"/>
              <a:ext cx="1732723" cy="1449864"/>
            </a:xfrm>
            <a:custGeom>
              <a:avLst/>
              <a:gdLst>
                <a:gd name="connsiteX0" fmla="*/ 0 w 1732723"/>
                <a:gd name="connsiteY0" fmla="*/ 0 h 1449864"/>
                <a:gd name="connsiteX1" fmla="*/ 1732719 w 1732723"/>
                <a:gd name="connsiteY1" fmla="*/ 538356 h 1449864"/>
                <a:gd name="connsiteX2" fmla="*/ 1732723 w 1732723"/>
                <a:gd name="connsiteY2" fmla="*/ 538356 h 1449864"/>
                <a:gd name="connsiteX3" fmla="*/ 1732723 w 1732723"/>
                <a:gd name="connsiteY3" fmla="*/ 538358 h 1449864"/>
                <a:gd name="connsiteX4" fmla="*/ 1732723 w 1732723"/>
                <a:gd name="connsiteY4" fmla="*/ 911508 h 1449864"/>
                <a:gd name="connsiteX5" fmla="*/ 0 w 1732723"/>
                <a:gd name="connsiteY5" fmla="*/ 1449864 h 144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2723" h="1449864">
                  <a:moveTo>
                    <a:pt x="0" y="0"/>
                  </a:moveTo>
                  <a:lnTo>
                    <a:pt x="1732719" y="538356"/>
                  </a:lnTo>
                  <a:lnTo>
                    <a:pt x="1732723" y="538356"/>
                  </a:lnTo>
                  <a:lnTo>
                    <a:pt x="1732723" y="538358"/>
                  </a:lnTo>
                  <a:lnTo>
                    <a:pt x="1732723" y="911508"/>
                  </a:lnTo>
                  <a:lnTo>
                    <a:pt x="0" y="1449864"/>
                  </a:lnTo>
                  <a:close/>
                </a:path>
              </a:pathLst>
            </a:custGeom>
            <a:gradFill>
              <a:gsLst>
                <a:gs pos="0">
                  <a:srgbClr val="F9B315"/>
                </a:gs>
                <a:gs pos="100000">
                  <a:srgbClr val="E6692F"/>
                </a:gs>
              </a:gsLst>
              <a:lin ang="2700000" scaled="1"/>
            </a:gra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lt1"/>
                </a:solidFill>
                <a:latin typeface="+mj-lt"/>
              </a:endParaRPr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66709C6E-00A1-4E7E-9D8E-E904FB9E0E1A}"/>
                </a:ext>
              </a:extLst>
            </p:cNvPr>
            <p:cNvSpPr/>
            <p:nvPr/>
          </p:nvSpPr>
          <p:spPr>
            <a:xfrm>
              <a:off x="2839276" y="2804543"/>
              <a:ext cx="3465447" cy="1076714"/>
            </a:xfrm>
            <a:prstGeom prst="diamond">
              <a:avLst/>
            </a:prstGeom>
            <a:gradFill>
              <a:gsLst>
                <a:gs pos="0">
                  <a:srgbClr val="F9B315"/>
                </a:gs>
                <a:gs pos="100000">
                  <a:srgbClr val="E6692F"/>
                </a:gs>
              </a:gsLst>
              <a:lin ang="2700000" scaled="1"/>
            </a:gra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lt1"/>
                </a:solidFill>
                <a:latin typeface="+mj-lt"/>
              </a:endParaRPr>
            </a:p>
          </p:txBody>
        </p:sp>
      </p:grpSp>
      <p:grpSp>
        <p:nvGrpSpPr>
          <p:cNvPr id="10" name="SHAPE GROUP">
            <a:extLst>
              <a:ext uri="{FF2B5EF4-FFF2-40B4-BE49-F238E27FC236}">
                <a16:creationId xmlns:a16="http://schemas.microsoft.com/office/drawing/2014/main" id="{CF1F49EA-B63F-4A3B-A6AF-A21B24A2E54A}"/>
              </a:ext>
            </a:extLst>
          </p:cNvPr>
          <p:cNvGrpSpPr/>
          <p:nvPr/>
        </p:nvGrpSpPr>
        <p:grpSpPr>
          <a:xfrm>
            <a:off x="6422531" y="4332015"/>
            <a:ext cx="5464100" cy="3081318"/>
            <a:chOff x="3176394" y="2197211"/>
            <a:chExt cx="2791211" cy="1300844"/>
          </a:xfrm>
          <a:solidFill>
            <a:schemeClr val="accent3"/>
          </a:solidFill>
        </p:grpSpPr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50B09A85-98B8-4282-9E82-68F593C785E4}"/>
                </a:ext>
              </a:extLst>
            </p:cNvPr>
            <p:cNvSpPr/>
            <p:nvPr/>
          </p:nvSpPr>
          <p:spPr>
            <a:xfrm>
              <a:off x="3176394" y="2197211"/>
              <a:ext cx="2791210" cy="1300844"/>
            </a:xfrm>
            <a:custGeom>
              <a:avLst/>
              <a:gdLst>
                <a:gd name="connsiteX0" fmla="*/ 1363185 w 2726370"/>
                <a:gd name="connsiteY0" fmla="*/ 0 h 1270624"/>
                <a:gd name="connsiteX1" fmla="*/ 2726367 w 2726370"/>
                <a:gd name="connsiteY1" fmla="*/ 423541 h 1270624"/>
                <a:gd name="connsiteX2" fmla="*/ 2726370 w 2726370"/>
                <a:gd name="connsiteY2" fmla="*/ 423541 h 1270624"/>
                <a:gd name="connsiteX3" fmla="*/ 2726370 w 2726370"/>
                <a:gd name="connsiteY3" fmla="*/ 423542 h 1270624"/>
                <a:gd name="connsiteX4" fmla="*/ 2726370 w 2726370"/>
                <a:gd name="connsiteY4" fmla="*/ 847083 h 1270624"/>
                <a:gd name="connsiteX5" fmla="*/ 1363185 w 2726370"/>
                <a:gd name="connsiteY5" fmla="*/ 1270624 h 1270624"/>
                <a:gd name="connsiteX6" fmla="*/ 0 w 2726370"/>
                <a:gd name="connsiteY6" fmla="*/ 847083 h 1270624"/>
                <a:gd name="connsiteX7" fmla="*/ 0 w 2726370"/>
                <a:gd name="connsiteY7" fmla="*/ 423542 h 1270624"/>
                <a:gd name="connsiteX8" fmla="*/ 0 w 2726370"/>
                <a:gd name="connsiteY8" fmla="*/ 423541 h 1270624"/>
                <a:gd name="connsiteX9" fmla="*/ 3 w 2726370"/>
                <a:gd name="connsiteY9" fmla="*/ 423541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6370" h="1270624">
                  <a:moveTo>
                    <a:pt x="1363185" y="0"/>
                  </a:moveTo>
                  <a:lnTo>
                    <a:pt x="2726367" y="423541"/>
                  </a:lnTo>
                  <a:lnTo>
                    <a:pt x="2726370" y="423541"/>
                  </a:lnTo>
                  <a:lnTo>
                    <a:pt x="2726370" y="423542"/>
                  </a:lnTo>
                  <a:lnTo>
                    <a:pt x="2726370" y="847083"/>
                  </a:lnTo>
                  <a:lnTo>
                    <a:pt x="1363185" y="1270624"/>
                  </a:lnTo>
                  <a:lnTo>
                    <a:pt x="0" y="847083"/>
                  </a:lnTo>
                  <a:lnTo>
                    <a:pt x="0" y="423542"/>
                  </a:lnTo>
                  <a:lnTo>
                    <a:pt x="0" y="423541"/>
                  </a:lnTo>
                  <a:lnTo>
                    <a:pt x="3" y="423541"/>
                  </a:lnTo>
                  <a:close/>
                </a:path>
              </a:pathLst>
            </a:custGeom>
            <a:gradFill>
              <a:gsLst>
                <a:gs pos="0">
                  <a:srgbClr val="E6692F"/>
                </a:gs>
                <a:gs pos="100000">
                  <a:srgbClr val="DE394A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 47">
              <a:extLst>
                <a:ext uri="{FF2B5EF4-FFF2-40B4-BE49-F238E27FC236}">
                  <a16:creationId xmlns:a16="http://schemas.microsoft.com/office/drawing/2014/main" id="{6944C099-8E8C-4EDD-A614-CB42CF41EF99}"/>
                </a:ext>
              </a:extLst>
            </p:cNvPr>
            <p:cNvSpPr/>
            <p:nvPr/>
          </p:nvSpPr>
          <p:spPr>
            <a:xfrm>
              <a:off x="4572000" y="2197211"/>
              <a:ext cx="1395605" cy="1300844"/>
            </a:xfrm>
            <a:custGeom>
              <a:avLst/>
              <a:gdLst>
                <a:gd name="connsiteX0" fmla="*/ 0 w 1363185"/>
                <a:gd name="connsiteY0" fmla="*/ 0 h 1270624"/>
                <a:gd name="connsiteX1" fmla="*/ 1363182 w 1363185"/>
                <a:gd name="connsiteY1" fmla="*/ 423541 h 1270624"/>
                <a:gd name="connsiteX2" fmla="*/ 1363185 w 1363185"/>
                <a:gd name="connsiteY2" fmla="*/ 423541 h 1270624"/>
                <a:gd name="connsiteX3" fmla="*/ 1363185 w 1363185"/>
                <a:gd name="connsiteY3" fmla="*/ 423542 h 1270624"/>
                <a:gd name="connsiteX4" fmla="*/ 1363185 w 1363185"/>
                <a:gd name="connsiteY4" fmla="*/ 847083 h 1270624"/>
                <a:gd name="connsiteX5" fmla="*/ 0 w 1363185"/>
                <a:gd name="connsiteY5" fmla="*/ 1270624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3185" h="1270624">
                  <a:moveTo>
                    <a:pt x="0" y="0"/>
                  </a:moveTo>
                  <a:lnTo>
                    <a:pt x="1363182" y="423541"/>
                  </a:lnTo>
                  <a:lnTo>
                    <a:pt x="1363185" y="423541"/>
                  </a:lnTo>
                  <a:lnTo>
                    <a:pt x="1363185" y="423542"/>
                  </a:lnTo>
                  <a:lnTo>
                    <a:pt x="1363185" y="847083"/>
                  </a:lnTo>
                  <a:lnTo>
                    <a:pt x="0" y="1270624"/>
                  </a:lnTo>
                  <a:close/>
                </a:path>
              </a:pathLst>
            </a:custGeom>
            <a:gradFill>
              <a:gsLst>
                <a:gs pos="0">
                  <a:srgbClr val="E6692F"/>
                </a:gs>
                <a:gs pos="100000">
                  <a:srgbClr val="DE394A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6147D91-46D7-4618-893E-21F802E71206}"/>
                </a:ext>
              </a:extLst>
            </p:cNvPr>
            <p:cNvSpPr/>
            <p:nvPr/>
          </p:nvSpPr>
          <p:spPr>
            <a:xfrm>
              <a:off x="3176394" y="2197211"/>
              <a:ext cx="2791210" cy="867230"/>
            </a:xfrm>
            <a:prstGeom prst="diamond">
              <a:avLst/>
            </a:prstGeom>
            <a:gradFill>
              <a:gsLst>
                <a:gs pos="0">
                  <a:srgbClr val="E6692F"/>
                </a:gs>
                <a:gs pos="100000">
                  <a:srgbClr val="DE394A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SHAPE GROUP">
            <a:extLst>
              <a:ext uri="{FF2B5EF4-FFF2-40B4-BE49-F238E27FC236}">
                <a16:creationId xmlns:a16="http://schemas.microsoft.com/office/drawing/2014/main" id="{6F129767-0493-4E89-853B-019353CC8F3C}"/>
              </a:ext>
            </a:extLst>
          </p:cNvPr>
          <p:cNvGrpSpPr/>
          <p:nvPr/>
        </p:nvGrpSpPr>
        <p:grpSpPr>
          <a:xfrm>
            <a:off x="6973483" y="3194981"/>
            <a:ext cx="4330038" cy="2441793"/>
            <a:chOff x="3459261" y="1613520"/>
            <a:chExt cx="2211901" cy="1030855"/>
          </a:xfrm>
          <a:solidFill>
            <a:schemeClr val="accent2"/>
          </a:solidFill>
        </p:grpSpPr>
        <p:sp>
          <p:nvSpPr>
            <p:cNvPr id="15" name="Freeform 50">
              <a:extLst>
                <a:ext uri="{FF2B5EF4-FFF2-40B4-BE49-F238E27FC236}">
                  <a16:creationId xmlns:a16="http://schemas.microsoft.com/office/drawing/2014/main" id="{EB56FED6-C6EE-44A0-85B0-98D59C032EDB}"/>
                </a:ext>
              </a:extLst>
            </p:cNvPr>
            <p:cNvSpPr/>
            <p:nvPr/>
          </p:nvSpPr>
          <p:spPr>
            <a:xfrm>
              <a:off x="3459261" y="1613520"/>
              <a:ext cx="2211900" cy="1030855"/>
            </a:xfrm>
            <a:custGeom>
              <a:avLst/>
              <a:gdLst>
                <a:gd name="connsiteX0" fmla="*/ 1363185 w 2726370"/>
                <a:gd name="connsiteY0" fmla="*/ 0 h 1270624"/>
                <a:gd name="connsiteX1" fmla="*/ 2726367 w 2726370"/>
                <a:gd name="connsiteY1" fmla="*/ 423541 h 1270624"/>
                <a:gd name="connsiteX2" fmla="*/ 2726370 w 2726370"/>
                <a:gd name="connsiteY2" fmla="*/ 423541 h 1270624"/>
                <a:gd name="connsiteX3" fmla="*/ 2726370 w 2726370"/>
                <a:gd name="connsiteY3" fmla="*/ 423542 h 1270624"/>
                <a:gd name="connsiteX4" fmla="*/ 2726370 w 2726370"/>
                <a:gd name="connsiteY4" fmla="*/ 847083 h 1270624"/>
                <a:gd name="connsiteX5" fmla="*/ 1363185 w 2726370"/>
                <a:gd name="connsiteY5" fmla="*/ 1270624 h 1270624"/>
                <a:gd name="connsiteX6" fmla="*/ 0 w 2726370"/>
                <a:gd name="connsiteY6" fmla="*/ 847083 h 1270624"/>
                <a:gd name="connsiteX7" fmla="*/ 0 w 2726370"/>
                <a:gd name="connsiteY7" fmla="*/ 423542 h 1270624"/>
                <a:gd name="connsiteX8" fmla="*/ 0 w 2726370"/>
                <a:gd name="connsiteY8" fmla="*/ 423541 h 1270624"/>
                <a:gd name="connsiteX9" fmla="*/ 3 w 2726370"/>
                <a:gd name="connsiteY9" fmla="*/ 423541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6370" h="1270624">
                  <a:moveTo>
                    <a:pt x="1363185" y="0"/>
                  </a:moveTo>
                  <a:lnTo>
                    <a:pt x="2726367" y="423541"/>
                  </a:lnTo>
                  <a:lnTo>
                    <a:pt x="2726370" y="423541"/>
                  </a:lnTo>
                  <a:lnTo>
                    <a:pt x="2726370" y="423542"/>
                  </a:lnTo>
                  <a:lnTo>
                    <a:pt x="2726370" y="847083"/>
                  </a:lnTo>
                  <a:lnTo>
                    <a:pt x="1363185" y="1270624"/>
                  </a:lnTo>
                  <a:lnTo>
                    <a:pt x="0" y="847083"/>
                  </a:lnTo>
                  <a:lnTo>
                    <a:pt x="0" y="423542"/>
                  </a:lnTo>
                  <a:lnTo>
                    <a:pt x="0" y="423541"/>
                  </a:lnTo>
                  <a:lnTo>
                    <a:pt x="3" y="423541"/>
                  </a:lnTo>
                  <a:close/>
                </a:path>
              </a:pathLst>
            </a:custGeom>
            <a:gradFill>
              <a:gsLst>
                <a:gs pos="0">
                  <a:srgbClr val="9A0000"/>
                </a:gs>
                <a:gs pos="100000">
                  <a:srgbClr val="DE394A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 51">
              <a:extLst>
                <a:ext uri="{FF2B5EF4-FFF2-40B4-BE49-F238E27FC236}">
                  <a16:creationId xmlns:a16="http://schemas.microsoft.com/office/drawing/2014/main" id="{C7BCCE6E-ECC4-4060-A75F-AF24A3DECB4A}"/>
                </a:ext>
              </a:extLst>
            </p:cNvPr>
            <p:cNvSpPr/>
            <p:nvPr/>
          </p:nvSpPr>
          <p:spPr>
            <a:xfrm>
              <a:off x="4565212" y="1613520"/>
              <a:ext cx="1105950" cy="1030855"/>
            </a:xfrm>
            <a:custGeom>
              <a:avLst/>
              <a:gdLst>
                <a:gd name="connsiteX0" fmla="*/ 0 w 1363185"/>
                <a:gd name="connsiteY0" fmla="*/ 0 h 1270624"/>
                <a:gd name="connsiteX1" fmla="*/ 1363182 w 1363185"/>
                <a:gd name="connsiteY1" fmla="*/ 423541 h 1270624"/>
                <a:gd name="connsiteX2" fmla="*/ 1363185 w 1363185"/>
                <a:gd name="connsiteY2" fmla="*/ 423541 h 1270624"/>
                <a:gd name="connsiteX3" fmla="*/ 1363185 w 1363185"/>
                <a:gd name="connsiteY3" fmla="*/ 423542 h 1270624"/>
                <a:gd name="connsiteX4" fmla="*/ 1363185 w 1363185"/>
                <a:gd name="connsiteY4" fmla="*/ 847083 h 1270624"/>
                <a:gd name="connsiteX5" fmla="*/ 0 w 1363185"/>
                <a:gd name="connsiteY5" fmla="*/ 1270624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3185" h="1270624">
                  <a:moveTo>
                    <a:pt x="0" y="0"/>
                  </a:moveTo>
                  <a:lnTo>
                    <a:pt x="1363182" y="423541"/>
                  </a:lnTo>
                  <a:lnTo>
                    <a:pt x="1363185" y="423541"/>
                  </a:lnTo>
                  <a:lnTo>
                    <a:pt x="1363185" y="423542"/>
                  </a:lnTo>
                  <a:lnTo>
                    <a:pt x="1363185" y="847083"/>
                  </a:lnTo>
                  <a:lnTo>
                    <a:pt x="0" y="1270624"/>
                  </a:lnTo>
                  <a:close/>
                </a:path>
              </a:pathLst>
            </a:custGeom>
            <a:gradFill>
              <a:gsLst>
                <a:gs pos="0">
                  <a:srgbClr val="9A0000"/>
                </a:gs>
                <a:gs pos="100000">
                  <a:srgbClr val="DE394A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337DF5FB-5ED6-46ED-BE6C-3BDA2C30458E}"/>
                </a:ext>
              </a:extLst>
            </p:cNvPr>
            <p:cNvSpPr/>
            <p:nvPr/>
          </p:nvSpPr>
          <p:spPr>
            <a:xfrm>
              <a:off x="3459261" y="1613520"/>
              <a:ext cx="2211900" cy="687237"/>
            </a:xfrm>
            <a:prstGeom prst="diamond">
              <a:avLst/>
            </a:prstGeom>
            <a:gradFill>
              <a:gsLst>
                <a:gs pos="0">
                  <a:srgbClr val="9A0000"/>
                </a:gs>
                <a:gs pos="100000">
                  <a:srgbClr val="DE394A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SHAPE GROUP">
            <a:extLst>
              <a:ext uri="{FF2B5EF4-FFF2-40B4-BE49-F238E27FC236}">
                <a16:creationId xmlns:a16="http://schemas.microsoft.com/office/drawing/2014/main" id="{23741CBB-99F1-4D17-A926-7D24C0A698D1}"/>
              </a:ext>
            </a:extLst>
          </p:cNvPr>
          <p:cNvGrpSpPr/>
          <p:nvPr/>
        </p:nvGrpSpPr>
        <p:grpSpPr>
          <a:xfrm>
            <a:off x="7532241" y="2224881"/>
            <a:ext cx="3212525" cy="1811606"/>
            <a:chOff x="3744689" y="1088785"/>
            <a:chExt cx="1641045" cy="764808"/>
          </a:xfrm>
          <a:solidFill>
            <a:schemeClr val="accent1"/>
          </a:solidFill>
        </p:grpSpPr>
        <p:sp>
          <p:nvSpPr>
            <p:cNvPr id="19" name="Freeform 54">
              <a:extLst>
                <a:ext uri="{FF2B5EF4-FFF2-40B4-BE49-F238E27FC236}">
                  <a16:creationId xmlns:a16="http://schemas.microsoft.com/office/drawing/2014/main" id="{398E1E1F-D65E-4A82-8B51-23C13BE4C874}"/>
                </a:ext>
              </a:extLst>
            </p:cNvPr>
            <p:cNvSpPr/>
            <p:nvPr/>
          </p:nvSpPr>
          <p:spPr>
            <a:xfrm>
              <a:off x="3744689" y="1088785"/>
              <a:ext cx="1641044" cy="764808"/>
            </a:xfrm>
            <a:custGeom>
              <a:avLst/>
              <a:gdLst>
                <a:gd name="connsiteX0" fmla="*/ 1363185 w 2726370"/>
                <a:gd name="connsiteY0" fmla="*/ 0 h 1270624"/>
                <a:gd name="connsiteX1" fmla="*/ 2726367 w 2726370"/>
                <a:gd name="connsiteY1" fmla="*/ 423541 h 1270624"/>
                <a:gd name="connsiteX2" fmla="*/ 2726370 w 2726370"/>
                <a:gd name="connsiteY2" fmla="*/ 423541 h 1270624"/>
                <a:gd name="connsiteX3" fmla="*/ 2726370 w 2726370"/>
                <a:gd name="connsiteY3" fmla="*/ 423542 h 1270624"/>
                <a:gd name="connsiteX4" fmla="*/ 2726370 w 2726370"/>
                <a:gd name="connsiteY4" fmla="*/ 847083 h 1270624"/>
                <a:gd name="connsiteX5" fmla="*/ 1363185 w 2726370"/>
                <a:gd name="connsiteY5" fmla="*/ 1270624 h 1270624"/>
                <a:gd name="connsiteX6" fmla="*/ 0 w 2726370"/>
                <a:gd name="connsiteY6" fmla="*/ 847083 h 1270624"/>
                <a:gd name="connsiteX7" fmla="*/ 0 w 2726370"/>
                <a:gd name="connsiteY7" fmla="*/ 423542 h 1270624"/>
                <a:gd name="connsiteX8" fmla="*/ 0 w 2726370"/>
                <a:gd name="connsiteY8" fmla="*/ 423541 h 1270624"/>
                <a:gd name="connsiteX9" fmla="*/ 3 w 2726370"/>
                <a:gd name="connsiteY9" fmla="*/ 423541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6370" h="1270624">
                  <a:moveTo>
                    <a:pt x="1363185" y="0"/>
                  </a:moveTo>
                  <a:lnTo>
                    <a:pt x="2726367" y="423541"/>
                  </a:lnTo>
                  <a:lnTo>
                    <a:pt x="2726370" y="423541"/>
                  </a:lnTo>
                  <a:lnTo>
                    <a:pt x="2726370" y="423542"/>
                  </a:lnTo>
                  <a:lnTo>
                    <a:pt x="2726370" y="847083"/>
                  </a:lnTo>
                  <a:lnTo>
                    <a:pt x="1363185" y="1270624"/>
                  </a:lnTo>
                  <a:lnTo>
                    <a:pt x="0" y="847083"/>
                  </a:lnTo>
                  <a:lnTo>
                    <a:pt x="0" y="423542"/>
                  </a:lnTo>
                  <a:lnTo>
                    <a:pt x="0" y="423541"/>
                  </a:lnTo>
                  <a:lnTo>
                    <a:pt x="3" y="423541"/>
                  </a:lnTo>
                  <a:close/>
                </a:path>
              </a:pathLst>
            </a:custGeom>
            <a:gradFill>
              <a:gsLst>
                <a:gs pos="0">
                  <a:srgbClr val="DE394A"/>
                </a:gs>
                <a:gs pos="100000">
                  <a:srgbClr val="7030A0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 55">
              <a:extLst>
                <a:ext uri="{FF2B5EF4-FFF2-40B4-BE49-F238E27FC236}">
                  <a16:creationId xmlns:a16="http://schemas.microsoft.com/office/drawing/2014/main" id="{FC499B84-BD7F-45DC-AE1B-F28D6058FD2C}"/>
                </a:ext>
              </a:extLst>
            </p:cNvPr>
            <p:cNvSpPr/>
            <p:nvPr/>
          </p:nvSpPr>
          <p:spPr>
            <a:xfrm>
              <a:off x="4565212" y="1088785"/>
              <a:ext cx="820522" cy="764808"/>
            </a:xfrm>
            <a:custGeom>
              <a:avLst/>
              <a:gdLst>
                <a:gd name="connsiteX0" fmla="*/ 0 w 1363185"/>
                <a:gd name="connsiteY0" fmla="*/ 0 h 1270624"/>
                <a:gd name="connsiteX1" fmla="*/ 1363182 w 1363185"/>
                <a:gd name="connsiteY1" fmla="*/ 423541 h 1270624"/>
                <a:gd name="connsiteX2" fmla="*/ 1363185 w 1363185"/>
                <a:gd name="connsiteY2" fmla="*/ 423541 h 1270624"/>
                <a:gd name="connsiteX3" fmla="*/ 1363185 w 1363185"/>
                <a:gd name="connsiteY3" fmla="*/ 423542 h 1270624"/>
                <a:gd name="connsiteX4" fmla="*/ 1363185 w 1363185"/>
                <a:gd name="connsiteY4" fmla="*/ 847083 h 1270624"/>
                <a:gd name="connsiteX5" fmla="*/ 0 w 1363185"/>
                <a:gd name="connsiteY5" fmla="*/ 1270624 h 12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3185" h="1270624">
                  <a:moveTo>
                    <a:pt x="0" y="0"/>
                  </a:moveTo>
                  <a:lnTo>
                    <a:pt x="1363182" y="423541"/>
                  </a:lnTo>
                  <a:lnTo>
                    <a:pt x="1363185" y="423541"/>
                  </a:lnTo>
                  <a:lnTo>
                    <a:pt x="1363185" y="423542"/>
                  </a:lnTo>
                  <a:lnTo>
                    <a:pt x="1363185" y="847083"/>
                  </a:lnTo>
                  <a:lnTo>
                    <a:pt x="0" y="1270624"/>
                  </a:lnTo>
                  <a:close/>
                </a:path>
              </a:pathLst>
            </a:custGeom>
            <a:gradFill>
              <a:gsLst>
                <a:gs pos="0">
                  <a:srgbClr val="DE394A"/>
                </a:gs>
                <a:gs pos="100000">
                  <a:srgbClr val="7030A0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6BD34F64-1EF8-4992-900E-A8A7DD0FA921}"/>
                </a:ext>
              </a:extLst>
            </p:cNvPr>
            <p:cNvSpPr/>
            <p:nvPr/>
          </p:nvSpPr>
          <p:spPr>
            <a:xfrm>
              <a:off x="3744689" y="1088785"/>
              <a:ext cx="1641044" cy="509872"/>
            </a:xfrm>
            <a:prstGeom prst="diamond">
              <a:avLst/>
            </a:prstGeom>
            <a:gradFill>
              <a:gsLst>
                <a:gs pos="0">
                  <a:srgbClr val="DE394A"/>
                </a:gs>
                <a:gs pos="100000">
                  <a:srgbClr val="7030A0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LINE SHAPE">
            <a:extLst>
              <a:ext uri="{FF2B5EF4-FFF2-40B4-BE49-F238E27FC236}">
                <a16:creationId xmlns:a16="http://schemas.microsoft.com/office/drawing/2014/main" id="{66C8F461-A393-4DC9-8487-54819C6705F5}"/>
              </a:ext>
            </a:extLst>
          </p:cNvPr>
          <p:cNvCxnSpPr/>
          <p:nvPr/>
        </p:nvCxnSpPr>
        <p:spPr>
          <a:xfrm>
            <a:off x="10717751" y="3167968"/>
            <a:ext cx="20782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LINE SHAPE">
            <a:extLst>
              <a:ext uri="{FF2B5EF4-FFF2-40B4-BE49-F238E27FC236}">
                <a16:creationId xmlns:a16="http://schemas.microsoft.com/office/drawing/2014/main" id="{4543F4CC-4C3D-4334-A6CB-1F7179345066}"/>
              </a:ext>
            </a:extLst>
          </p:cNvPr>
          <p:cNvCxnSpPr/>
          <p:nvPr/>
        </p:nvCxnSpPr>
        <p:spPr>
          <a:xfrm>
            <a:off x="4884498" y="4485425"/>
            <a:ext cx="20782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NE SHAPE">
            <a:extLst>
              <a:ext uri="{FF2B5EF4-FFF2-40B4-BE49-F238E27FC236}">
                <a16:creationId xmlns:a16="http://schemas.microsoft.com/office/drawing/2014/main" id="{FB758D7C-D620-413D-9C3E-438CCEDD7DE3}"/>
              </a:ext>
            </a:extLst>
          </p:cNvPr>
          <p:cNvCxnSpPr>
            <a:cxnSpLocks/>
          </p:cNvCxnSpPr>
          <p:nvPr/>
        </p:nvCxnSpPr>
        <p:spPr>
          <a:xfrm>
            <a:off x="11859617" y="5944114"/>
            <a:ext cx="116695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NE SHAPE">
            <a:extLst>
              <a:ext uri="{FF2B5EF4-FFF2-40B4-BE49-F238E27FC236}">
                <a16:creationId xmlns:a16="http://schemas.microsoft.com/office/drawing/2014/main" id="{CFE5E4B3-CA19-4EB2-9CEB-FE8F8EF1E32B}"/>
              </a:ext>
            </a:extLst>
          </p:cNvPr>
          <p:cNvCxnSpPr>
            <a:cxnSpLocks/>
          </p:cNvCxnSpPr>
          <p:nvPr/>
        </p:nvCxnSpPr>
        <p:spPr>
          <a:xfrm flipV="1">
            <a:off x="4943209" y="7305281"/>
            <a:ext cx="90762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HANGE TEXT HERE">
            <a:extLst>
              <a:ext uri="{FF2B5EF4-FFF2-40B4-BE49-F238E27FC236}">
                <a16:creationId xmlns:a16="http://schemas.microsoft.com/office/drawing/2014/main" id="{4A545EC9-DBF0-47C1-8BA2-5129B4BF8467}"/>
              </a:ext>
            </a:extLst>
          </p:cNvPr>
          <p:cNvSpPr/>
          <p:nvPr/>
        </p:nvSpPr>
        <p:spPr>
          <a:xfrm>
            <a:off x="1967457" y="4118556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45" name="CHANGE TEXT HERE">
            <a:extLst>
              <a:ext uri="{FF2B5EF4-FFF2-40B4-BE49-F238E27FC236}">
                <a16:creationId xmlns:a16="http://schemas.microsoft.com/office/drawing/2014/main" id="{6305E3B5-0ED5-454C-A179-D0B924DEE5E9}"/>
              </a:ext>
            </a:extLst>
          </p:cNvPr>
          <p:cNvSpPr/>
          <p:nvPr/>
        </p:nvSpPr>
        <p:spPr>
          <a:xfrm>
            <a:off x="1308479" y="4518346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r"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46" name="CHANGE TEXT HERE">
            <a:extLst>
              <a:ext uri="{FF2B5EF4-FFF2-40B4-BE49-F238E27FC236}">
                <a16:creationId xmlns:a16="http://schemas.microsoft.com/office/drawing/2014/main" id="{EC2116AF-02EA-45B6-A19E-F5717E94C890}"/>
              </a:ext>
            </a:extLst>
          </p:cNvPr>
          <p:cNvSpPr/>
          <p:nvPr/>
        </p:nvSpPr>
        <p:spPr>
          <a:xfrm>
            <a:off x="13090073" y="2732063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47" name="CHANGE TEXT HERE">
            <a:extLst>
              <a:ext uri="{FF2B5EF4-FFF2-40B4-BE49-F238E27FC236}">
                <a16:creationId xmlns:a16="http://schemas.microsoft.com/office/drawing/2014/main" id="{1F029996-2FA8-44A5-8499-49B3DF19B7B2}"/>
              </a:ext>
            </a:extLst>
          </p:cNvPr>
          <p:cNvSpPr/>
          <p:nvPr/>
        </p:nvSpPr>
        <p:spPr>
          <a:xfrm>
            <a:off x="13090073" y="3131853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48" name="CHANGE TEXT HERE">
            <a:extLst>
              <a:ext uri="{FF2B5EF4-FFF2-40B4-BE49-F238E27FC236}">
                <a16:creationId xmlns:a16="http://schemas.microsoft.com/office/drawing/2014/main" id="{B8F20CF6-36D4-47D9-9F60-BAD808A59A15}"/>
              </a:ext>
            </a:extLst>
          </p:cNvPr>
          <p:cNvSpPr/>
          <p:nvPr/>
        </p:nvSpPr>
        <p:spPr>
          <a:xfrm>
            <a:off x="13090073" y="5463785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49" name="CHANGE TEXT HERE">
            <a:extLst>
              <a:ext uri="{FF2B5EF4-FFF2-40B4-BE49-F238E27FC236}">
                <a16:creationId xmlns:a16="http://schemas.microsoft.com/office/drawing/2014/main" id="{916D0114-5B9E-405D-9002-A2CE0C9BAD6D}"/>
              </a:ext>
            </a:extLst>
          </p:cNvPr>
          <p:cNvSpPr/>
          <p:nvPr/>
        </p:nvSpPr>
        <p:spPr>
          <a:xfrm>
            <a:off x="13090073" y="5863575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50" name="CHANGE TEXT HERE">
            <a:extLst>
              <a:ext uri="{FF2B5EF4-FFF2-40B4-BE49-F238E27FC236}">
                <a16:creationId xmlns:a16="http://schemas.microsoft.com/office/drawing/2014/main" id="{91A7FEFB-269E-4D3B-98D8-55099B274C29}"/>
              </a:ext>
            </a:extLst>
          </p:cNvPr>
          <p:cNvSpPr/>
          <p:nvPr/>
        </p:nvSpPr>
        <p:spPr>
          <a:xfrm>
            <a:off x="1967457" y="6783342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51" name="CHANGE TEXT HERE">
            <a:extLst>
              <a:ext uri="{FF2B5EF4-FFF2-40B4-BE49-F238E27FC236}">
                <a16:creationId xmlns:a16="http://schemas.microsoft.com/office/drawing/2014/main" id="{67851F68-1125-45FB-9559-C480F5F36AA8}"/>
              </a:ext>
            </a:extLst>
          </p:cNvPr>
          <p:cNvSpPr/>
          <p:nvPr/>
        </p:nvSpPr>
        <p:spPr>
          <a:xfrm>
            <a:off x="1308479" y="7183132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r"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68" name="TRANSITIONS">
            <a:extLst>
              <a:ext uri="{FF2B5EF4-FFF2-40B4-BE49-F238E27FC236}">
                <a16:creationId xmlns:a16="http://schemas.microsoft.com/office/drawing/2014/main" id="{6DE256A5-8E7C-4BED-9D59-F287F3E4550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492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2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8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3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3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4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8" dur="4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2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" dur="2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8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4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2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8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0" dur="2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2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8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4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6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2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7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4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1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8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4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90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8" presetClass="emph" presetSubtype="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4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23" presetClass="exit" presetSubtype="32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8" dur="2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2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4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xit" presetSubtype="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05" dur="4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fill="hold" grpId="1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12" dur="20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4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fill="hold" grpId="1" nodeType="withEffect" p14:presetBounceEnd="99500">
                                      <p:stCondLst>
                                        <p:cond delay="7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22" dur="20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4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9" dur="4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22" presetClass="exit" presetSubtype="8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31" dur="4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3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6" presetClass="emph" presetSubtype="0" fill="hold" grpId="1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38" dur="20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9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0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3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fill="hold" grpId="1" nodeType="withEffect" p14:presetBounceEnd="995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48" dur="20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0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4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2" presetClass="exit" presetSubtype="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57" dur="4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fill="hold" grpId="1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64" dur="20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6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fill="hold" grpId="1" nodeType="withEffect" p14:presetBounceEnd="99500">
                                      <p:stCondLst>
                                        <p:cond delay="11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74" dur="20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6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9" presetID="2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1" dur="4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22" presetClass="exit" presetSubtype="8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83" dur="4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5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90" dur="200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1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2" dur="35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3" dur="35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5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fill="hold" grpId="1" nodeType="withEffect" p14:presetBounceEnd="99500">
                                      <p:stCondLst>
                                        <p:cond delay="13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00" dur="200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2" dur="35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35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5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206" dur="2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8" presetID="18" presetClass="entr" presetSubtype="12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10" dur="3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/>
          <p:bldP spid="44" grpId="1"/>
          <p:bldP spid="44" grpId="2"/>
          <p:bldP spid="45" grpId="0"/>
          <p:bldP spid="45" grpId="1"/>
          <p:bldP spid="45" grpId="2"/>
          <p:bldP spid="46" grpId="0"/>
          <p:bldP spid="46" grpId="1"/>
          <p:bldP spid="46" grpId="2"/>
          <p:bldP spid="47" grpId="0"/>
          <p:bldP spid="47" grpId="1"/>
          <p:bldP spid="47" grpId="2"/>
          <p:bldP spid="48" grpId="0"/>
          <p:bldP spid="48" grpId="1"/>
          <p:bldP spid="48" grpId="2"/>
          <p:bldP spid="49" grpId="0"/>
          <p:bldP spid="49" grpId="1"/>
          <p:bldP spid="49" grpId="2"/>
          <p:bldP spid="50" grpId="0"/>
          <p:bldP spid="50" grpId="1"/>
          <p:bldP spid="50" grpId="2"/>
          <p:bldP spid="51" grpId="0"/>
          <p:bldP spid="51" grpId="1"/>
          <p:bldP spid="51" grpId="2"/>
          <p:bldP spid="68" grpId="0" animBg="1"/>
          <p:bldP spid="68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2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8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3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3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4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8" dur="4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2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" dur="2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8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4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2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8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0" dur="2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2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8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4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6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2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7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4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1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8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4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90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8" presetClass="emph" presetSubtype="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4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23" presetClass="exit" presetSubtype="32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8" dur="2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2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4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xit" presetSubtype="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05" dur="4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4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20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4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9" dur="4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22" presetClass="exit" presetSubtype="8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31" dur="4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3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38" dur="20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9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0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3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20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0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4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2" presetClass="exit" presetSubtype="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57" dur="4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20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6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74" dur="20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6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9" presetID="2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1" dur="4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22" presetClass="exit" presetSubtype="8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83" dur="4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5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90" dur="200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1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2" dur="35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3" dur="35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5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200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2" dur="35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35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5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206" dur="2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8" presetID="18" presetClass="entr" presetSubtype="12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10" dur="3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/>
          <p:bldP spid="44" grpId="1"/>
          <p:bldP spid="44" grpId="2"/>
          <p:bldP spid="45" grpId="0"/>
          <p:bldP spid="45" grpId="1"/>
          <p:bldP spid="45" grpId="2"/>
          <p:bldP spid="46" grpId="0"/>
          <p:bldP spid="46" grpId="1"/>
          <p:bldP spid="46" grpId="2"/>
          <p:bldP spid="47" grpId="0"/>
          <p:bldP spid="47" grpId="1"/>
          <p:bldP spid="47" grpId="2"/>
          <p:bldP spid="48" grpId="0"/>
          <p:bldP spid="48" grpId="1"/>
          <p:bldP spid="48" grpId="2"/>
          <p:bldP spid="49" grpId="0"/>
          <p:bldP spid="49" grpId="1"/>
          <p:bldP spid="49" grpId="2"/>
          <p:bldP spid="50" grpId="0"/>
          <p:bldP spid="50" grpId="1"/>
          <p:bldP spid="50" grpId="2"/>
          <p:bldP spid="51" grpId="0"/>
          <p:bldP spid="51" grpId="1"/>
          <p:bldP spid="51" grpId="2"/>
          <p:bldP spid="68" grpId="0" animBg="1"/>
          <p:bldP spid="68" grpId="1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GROUP">
            <a:extLst>
              <a:ext uri="{FF2B5EF4-FFF2-40B4-BE49-F238E27FC236}">
                <a16:creationId xmlns:a16="http://schemas.microsoft.com/office/drawing/2014/main" id="{38D311BF-FBCE-4A9B-93F9-56947EAA8EB8}"/>
              </a:ext>
            </a:extLst>
          </p:cNvPr>
          <p:cNvGrpSpPr/>
          <p:nvPr/>
        </p:nvGrpSpPr>
        <p:grpSpPr>
          <a:xfrm>
            <a:off x="2054425" y="2777885"/>
            <a:ext cx="702470" cy="4608909"/>
            <a:chOff x="2054425" y="2777885"/>
            <a:chExt cx="702470" cy="4608909"/>
          </a:xfrm>
        </p:grpSpPr>
        <p:sp>
          <p:nvSpPr>
            <p:cNvPr id="4" name="AutoShape 2">
              <a:extLst>
                <a:ext uri="{FF2B5EF4-FFF2-40B4-BE49-F238E27FC236}">
                  <a16:creationId xmlns:a16="http://schemas.microsoft.com/office/drawing/2014/main" id="{A3D5A574-819B-4662-9727-B7F24AF9B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6810" y="2777885"/>
              <a:ext cx="700085" cy="238187"/>
            </a:xfrm>
            <a:custGeom>
              <a:avLst/>
              <a:gdLst>
                <a:gd name="T0" fmla="*/ 0 w 21600"/>
                <a:gd name="T1" fmla="*/ 9274 h 21600"/>
                <a:gd name="T2" fmla="*/ 11261 w 21600"/>
                <a:gd name="T3" fmla="*/ 0 h 21600"/>
                <a:gd name="T4" fmla="*/ 21600 w 21600"/>
                <a:gd name="T5" fmla="*/ 9009 h 21600"/>
                <a:gd name="T6" fmla="*/ 11937 w 21600"/>
                <a:gd name="T7" fmla="*/ 21600 h 21600"/>
                <a:gd name="T8" fmla="*/ 0 w 21600"/>
                <a:gd name="T9" fmla="*/ 9274 h 21600"/>
                <a:gd name="T10" fmla="*/ 0 w 21600"/>
                <a:gd name="T11" fmla="*/ 927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9274"/>
                  </a:moveTo>
                  <a:lnTo>
                    <a:pt x="11261" y="0"/>
                  </a:lnTo>
                  <a:lnTo>
                    <a:pt x="21600" y="9009"/>
                  </a:lnTo>
                  <a:lnTo>
                    <a:pt x="11937" y="21600"/>
                  </a:lnTo>
                  <a:lnTo>
                    <a:pt x="0" y="9274"/>
                  </a:lnTo>
                  <a:close/>
                  <a:moveTo>
                    <a:pt x="0" y="9274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760EA873-8E29-4DF5-A0F7-85B09D7A9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7265" y="6668661"/>
              <a:ext cx="314859" cy="718133"/>
            </a:xfrm>
            <a:custGeom>
              <a:avLst/>
              <a:gdLst>
                <a:gd name="T0" fmla="*/ 0 w 21600"/>
                <a:gd name="T1" fmla="*/ 4104 h 21600"/>
                <a:gd name="T2" fmla="*/ 21511 w 21600"/>
                <a:gd name="T3" fmla="*/ 0 h 21600"/>
                <a:gd name="T4" fmla="*/ 21600 w 21600"/>
                <a:gd name="T5" fmla="*/ 17491 h 21600"/>
                <a:gd name="T6" fmla="*/ 366 w 21600"/>
                <a:gd name="T7" fmla="*/ 21600 h 21600"/>
                <a:gd name="T8" fmla="*/ 0 w 21600"/>
                <a:gd name="T9" fmla="*/ 4104 h 21600"/>
                <a:gd name="T10" fmla="*/ 0 w 21600"/>
                <a:gd name="T11" fmla="*/ 410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4104"/>
                  </a:moveTo>
                  <a:lnTo>
                    <a:pt x="21511" y="0"/>
                  </a:lnTo>
                  <a:lnTo>
                    <a:pt x="21600" y="17491"/>
                  </a:lnTo>
                  <a:lnTo>
                    <a:pt x="366" y="21600"/>
                  </a:lnTo>
                  <a:lnTo>
                    <a:pt x="0" y="4104"/>
                  </a:lnTo>
                  <a:close/>
                  <a:moveTo>
                    <a:pt x="0" y="4104"/>
                  </a:moveTo>
                </a:path>
              </a:pathLst>
            </a:custGeom>
            <a:gradFill>
              <a:gsLst>
                <a:gs pos="0">
                  <a:srgbClr val="F58C23"/>
                </a:gs>
                <a:gs pos="100000">
                  <a:srgbClr val="FBB215"/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DA596AD0-672D-4035-9A38-3001B04FD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425" y="6669852"/>
              <a:ext cx="389996" cy="716942"/>
            </a:xfrm>
            <a:custGeom>
              <a:avLst/>
              <a:gdLst>
                <a:gd name="T0" fmla="*/ 0 w 21600"/>
                <a:gd name="T1" fmla="*/ 0 h 21600"/>
                <a:gd name="T2" fmla="*/ 21326 w 21600"/>
                <a:gd name="T3" fmla="*/ 4083 h 21600"/>
                <a:gd name="T4" fmla="*/ 21600 w 21600"/>
                <a:gd name="T5" fmla="*/ 21600 h 21600"/>
                <a:gd name="T6" fmla="*/ 312 w 21600"/>
                <a:gd name="T7" fmla="*/ 17494 h 21600"/>
                <a:gd name="T8" fmla="*/ 0 w 21600"/>
                <a:gd name="T9" fmla="*/ 0 h 21600"/>
                <a:gd name="T10" fmla="*/ 0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326" y="4083"/>
                  </a:lnTo>
                  <a:lnTo>
                    <a:pt x="21600" y="21600"/>
                  </a:lnTo>
                  <a:lnTo>
                    <a:pt x="312" y="17494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gradFill>
              <a:gsLst>
                <a:gs pos="0">
                  <a:srgbClr val="DE394A"/>
                </a:gs>
                <a:gs pos="100000">
                  <a:srgbClr val="E66B2F"/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BB041C91-21CC-4118-AA0C-C020AECC4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1301" y="2871968"/>
              <a:ext cx="313667" cy="3941987"/>
            </a:xfrm>
            <a:custGeom>
              <a:avLst/>
              <a:gdLst>
                <a:gd name="T0" fmla="*/ 0 w 21600"/>
                <a:gd name="T1" fmla="*/ 749 h 21600"/>
                <a:gd name="T2" fmla="*/ 21511 w 21600"/>
                <a:gd name="T3" fmla="*/ 0 h 21600"/>
                <a:gd name="T4" fmla="*/ 21600 w 21600"/>
                <a:gd name="T5" fmla="*/ 20851 h 21600"/>
                <a:gd name="T6" fmla="*/ 366 w 21600"/>
                <a:gd name="T7" fmla="*/ 21600 h 21600"/>
                <a:gd name="T8" fmla="*/ 0 w 21600"/>
                <a:gd name="T9" fmla="*/ 749 h 21600"/>
                <a:gd name="T10" fmla="*/ 0 w 21600"/>
                <a:gd name="T11" fmla="*/ 7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749"/>
                  </a:moveTo>
                  <a:lnTo>
                    <a:pt x="21511" y="0"/>
                  </a:lnTo>
                  <a:lnTo>
                    <a:pt x="21600" y="20851"/>
                  </a:lnTo>
                  <a:lnTo>
                    <a:pt x="366" y="21600"/>
                  </a:lnTo>
                  <a:lnTo>
                    <a:pt x="0" y="749"/>
                  </a:lnTo>
                  <a:close/>
                  <a:moveTo>
                    <a:pt x="0" y="749"/>
                  </a:move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638EC858-16DE-416E-8BA5-55BCB8218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425" y="2873159"/>
              <a:ext cx="389996" cy="3940796"/>
            </a:xfrm>
            <a:custGeom>
              <a:avLst/>
              <a:gdLst>
                <a:gd name="T0" fmla="*/ 0 w 21600"/>
                <a:gd name="T1" fmla="*/ 0 h 21600"/>
                <a:gd name="T2" fmla="*/ 21326 w 21600"/>
                <a:gd name="T3" fmla="*/ 743 h 21600"/>
                <a:gd name="T4" fmla="*/ 21600 w 21600"/>
                <a:gd name="T5" fmla="*/ 21600 h 21600"/>
                <a:gd name="T6" fmla="*/ 312 w 21600"/>
                <a:gd name="T7" fmla="*/ 20852 h 21600"/>
                <a:gd name="T8" fmla="*/ 0 w 21600"/>
                <a:gd name="T9" fmla="*/ 0 h 21600"/>
                <a:gd name="T10" fmla="*/ 0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326" y="743"/>
                  </a:lnTo>
                  <a:lnTo>
                    <a:pt x="21600" y="21600"/>
                  </a:lnTo>
                  <a:lnTo>
                    <a:pt x="312" y="20852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</p:grpSp>
      <p:grpSp>
        <p:nvGrpSpPr>
          <p:cNvPr id="3" name="SHAPE GROUP">
            <a:extLst>
              <a:ext uri="{FF2B5EF4-FFF2-40B4-BE49-F238E27FC236}">
                <a16:creationId xmlns:a16="http://schemas.microsoft.com/office/drawing/2014/main" id="{838C864B-248E-4D86-B7F7-FE97BCCF3CF1}"/>
              </a:ext>
            </a:extLst>
          </p:cNvPr>
          <p:cNvGrpSpPr/>
          <p:nvPr/>
        </p:nvGrpSpPr>
        <p:grpSpPr>
          <a:xfrm>
            <a:off x="3364112" y="2777885"/>
            <a:ext cx="702470" cy="4608908"/>
            <a:chOff x="3364112" y="2777885"/>
            <a:chExt cx="702470" cy="4608908"/>
          </a:xfrm>
        </p:grpSpPr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D65C6912-6614-4E54-A6E3-2C7240553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497" y="2777885"/>
              <a:ext cx="700085" cy="238187"/>
            </a:xfrm>
            <a:custGeom>
              <a:avLst/>
              <a:gdLst>
                <a:gd name="T0" fmla="*/ 0 w 21600"/>
                <a:gd name="T1" fmla="*/ 9274 h 21600"/>
                <a:gd name="T2" fmla="*/ 11261 w 21600"/>
                <a:gd name="T3" fmla="*/ 0 h 21600"/>
                <a:gd name="T4" fmla="*/ 21600 w 21600"/>
                <a:gd name="T5" fmla="*/ 9009 h 21600"/>
                <a:gd name="T6" fmla="*/ 11937 w 21600"/>
                <a:gd name="T7" fmla="*/ 21600 h 21600"/>
                <a:gd name="T8" fmla="*/ 0 w 21600"/>
                <a:gd name="T9" fmla="*/ 9274 h 21600"/>
                <a:gd name="T10" fmla="*/ 0 w 21600"/>
                <a:gd name="T11" fmla="*/ 927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9274"/>
                  </a:moveTo>
                  <a:lnTo>
                    <a:pt x="11261" y="0"/>
                  </a:lnTo>
                  <a:lnTo>
                    <a:pt x="21600" y="9009"/>
                  </a:lnTo>
                  <a:lnTo>
                    <a:pt x="11937" y="21600"/>
                  </a:lnTo>
                  <a:lnTo>
                    <a:pt x="0" y="9274"/>
                  </a:lnTo>
                  <a:close/>
                  <a:moveTo>
                    <a:pt x="0" y="9274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9161F3F3-3E0D-4C5E-A9E6-878F9F4F5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952" y="6367354"/>
              <a:ext cx="314859" cy="1019439"/>
            </a:xfrm>
            <a:custGeom>
              <a:avLst/>
              <a:gdLst>
                <a:gd name="T0" fmla="*/ 0 w 21600"/>
                <a:gd name="T1" fmla="*/ 2892 h 21600"/>
                <a:gd name="T2" fmla="*/ 21511 w 21600"/>
                <a:gd name="T3" fmla="*/ 0 h 21600"/>
                <a:gd name="T4" fmla="*/ 21600 w 21600"/>
                <a:gd name="T5" fmla="*/ 18704 h 21600"/>
                <a:gd name="T6" fmla="*/ 366 w 21600"/>
                <a:gd name="T7" fmla="*/ 21600 h 21600"/>
                <a:gd name="T8" fmla="*/ 0 w 21600"/>
                <a:gd name="T9" fmla="*/ 2892 h 21600"/>
                <a:gd name="T10" fmla="*/ 0 w 21600"/>
                <a:gd name="T11" fmla="*/ 289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892"/>
                  </a:moveTo>
                  <a:lnTo>
                    <a:pt x="21511" y="0"/>
                  </a:lnTo>
                  <a:lnTo>
                    <a:pt x="21600" y="18704"/>
                  </a:lnTo>
                  <a:lnTo>
                    <a:pt x="366" y="21600"/>
                  </a:lnTo>
                  <a:lnTo>
                    <a:pt x="0" y="2892"/>
                  </a:lnTo>
                  <a:close/>
                  <a:moveTo>
                    <a:pt x="0" y="2892"/>
                  </a:moveTo>
                </a:path>
              </a:pathLst>
            </a:custGeom>
            <a:gradFill>
              <a:gsLst>
                <a:gs pos="0">
                  <a:srgbClr val="F58C23"/>
                </a:gs>
                <a:gs pos="100000">
                  <a:srgbClr val="FBB215"/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11" name="AutoShape 10">
              <a:extLst>
                <a:ext uri="{FF2B5EF4-FFF2-40B4-BE49-F238E27FC236}">
                  <a16:creationId xmlns:a16="http://schemas.microsoft.com/office/drawing/2014/main" id="{1C0D8894-41B1-4C40-A81C-DB30B9E66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4112" y="6368545"/>
              <a:ext cx="389996" cy="1018248"/>
            </a:xfrm>
            <a:custGeom>
              <a:avLst/>
              <a:gdLst>
                <a:gd name="T0" fmla="*/ 0 w 21600"/>
                <a:gd name="T1" fmla="*/ 0 h 21600"/>
                <a:gd name="T2" fmla="*/ 21326 w 21600"/>
                <a:gd name="T3" fmla="*/ 2876 h 21600"/>
                <a:gd name="T4" fmla="*/ 21600 w 21600"/>
                <a:gd name="T5" fmla="*/ 21600 h 21600"/>
                <a:gd name="T6" fmla="*/ 312 w 21600"/>
                <a:gd name="T7" fmla="*/ 18708 h 21600"/>
                <a:gd name="T8" fmla="*/ 0 w 21600"/>
                <a:gd name="T9" fmla="*/ 0 h 21600"/>
                <a:gd name="T10" fmla="*/ 0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326" y="2876"/>
                  </a:lnTo>
                  <a:lnTo>
                    <a:pt x="21600" y="21600"/>
                  </a:lnTo>
                  <a:lnTo>
                    <a:pt x="312" y="18708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gradFill>
              <a:gsLst>
                <a:gs pos="0">
                  <a:srgbClr val="DE394A"/>
                </a:gs>
                <a:gs pos="100000">
                  <a:srgbClr val="E66B2F"/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12" name="AutoShape 11">
              <a:extLst>
                <a:ext uri="{FF2B5EF4-FFF2-40B4-BE49-F238E27FC236}">
                  <a16:creationId xmlns:a16="http://schemas.microsoft.com/office/drawing/2014/main" id="{9DD336ED-3230-4FCC-8B94-143140E6F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989" y="2871968"/>
              <a:ext cx="313667" cy="3640682"/>
            </a:xfrm>
            <a:custGeom>
              <a:avLst/>
              <a:gdLst>
                <a:gd name="T0" fmla="*/ 0 w 21600"/>
                <a:gd name="T1" fmla="*/ 810 h 21600"/>
                <a:gd name="T2" fmla="*/ 21511 w 21600"/>
                <a:gd name="T3" fmla="*/ 0 h 21600"/>
                <a:gd name="T4" fmla="*/ 21600 w 21600"/>
                <a:gd name="T5" fmla="*/ 20788 h 21600"/>
                <a:gd name="T6" fmla="*/ 366 w 21600"/>
                <a:gd name="T7" fmla="*/ 21600 h 21600"/>
                <a:gd name="T8" fmla="*/ 0 w 21600"/>
                <a:gd name="T9" fmla="*/ 810 h 21600"/>
                <a:gd name="T10" fmla="*/ 0 w 21600"/>
                <a:gd name="T11" fmla="*/ 81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810"/>
                  </a:moveTo>
                  <a:lnTo>
                    <a:pt x="21511" y="0"/>
                  </a:lnTo>
                  <a:lnTo>
                    <a:pt x="21600" y="20788"/>
                  </a:lnTo>
                  <a:lnTo>
                    <a:pt x="366" y="21600"/>
                  </a:lnTo>
                  <a:lnTo>
                    <a:pt x="0" y="810"/>
                  </a:lnTo>
                  <a:close/>
                  <a:moveTo>
                    <a:pt x="0" y="810"/>
                  </a:move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4881FB38-D910-4FB1-83AD-A2D932D69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4112" y="2873159"/>
              <a:ext cx="389996" cy="3639491"/>
            </a:xfrm>
            <a:custGeom>
              <a:avLst/>
              <a:gdLst>
                <a:gd name="T0" fmla="*/ 0 w 21600"/>
                <a:gd name="T1" fmla="*/ 0 h 21600"/>
                <a:gd name="T2" fmla="*/ 21326 w 21600"/>
                <a:gd name="T3" fmla="*/ 805 h 21600"/>
                <a:gd name="T4" fmla="*/ 21600 w 21600"/>
                <a:gd name="T5" fmla="*/ 21600 h 21600"/>
                <a:gd name="T6" fmla="*/ 312 w 21600"/>
                <a:gd name="T7" fmla="*/ 20791 h 21600"/>
                <a:gd name="T8" fmla="*/ 0 w 21600"/>
                <a:gd name="T9" fmla="*/ 0 h 21600"/>
                <a:gd name="T10" fmla="*/ 0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326" y="805"/>
                  </a:lnTo>
                  <a:lnTo>
                    <a:pt x="21600" y="21600"/>
                  </a:lnTo>
                  <a:lnTo>
                    <a:pt x="312" y="20791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</p:grpSp>
      <p:grpSp>
        <p:nvGrpSpPr>
          <p:cNvPr id="52" name="SHAPE GROUP">
            <a:extLst>
              <a:ext uri="{FF2B5EF4-FFF2-40B4-BE49-F238E27FC236}">
                <a16:creationId xmlns:a16="http://schemas.microsoft.com/office/drawing/2014/main" id="{CE8B5718-A310-4964-90FC-EC94A5658CC7}"/>
              </a:ext>
            </a:extLst>
          </p:cNvPr>
          <p:cNvGrpSpPr/>
          <p:nvPr/>
        </p:nvGrpSpPr>
        <p:grpSpPr>
          <a:xfrm>
            <a:off x="4655939" y="2777885"/>
            <a:ext cx="702470" cy="4608909"/>
            <a:chOff x="4655939" y="2777885"/>
            <a:chExt cx="702470" cy="4608909"/>
          </a:xfrm>
        </p:grpSpPr>
        <p:sp>
          <p:nvSpPr>
            <p:cNvPr id="14" name="AutoShape 14">
              <a:extLst>
                <a:ext uri="{FF2B5EF4-FFF2-40B4-BE49-F238E27FC236}">
                  <a16:creationId xmlns:a16="http://schemas.microsoft.com/office/drawing/2014/main" id="{F22358F2-A55C-4B78-AEE4-754DD816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324" y="2777885"/>
              <a:ext cx="700085" cy="238187"/>
            </a:xfrm>
            <a:custGeom>
              <a:avLst/>
              <a:gdLst>
                <a:gd name="T0" fmla="*/ 0 w 21600"/>
                <a:gd name="T1" fmla="*/ 9274 h 21600"/>
                <a:gd name="T2" fmla="*/ 11261 w 21600"/>
                <a:gd name="T3" fmla="*/ 0 h 21600"/>
                <a:gd name="T4" fmla="*/ 21600 w 21600"/>
                <a:gd name="T5" fmla="*/ 9009 h 21600"/>
                <a:gd name="T6" fmla="*/ 11937 w 21600"/>
                <a:gd name="T7" fmla="*/ 21600 h 21600"/>
                <a:gd name="T8" fmla="*/ 0 w 21600"/>
                <a:gd name="T9" fmla="*/ 9274 h 21600"/>
                <a:gd name="T10" fmla="*/ 0 w 21600"/>
                <a:gd name="T11" fmla="*/ 927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9274"/>
                  </a:moveTo>
                  <a:lnTo>
                    <a:pt x="11261" y="0"/>
                  </a:lnTo>
                  <a:lnTo>
                    <a:pt x="21600" y="9009"/>
                  </a:lnTo>
                  <a:lnTo>
                    <a:pt x="11937" y="21600"/>
                  </a:lnTo>
                  <a:lnTo>
                    <a:pt x="0" y="9274"/>
                  </a:lnTo>
                  <a:close/>
                  <a:moveTo>
                    <a:pt x="0" y="9274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15" name="AutoShape 15">
              <a:extLst>
                <a:ext uri="{FF2B5EF4-FFF2-40B4-BE49-F238E27FC236}">
                  <a16:creationId xmlns:a16="http://schemas.microsoft.com/office/drawing/2014/main" id="{C822FD2C-2A6B-4732-A357-8937D58C6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8779" y="4540464"/>
              <a:ext cx="314859" cy="2846330"/>
            </a:xfrm>
            <a:custGeom>
              <a:avLst/>
              <a:gdLst>
                <a:gd name="T0" fmla="*/ 0 w 21600"/>
                <a:gd name="T1" fmla="*/ 1037 h 21600"/>
                <a:gd name="T2" fmla="*/ 21511 w 21600"/>
                <a:gd name="T3" fmla="*/ 0 h 21600"/>
                <a:gd name="T4" fmla="*/ 21600 w 21600"/>
                <a:gd name="T5" fmla="*/ 20562 h 21600"/>
                <a:gd name="T6" fmla="*/ 366 w 21600"/>
                <a:gd name="T7" fmla="*/ 21600 h 21600"/>
                <a:gd name="T8" fmla="*/ 0 w 21600"/>
                <a:gd name="T9" fmla="*/ 1037 h 21600"/>
                <a:gd name="T10" fmla="*/ 0 w 21600"/>
                <a:gd name="T11" fmla="*/ 10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037"/>
                  </a:moveTo>
                  <a:lnTo>
                    <a:pt x="21511" y="0"/>
                  </a:lnTo>
                  <a:lnTo>
                    <a:pt x="21600" y="20562"/>
                  </a:lnTo>
                  <a:lnTo>
                    <a:pt x="366" y="21600"/>
                  </a:lnTo>
                  <a:lnTo>
                    <a:pt x="0" y="1037"/>
                  </a:lnTo>
                  <a:close/>
                  <a:moveTo>
                    <a:pt x="0" y="1037"/>
                  </a:moveTo>
                </a:path>
              </a:pathLst>
            </a:custGeom>
            <a:gradFill>
              <a:gsLst>
                <a:gs pos="0">
                  <a:srgbClr val="F58C23"/>
                </a:gs>
                <a:gs pos="100000">
                  <a:srgbClr val="FBB215"/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16" name="AutoShape 16">
              <a:extLst>
                <a:ext uri="{FF2B5EF4-FFF2-40B4-BE49-F238E27FC236}">
                  <a16:creationId xmlns:a16="http://schemas.microsoft.com/office/drawing/2014/main" id="{D36F1C8A-059A-4F25-8E21-71781B9CB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5939" y="4542846"/>
              <a:ext cx="389996" cy="2843948"/>
            </a:xfrm>
            <a:custGeom>
              <a:avLst/>
              <a:gdLst>
                <a:gd name="T0" fmla="*/ 0 w 21600"/>
                <a:gd name="T1" fmla="*/ 0 h 21600"/>
                <a:gd name="T2" fmla="*/ 21326 w 21600"/>
                <a:gd name="T3" fmla="*/ 1030 h 21600"/>
                <a:gd name="T4" fmla="*/ 21600 w 21600"/>
                <a:gd name="T5" fmla="*/ 21600 h 21600"/>
                <a:gd name="T6" fmla="*/ 312 w 21600"/>
                <a:gd name="T7" fmla="*/ 20564 h 21600"/>
                <a:gd name="T8" fmla="*/ 0 w 21600"/>
                <a:gd name="T9" fmla="*/ 0 h 21600"/>
                <a:gd name="T10" fmla="*/ 0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326" y="1030"/>
                  </a:lnTo>
                  <a:lnTo>
                    <a:pt x="21600" y="21600"/>
                  </a:lnTo>
                  <a:lnTo>
                    <a:pt x="312" y="20564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gradFill>
              <a:gsLst>
                <a:gs pos="0">
                  <a:srgbClr val="DE394A"/>
                </a:gs>
                <a:gs pos="100000">
                  <a:srgbClr val="E66B2F"/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17" name="AutoShape 17">
              <a:extLst>
                <a:ext uri="{FF2B5EF4-FFF2-40B4-BE49-F238E27FC236}">
                  <a16:creationId xmlns:a16="http://schemas.microsoft.com/office/drawing/2014/main" id="{D637714B-C56E-4FFF-9C3E-698425EF9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2816" y="2871967"/>
              <a:ext cx="313667" cy="1813791"/>
            </a:xfrm>
            <a:custGeom>
              <a:avLst/>
              <a:gdLst>
                <a:gd name="T0" fmla="*/ 0 w 21600"/>
                <a:gd name="T1" fmla="*/ 1626 h 21600"/>
                <a:gd name="T2" fmla="*/ 21511 w 21600"/>
                <a:gd name="T3" fmla="*/ 0 h 21600"/>
                <a:gd name="T4" fmla="*/ 21600 w 21600"/>
                <a:gd name="T5" fmla="*/ 19972 h 21600"/>
                <a:gd name="T6" fmla="*/ 366 w 21600"/>
                <a:gd name="T7" fmla="*/ 21600 h 21600"/>
                <a:gd name="T8" fmla="*/ 0 w 21600"/>
                <a:gd name="T9" fmla="*/ 1626 h 21600"/>
                <a:gd name="T10" fmla="*/ 0 w 21600"/>
                <a:gd name="T11" fmla="*/ 162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626"/>
                  </a:moveTo>
                  <a:lnTo>
                    <a:pt x="21511" y="0"/>
                  </a:lnTo>
                  <a:lnTo>
                    <a:pt x="21600" y="19972"/>
                  </a:lnTo>
                  <a:lnTo>
                    <a:pt x="366" y="21600"/>
                  </a:lnTo>
                  <a:lnTo>
                    <a:pt x="0" y="1626"/>
                  </a:lnTo>
                  <a:close/>
                  <a:moveTo>
                    <a:pt x="0" y="1626"/>
                  </a:move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18" name="AutoShape 18">
              <a:extLst>
                <a:ext uri="{FF2B5EF4-FFF2-40B4-BE49-F238E27FC236}">
                  <a16:creationId xmlns:a16="http://schemas.microsoft.com/office/drawing/2014/main" id="{F2E53C4B-966E-4073-ADBA-FC4D6F773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5939" y="2873158"/>
              <a:ext cx="389996" cy="1812600"/>
            </a:xfrm>
            <a:custGeom>
              <a:avLst/>
              <a:gdLst>
                <a:gd name="T0" fmla="*/ 0 w 21600"/>
                <a:gd name="T1" fmla="*/ 0 h 21600"/>
                <a:gd name="T2" fmla="*/ 21326 w 21600"/>
                <a:gd name="T3" fmla="*/ 1616 h 21600"/>
                <a:gd name="T4" fmla="*/ 21600 w 21600"/>
                <a:gd name="T5" fmla="*/ 21600 h 21600"/>
                <a:gd name="T6" fmla="*/ 312 w 21600"/>
                <a:gd name="T7" fmla="*/ 19976 h 21600"/>
                <a:gd name="T8" fmla="*/ 0 w 21600"/>
                <a:gd name="T9" fmla="*/ 0 h 21600"/>
                <a:gd name="T10" fmla="*/ 0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326" y="1616"/>
                  </a:lnTo>
                  <a:lnTo>
                    <a:pt x="21600" y="21600"/>
                  </a:lnTo>
                  <a:lnTo>
                    <a:pt x="312" y="19976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</p:grpSp>
      <p:grpSp>
        <p:nvGrpSpPr>
          <p:cNvPr id="53" name="SHAPE GROUP">
            <a:extLst>
              <a:ext uri="{FF2B5EF4-FFF2-40B4-BE49-F238E27FC236}">
                <a16:creationId xmlns:a16="http://schemas.microsoft.com/office/drawing/2014/main" id="{E20673B4-125E-401F-B47C-5D76D36349AF}"/>
              </a:ext>
            </a:extLst>
          </p:cNvPr>
          <p:cNvGrpSpPr/>
          <p:nvPr/>
        </p:nvGrpSpPr>
        <p:grpSpPr>
          <a:xfrm>
            <a:off x="5948958" y="2777885"/>
            <a:ext cx="701280" cy="4608909"/>
            <a:chOff x="5948958" y="2777885"/>
            <a:chExt cx="701280" cy="4608909"/>
          </a:xfrm>
        </p:grpSpPr>
        <p:sp>
          <p:nvSpPr>
            <p:cNvPr id="19" name="AutoShape 20">
              <a:extLst>
                <a:ext uri="{FF2B5EF4-FFF2-40B4-BE49-F238E27FC236}">
                  <a16:creationId xmlns:a16="http://schemas.microsoft.com/office/drawing/2014/main" id="{5E5F4180-6267-4E42-9287-238D3504F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341" y="2777885"/>
              <a:ext cx="698897" cy="238187"/>
            </a:xfrm>
            <a:custGeom>
              <a:avLst/>
              <a:gdLst>
                <a:gd name="T0" fmla="*/ 0 w 21600"/>
                <a:gd name="T1" fmla="*/ 9274 h 21600"/>
                <a:gd name="T2" fmla="*/ 11261 w 21600"/>
                <a:gd name="T3" fmla="*/ 0 h 21600"/>
                <a:gd name="T4" fmla="*/ 21600 w 21600"/>
                <a:gd name="T5" fmla="*/ 9009 h 21600"/>
                <a:gd name="T6" fmla="*/ 11937 w 21600"/>
                <a:gd name="T7" fmla="*/ 21600 h 21600"/>
                <a:gd name="T8" fmla="*/ 0 w 21600"/>
                <a:gd name="T9" fmla="*/ 9274 h 21600"/>
                <a:gd name="T10" fmla="*/ 0 w 21600"/>
                <a:gd name="T11" fmla="*/ 927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9274"/>
                  </a:moveTo>
                  <a:lnTo>
                    <a:pt x="11261" y="0"/>
                  </a:lnTo>
                  <a:lnTo>
                    <a:pt x="21600" y="9009"/>
                  </a:lnTo>
                  <a:lnTo>
                    <a:pt x="11937" y="21600"/>
                  </a:lnTo>
                  <a:lnTo>
                    <a:pt x="0" y="9274"/>
                  </a:lnTo>
                  <a:close/>
                  <a:moveTo>
                    <a:pt x="0" y="9274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20" name="AutoShape 21">
              <a:extLst>
                <a:ext uri="{FF2B5EF4-FFF2-40B4-BE49-F238E27FC236}">
                  <a16:creationId xmlns:a16="http://schemas.microsoft.com/office/drawing/2014/main" id="{004DC77A-7827-456C-B626-26A2FF0EC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1149" y="5179995"/>
              <a:ext cx="314325" cy="2206799"/>
            </a:xfrm>
            <a:custGeom>
              <a:avLst/>
              <a:gdLst>
                <a:gd name="T0" fmla="*/ 0 w 21600"/>
                <a:gd name="T1" fmla="*/ 1337 h 21600"/>
                <a:gd name="T2" fmla="*/ 21511 w 21600"/>
                <a:gd name="T3" fmla="*/ 0 h 21600"/>
                <a:gd name="T4" fmla="*/ 21600 w 21600"/>
                <a:gd name="T5" fmla="*/ 20261 h 21600"/>
                <a:gd name="T6" fmla="*/ 366 w 21600"/>
                <a:gd name="T7" fmla="*/ 21600 h 21600"/>
                <a:gd name="T8" fmla="*/ 0 w 21600"/>
                <a:gd name="T9" fmla="*/ 1337 h 21600"/>
                <a:gd name="T10" fmla="*/ 0 w 21600"/>
                <a:gd name="T11" fmla="*/ 1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337"/>
                  </a:moveTo>
                  <a:lnTo>
                    <a:pt x="21511" y="0"/>
                  </a:lnTo>
                  <a:lnTo>
                    <a:pt x="21600" y="20261"/>
                  </a:lnTo>
                  <a:lnTo>
                    <a:pt x="366" y="21600"/>
                  </a:lnTo>
                  <a:lnTo>
                    <a:pt x="0" y="1337"/>
                  </a:lnTo>
                  <a:close/>
                  <a:moveTo>
                    <a:pt x="0" y="1337"/>
                  </a:moveTo>
                </a:path>
              </a:pathLst>
            </a:custGeom>
            <a:gradFill>
              <a:gsLst>
                <a:gs pos="0">
                  <a:srgbClr val="F58C23"/>
                </a:gs>
                <a:gs pos="100000">
                  <a:srgbClr val="FBB215"/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21" name="AutoShape 22">
              <a:extLst>
                <a:ext uri="{FF2B5EF4-FFF2-40B4-BE49-F238E27FC236}">
                  <a16:creationId xmlns:a16="http://schemas.microsoft.com/office/drawing/2014/main" id="{BC97CF55-0682-413E-83E9-F5F8C14A6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958" y="5181186"/>
              <a:ext cx="389334" cy="2205608"/>
            </a:xfrm>
            <a:custGeom>
              <a:avLst/>
              <a:gdLst>
                <a:gd name="T0" fmla="*/ 0 w 21600"/>
                <a:gd name="T1" fmla="*/ 0 h 21600"/>
                <a:gd name="T2" fmla="*/ 21326 w 21600"/>
                <a:gd name="T3" fmla="*/ 1328 h 21600"/>
                <a:gd name="T4" fmla="*/ 21600 w 21600"/>
                <a:gd name="T5" fmla="*/ 21600 h 21600"/>
                <a:gd name="T6" fmla="*/ 312 w 21600"/>
                <a:gd name="T7" fmla="*/ 20264 h 21600"/>
                <a:gd name="T8" fmla="*/ 0 w 21600"/>
                <a:gd name="T9" fmla="*/ 0 h 21600"/>
                <a:gd name="T10" fmla="*/ 0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326" y="1328"/>
                  </a:lnTo>
                  <a:lnTo>
                    <a:pt x="21600" y="21600"/>
                  </a:lnTo>
                  <a:lnTo>
                    <a:pt x="312" y="20264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gradFill>
              <a:gsLst>
                <a:gs pos="0">
                  <a:srgbClr val="DE394A"/>
                </a:gs>
                <a:gs pos="100000">
                  <a:srgbClr val="E66B2F"/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22" name="AutoShape 23">
              <a:extLst>
                <a:ext uri="{FF2B5EF4-FFF2-40B4-BE49-F238E27FC236}">
                  <a16:creationId xmlns:a16="http://schemas.microsoft.com/office/drawing/2014/main" id="{E6B1DBC3-8D08-4B2C-9B06-AE77F3FA9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5196" y="2871968"/>
              <a:ext cx="313134" cy="2453321"/>
            </a:xfrm>
            <a:custGeom>
              <a:avLst/>
              <a:gdLst>
                <a:gd name="T0" fmla="*/ 0 w 21600"/>
                <a:gd name="T1" fmla="*/ 1202 h 21600"/>
                <a:gd name="T2" fmla="*/ 21511 w 21600"/>
                <a:gd name="T3" fmla="*/ 0 h 21600"/>
                <a:gd name="T4" fmla="*/ 21600 w 21600"/>
                <a:gd name="T5" fmla="*/ 20396 h 21600"/>
                <a:gd name="T6" fmla="*/ 366 w 21600"/>
                <a:gd name="T7" fmla="*/ 21600 h 21600"/>
                <a:gd name="T8" fmla="*/ 0 w 21600"/>
                <a:gd name="T9" fmla="*/ 1202 h 21600"/>
                <a:gd name="T10" fmla="*/ 0 w 21600"/>
                <a:gd name="T11" fmla="*/ 120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202"/>
                  </a:moveTo>
                  <a:lnTo>
                    <a:pt x="21511" y="0"/>
                  </a:lnTo>
                  <a:lnTo>
                    <a:pt x="21600" y="20396"/>
                  </a:lnTo>
                  <a:lnTo>
                    <a:pt x="366" y="21600"/>
                  </a:lnTo>
                  <a:lnTo>
                    <a:pt x="0" y="1202"/>
                  </a:lnTo>
                  <a:close/>
                  <a:moveTo>
                    <a:pt x="0" y="1202"/>
                  </a:move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23" name="AutoShape 24">
              <a:extLst>
                <a:ext uri="{FF2B5EF4-FFF2-40B4-BE49-F238E27FC236}">
                  <a16:creationId xmlns:a16="http://schemas.microsoft.com/office/drawing/2014/main" id="{EE3EAD74-9F0F-4334-9675-4CAC13ECE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958" y="2873159"/>
              <a:ext cx="389334" cy="2452130"/>
            </a:xfrm>
            <a:custGeom>
              <a:avLst/>
              <a:gdLst>
                <a:gd name="T0" fmla="*/ 0 w 21600"/>
                <a:gd name="T1" fmla="*/ 0 h 21600"/>
                <a:gd name="T2" fmla="*/ 21326 w 21600"/>
                <a:gd name="T3" fmla="*/ 1195 h 21600"/>
                <a:gd name="T4" fmla="*/ 21600 w 21600"/>
                <a:gd name="T5" fmla="*/ 21600 h 21600"/>
                <a:gd name="T6" fmla="*/ 312 w 21600"/>
                <a:gd name="T7" fmla="*/ 20399 h 21600"/>
                <a:gd name="T8" fmla="*/ 0 w 21600"/>
                <a:gd name="T9" fmla="*/ 0 h 21600"/>
                <a:gd name="T10" fmla="*/ 0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326" y="1195"/>
                  </a:lnTo>
                  <a:lnTo>
                    <a:pt x="21600" y="21600"/>
                  </a:lnTo>
                  <a:lnTo>
                    <a:pt x="312" y="20399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</p:grpSp>
      <p:grpSp>
        <p:nvGrpSpPr>
          <p:cNvPr id="54" name="SHAPE GROUP">
            <a:extLst>
              <a:ext uri="{FF2B5EF4-FFF2-40B4-BE49-F238E27FC236}">
                <a16:creationId xmlns:a16="http://schemas.microsoft.com/office/drawing/2014/main" id="{DCF99E8D-E3B5-4859-93FD-9CA2A3994426}"/>
              </a:ext>
            </a:extLst>
          </p:cNvPr>
          <p:cNvGrpSpPr/>
          <p:nvPr/>
        </p:nvGrpSpPr>
        <p:grpSpPr>
          <a:xfrm>
            <a:off x="7261027" y="2777885"/>
            <a:ext cx="702470" cy="4608908"/>
            <a:chOff x="7261027" y="2777885"/>
            <a:chExt cx="702470" cy="4608908"/>
          </a:xfrm>
        </p:grpSpPr>
        <p:sp>
          <p:nvSpPr>
            <p:cNvPr id="24" name="AutoShape 26">
              <a:extLst>
                <a:ext uri="{FF2B5EF4-FFF2-40B4-BE49-F238E27FC236}">
                  <a16:creationId xmlns:a16="http://schemas.microsoft.com/office/drawing/2014/main" id="{88222002-07F3-40C5-A956-9CBAAD618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412" y="2777885"/>
              <a:ext cx="700085" cy="238187"/>
            </a:xfrm>
            <a:custGeom>
              <a:avLst/>
              <a:gdLst>
                <a:gd name="T0" fmla="*/ 0 w 21600"/>
                <a:gd name="T1" fmla="*/ 9274 h 21600"/>
                <a:gd name="T2" fmla="*/ 11261 w 21600"/>
                <a:gd name="T3" fmla="*/ 0 h 21600"/>
                <a:gd name="T4" fmla="*/ 21600 w 21600"/>
                <a:gd name="T5" fmla="*/ 9009 h 21600"/>
                <a:gd name="T6" fmla="*/ 11937 w 21600"/>
                <a:gd name="T7" fmla="*/ 21600 h 21600"/>
                <a:gd name="T8" fmla="*/ 0 w 21600"/>
                <a:gd name="T9" fmla="*/ 9274 h 21600"/>
                <a:gd name="T10" fmla="*/ 0 w 21600"/>
                <a:gd name="T11" fmla="*/ 927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9274"/>
                  </a:moveTo>
                  <a:lnTo>
                    <a:pt x="11261" y="0"/>
                  </a:lnTo>
                  <a:lnTo>
                    <a:pt x="21600" y="9009"/>
                  </a:lnTo>
                  <a:lnTo>
                    <a:pt x="11937" y="21600"/>
                  </a:lnTo>
                  <a:lnTo>
                    <a:pt x="0" y="9274"/>
                  </a:lnTo>
                  <a:close/>
                  <a:moveTo>
                    <a:pt x="0" y="9274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25" name="AutoShape 27">
              <a:extLst>
                <a:ext uri="{FF2B5EF4-FFF2-40B4-BE49-F238E27FC236}">
                  <a16:creationId xmlns:a16="http://schemas.microsoft.com/office/drawing/2014/main" id="{8D44E272-C436-4FCF-A596-BFF31664C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3867" y="5636122"/>
              <a:ext cx="314859" cy="1750671"/>
            </a:xfrm>
            <a:custGeom>
              <a:avLst/>
              <a:gdLst>
                <a:gd name="T0" fmla="*/ 0 w 21600"/>
                <a:gd name="T1" fmla="*/ 1686 h 21600"/>
                <a:gd name="T2" fmla="*/ 21511 w 21600"/>
                <a:gd name="T3" fmla="*/ 0 h 21600"/>
                <a:gd name="T4" fmla="*/ 21600 w 21600"/>
                <a:gd name="T5" fmla="*/ 19912 h 21600"/>
                <a:gd name="T6" fmla="*/ 366 w 21600"/>
                <a:gd name="T7" fmla="*/ 21600 h 21600"/>
                <a:gd name="T8" fmla="*/ 0 w 21600"/>
                <a:gd name="T9" fmla="*/ 1686 h 21600"/>
                <a:gd name="T10" fmla="*/ 0 w 21600"/>
                <a:gd name="T11" fmla="*/ 16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686"/>
                  </a:moveTo>
                  <a:lnTo>
                    <a:pt x="21511" y="0"/>
                  </a:lnTo>
                  <a:lnTo>
                    <a:pt x="21600" y="19912"/>
                  </a:lnTo>
                  <a:lnTo>
                    <a:pt x="366" y="21600"/>
                  </a:lnTo>
                  <a:lnTo>
                    <a:pt x="0" y="1686"/>
                  </a:lnTo>
                  <a:close/>
                  <a:moveTo>
                    <a:pt x="0" y="1686"/>
                  </a:moveTo>
                </a:path>
              </a:pathLst>
            </a:custGeom>
            <a:gradFill>
              <a:gsLst>
                <a:gs pos="0">
                  <a:srgbClr val="F58C23"/>
                </a:gs>
                <a:gs pos="100000">
                  <a:srgbClr val="FBB215"/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26" name="AutoShape 28">
              <a:extLst>
                <a:ext uri="{FF2B5EF4-FFF2-40B4-BE49-F238E27FC236}">
                  <a16:creationId xmlns:a16="http://schemas.microsoft.com/office/drawing/2014/main" id="{D654E193-D48A-409D-AF3C-EC88AC856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1027" y="5638504"/>
              <a:ext cx="389996" cy="1748289"/>
            </a:xfrm>
            <a:custGeom>
              <a:avLst/>
              <a:gdLst>
                <a:gd name="T0" fmla="*/ 0 w 21600"/>
                <a:gd name="T1" fmla="*/ 0 h 21600"/>
                <a:gd name="T2" fmla="*/ 21326 w 21600"/>
                <a:gd name="T3" fmla="*/ 1675 h 21600"/>
                <a:gd name="T4" fmla="*/ 21600 w 21600"/>
                <a:gd name="T5" fmla="*/ 21600 h 21600"/>
                <a:gd name="T6" fmla="*/ 312 w 21600"/>
                <a:gd name="T7" fmla="*/ 19916 h 21600"/>
                <a:gd name="T8" fmla="*/ 0 w 21600"/>
                <a:gd name="T9" fmla="*/ 0 h 21600"/>
                <a:gd name="T10" fmla="*/ 0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326" y="1675"/>
                  </a:lnTo>
                  <a:lnTo>
                    <a:pt x="21600" y="21600"/>
                  </a:lnTo>
                  <a:lnTo>
                    <a:pt x="312" y="19916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gradFill>
              <a:gsLst>
                <a:gs pos="0">
                  <a:srgbClr val="DE394A"/>
                </a:gs>
                <a:gs pos="100000">
                  <a:srgbClr val="E66B2F"/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27" name="AutoShape 29">
              <a:extLst>
                <a:ext uri="{FF2B5EF4-FFF2-40B4-BE49-F238E27FC236}">
                  <a16:creationId xmlns:a16="http://schemas.microsoft.com/office/drawing/2014/main" id="{B1117FAD-EBB0-4E09-9AA6-5A5495375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903" y="2871967"/>
              <a:ext cx="313667" cy="2909448"/>
            </a:xfrm>
            <a:custGeom>
              <a:avLst/>
              <a:gdLst>
                <a:gd name="T0" fmla="*/ 0 w 21600"/>
                <a:gd name="T1" fmla="*/ 1014 h 21600"/>
                <a:gd name="T2" fmla="*/ 21511 w 21600"/>
                <a:gd name="T3" fmla="*/ 0 h 21600"/>
                <a:gd name="T4" fmla="*/ 21600 w 21600"/>
                <a:gd name="T5" fmla="*/ 20585 h 21600"/>
                <a:gd name="T6" fmla="*/ 366 w 21600"/>
                <a:gd name="T7" fmla="*/ 21600 h 21600"/>
                <a:gd name="T8" fmla="*/ 0 w 21600"/>
                <a:gd name="T9" fmla="*/ 1014 h 21600"/>
                <a:gd name="T10" fmla="*/ 0 w 21600"/>
                <a:gd name="T11" fmla="*/ 10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014"/>
                  </a:moveTo>
                  <a:lnTo>
                    <a:pt x="21511" y="0"/>
                  </a:lnTo>
                  <a:lnTo>
                    <a:pt x="21600" y="20585"/>
                  </a:lnTo>
                  <a:lnTo>
                    <a:pt x="366" y="21600"/>
                  </a:lnTo>
                  <a:lnTo>
                    <a:pt x="0" y="1014"/>
                  </a:lnTo>
                  <a:close/>
                  <a:moveTo>
                    <a:pt x="0" y="1014"/>
                  </a:move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28" name="AutoShape 30">
              <a:extLst>
                <a:ext uri="{FF2B5EF4-FFF2-40B4-BE49-F238E27FC236}">
                  <a16:creationId xmlns:a16="http://schemas.microsoft.com/office/drawing/2014/main" id="{BC61889F-7CB9-45EF-A219-42D8139B0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1027" y="2873158"/>
              <a:ext cx="389996" cy="2908257"/>
            </a:xfrm>
            <a:custGeom>
              <a:avLst/>
              <a:gdLst>
                <a:gd name="T0" fmla="*/ 0 w 21600"/>
                <a:gd name="T1" fmla="*/ 0 h 21600"/>
                <a:gd name="T2" fmla="*/ 21326 w 21600"/>
                <a:gd name="T3" fmla="*/ 1007 h 21600"/>
                <a:gd name="T4" fmla="*/ 21600 w 21600"/>
                <a:gd name="T5" fmla="*/ 21600 h 21600"/>
                <a:gd name="T6" fmla="*/ 312 w 21600"/>
                <a:gd name="T7" fmla="*/ 20587 h 21600"/>
                <a:gd name="T8" fmla="*/ 0 w 21600"/>
                <a:gd name="T9" fmla="*/ 0 h 21600"/>
                <a:gd name="T10" fmla="*/ 0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326" y="1007"/>
                  </a:lnTo>
                  <a:lnTo>
                    <a:pt x="21600" y="21600"/>
                  </a:lnTo>
                  <a:lnTo>
                    <a:pt x="312" y="20587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</p:grpSp>
      <p:grpSp>
        <p:nvGrpSpPr>
          <p:cNvPr id="55" name="SHAPE GROUP">
            <a:extLst>
              <a:ext uri="{FF2B5EF4-FFF2-40B4-BE49-F238E27FC236}">
                <a16:creationId xmlns:a16="http://schemas.microsoft.com/office/drawing/2014/main" id="{B677CB12-0929-42CB-8D82-5C29C07D2C31}"/>
              </a:ext>
            </a:extLst>
          </p:cNvPr>
          <p:cNvGrpSpPr/>
          <p:nvPr/>
        </p:nvGrpSpPr>
        <p:grpSpPr>
          <a:xfrm>
            <a:off x="8614767" y="2777885"/>
            <a:ext cx="701280" cy="4608909"/>
            <a:chOff x="8614767" y="2777885"/>
            <a:chExt cx="701280" cy="4608909"/>
          </a:xfrm>
        </p:grpSpPr>
        <p:sp>
          <p:nvSpPr>
            <p:cNvPr id="29" name="AutoShape 32">
              <a:extLst>
                <a:ext uri="{FF2B5EF4-FFF2-40B4-BE49-F238E27FC236}">
                  <a16:creationId xmlns:a16="http://schemas.microsoft.com/office/drawing/2014/main" id="{29C2A21D-77C4-45B1-8B60-691EA3B6B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7150" y="2777885"/>
              <a:ext cx="698897" cy="238187"/>
            </a:xfrm>
            <a:custGeom>
              <a:avLst/>
              <a:gdLst>
                <a:gd name="T0" fmla="*/ 0 w 21600"/>
                <a:gd name="T1" fmla="*/ 9274 h 21600"/>
                <a:gd name="T2" fmla="*/ 11261 w 21600"/>
                <a:gd name="T3" fmla="*/ 0 h 21600"/>
                <a:gd name="T4" fmla="*/ 21600 w 21600"/>
                <a:gd name="T5" fmla="*/ 9009 h 21600"/>
                <a:gd name="T6" fmla="*/ 11937 w 21600"/>
                <a:gd name="T7" fmla="*/ 21600 h 21600"/>
                <a:gd name="T8" fmla="*/ 0 w 21600"/>
                <a:gd name="T9" fmla="*/ 9274 h 21600"/>
                <a:gd name="T10" fmla="*/ 0 w 21600"/>
                <a:gd name="T11" fmla="*/ 927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9274"/>
                  </a:moveTo>
                  <a:lnTo>
                    <a:pt x="11261" y="0"/>
                  </a:lnTo>
                  <a:lnTo>
                    <a:pt x="21600" y="9009"/>
                  </a:lnTo>
                  <a:lnTo>
                    <a:pt x="11937" y="21600"/>
                  </a:lnTo>
                  <a:lnTo>
                    <a:pt x="0" y="9274"/>
                  </a:lnTo>
                  <a:close/>
                  <a:moveTo>
                    <a:pt x="0" y="9274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30" name="AutoShape 33">
              <a:extLst>
                <a:ext uri="{FF2B5EF4-FFF2-40B4-BE49-F238E27FC236}">
                  <a16:creationId xmlns:a16="http://schemas.microsoft.com/office/drawing/2014/main" id="{B1631AD8-9CD4-4F59-AC26-D882D63CA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6958" y="5088294"/>
              <a:ext cx="314325" cy="2298500"/>
            </a:xfrm>
            <a:custGeom>
              <a:avLst/>
              <a:gdLst>
                <a:gd name="T0" fmla="*/ 0 w 21600"/>
                <a:gd name="T1" fmla="*/ 1284 h 21600"/>
                <a:gd name="T2" fmla="*/ 21511 w 21600"/>
                <a:gd name="T3" fmla="*/ 0 h 21600"/>
                <a:gd name="T4" fmla="*/ 21600 w 21600"/>
                <a:gd name="T5" fmla="*/ 20315 h 21600"/>
                <a:gd name="T6" fmla="*/ 366 w 21600"/>
                <a:gd name="T7" fmla="*/ 21600 h 21600"/>
                <a:gd name="T8" fmla="*/ 0 w 21600"/>
                <a:gd name="T9" fmla="*/ 1284 h 21600"/>
                <a:gd name="T10" fmla="*/ 0 w 21600"/>
                <a:gd name="T11" fmla="*/ 128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284"/>
                  </a:moveTo>
                  <a:lnTo>
                    <a:pt x="21511" y="0"/>
                  </a:lnTo>
                  <a:lnTo>
                    <a:pt x="21600" y="20315"/>
                  </a:lnTo>
                  <a:lnTo>
                    <a:pt x="366" y="21600"/>
                  </a:lnTo>
                  <a:lnTo>
                    <a:pt x="0" y="1284"/>
                  </a:lnTo>
                  <a:close/>
                  <a:moveTo>
                    <a:pt x="0" y="1284"/>
                  </a:moveTo>
                </a:path>
              </a:pathLst>
            </a:custGeom>
            <a:gradFill>
              <a:gsLst>
                <a:gs pos="0">
                  <a:srgbClr val="F58C23"/>
                </a:gs>
                <a:gs pos="100000">
                  <a:srgbClr val="FBB215"/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31" name="AutoShape 34">
              <a:extLst>
                <a:ext uri="{FF2B5EF4-FFF2-40B4-BE49-F238E27FC236}">
                  <a16:creationId xmlns:a16="http://schemas.microsoft.com/office/drawing/2014/main" id="{4C0151FF-538E-4E7A-A1B7-7AEA1C82B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4767" y="5090676"/>
              <a:ext cx="389334" cy="2296118"/>
            </a:xfrm>
            <a:custGeom>
              <a:avLst/>
              <a:gdLst>
                <a:gd name="T0" fmla="*/ 0 w 21600"/>
                <a:gd name="T1" fmla="*/ 0 h 21600"/>
                <a:gd name="T2" fmla="*/ 21326 w 21600"/>
                <a:gd name="T3" fmla="*/ 1275 h 21600"/>
                <a:gd name="T4" fmla="*/ 21600 w 21600"/>
                <a:gd name="T5" fmla="*/ 21600 h 21600"/>
                <a:gd name="T6" fmla="*/ 312 w 21600"/>
                <a:gd name="T7" fmla="*/ 20317 h 21600"/>
                <a:gd name="T8" fmla="*/ 0 w 21600"/>
                <a:gd name="T9" fmla="*/ 0 h 21600"/>
                <a:gd name="T10" fmla="*/ 0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326" y="1275"/>
                  </a:lnTo>
                  <a:lnTo>
                    <a:pt x="21600" y="21600"/>
                  </a:lnTo>
                  <a:lnTo>
                    <a:pt x="312" y="20317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gradFill>
              <a:gsLst>
                <a:gs pos="0">
                  <a:srgbClr val="DE394A"/>
                </a:gs>
                <a:gs pos="100000">
                  <a:srgbClr val="E66B2F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40">
                <a:solidFill>
                  <a:schemeClr val="lt1"/>
                </a:solidFill>
                <a:latin typeface="+mj-lt"/>
              </a:endParaRPr>
            </a:p>
          </p:txBody>
        </p:sp>
        <p:sp>
          <p:nvSpPr>
            <p:cNvPr id="32" name="AutoShape 35">
              <a:extLst>
                <a:ext uri="{FF2B5EF4-FFF2-40B4-BE49-F238E27FC236}">
                  <a16:creationId xmlns:a16="http://schemas.microsoft.com/office/drawing/2014/main" id="{5166E586-E32E-4D06-A982-7601E2DBF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7433" y="2862441"/>
              <a:ext cx="313134" cy="2362811"/>
            </a:xfrm>
            <a:custGeom>
              <a:avLst/>
              <a:gdLst>
                <a:gd name="T0" fmla="*/ 0 w 21600"/>
                <a:gd name="T1" fmla="*/ 1249 h 21600"/>
                <a:gd name="T2" fmla="*/ 21511 w 21600"/>
                <a:gd name="T3" fmla="*/ 0 h 21600"/>
                <a:gd name="T4" fmla="*/ 21600 w 21600"/>
                <a:gd name="T5" fmla="*/ 20349 h 21600"/>
                <a:gd name="T6" fmla="*/ 366 w 21600"/>
                <a:gd name="T7" fmla="*/ 21600 h 21600"/>
                <a:gd name="T8" fmla="*/ 0 w 21600"/>
                <a:gd name="T9" fmla="*/ 1249 h 21600"/>
                <a:gd name="T10" fmla="*/ 0 w 21600"/>
                <a:gd name="T11" fmla="*/ 12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249"/>
                  </a:moveTo>
                  <a:lnTo>
                    <a:pt x="21511" y="0"/>
                  </a:lnTo>
                  <a:lnTo>
                    <a:pt x="21600" y="20349"/>
                  </a:lnTo>
                  <a:lnTo>
                    <a:pt x="366" y="21600"/>
                  </a:lnTo>
                  <a:lnTo>
                    <a:pt x="0" y="1249"/>
                  </a:lnTo>
                  <a:close/>
                  <a:moveTo>
                    <a:pt x="0" y="1249"/>
                  </a:move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33" name="AutoShape 36">
              <a:extLst>
                <a:ext uri="{FF2B5EF4-FFF2-40B4-BE49-F238E27FC236}">
                  <a16:creationId xmlns:a16="http://schemas.microsoft.com/office/drawing/2014/main" id="{8BD9D504-2389-403D-8B11-1101BCCFC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4767" y="2873159"/>
              <a:ext cx="389334" cy="2360429"/>
            </a:xfrm>
            <a:custGeom>
              <a:avLst/>
              <a:gdLst>
                <a:gd name="T0" fmla="*/ 0 w 21600"/>
                <a:gd name="T1" fmla="*/ 0 h 21600"/>
                <a:gd name="T2" fmla="*/ 21326 w 21600"/>
                <a:gd name="T3" fmla="*/ 1241 h 21600"/>
                <a:gd name="T4" fmla="*/ 21600 w 21600"/>
                <a:gd name="T5" fmla="*/ 21600 h 21600"/>
                <a:gd name="T6" fmla="*/ 312 w 21600"/>
                <a:gd name="T7" fmla="*/ 20352 h 21600"/>
                <a:gd name="T8" fmla="*/ 0 w 21600"/>
                <a:gd name="T9" fmla="*/ 0 h 21600"/>
                <a:gd name="T10" fmla="*/ 0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326" y="1241"/>
                  </a:lnTo>
                  <a:lnTo>
                    <a:pt x="21600" y="21600"/>
                  </a:lnTo>
                  <a:lnTo>
                    <a:pt x="312" y="20352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</p:grpSp>
      <p:grpSp>
        <p:nvGrpSpPr>
          <p:cNvPr id="56" name="SHAPE GROUP AND TEXT">
            <a:extLst>
              <a:ext uri="{FF2B5EF4-FFF2-40B4-BE49-F238E27FC236}">
                <a16:creationId xmlns:a16="http://schemas.microsoft.com/office/drawing/2014/main" id="{FD988E84-A036-4BD8-A113-C9F7018F8CC7}"/>
              </a:ext>
            </a:extLst>
          </p:cNvPr>
          <p:cNvGrpSpPr/>
          <p:nvPr/>
        </p:nvGrpSpPr>
        <p:grpSpPr>
          <a:xfrm>
            <a:off x="1875830" y="7969009"/>
            <a:ext cx="1013224" cy="990600"/>
            <a:chOff x="1875830" y="7969009"/>
            <a:chExt cx="1013224" cy="990600"/>
          </a:xfrm>
        </p:grpSpPr>
        <p:sp>
          <p:nvSpPr>
            <p:cNvPr id="34" name="AutoShape 43">
              <a:extLst>
                <a:ext uri="{FF2B5EF4-FFF2-40B4-BE49-F238E27FC236}">
                  <a16:creationId xmlns:a16="http://schemas.microsoft.com/office/drawing/2014/main" id="{47A2FEB6-D99E-4194-B358-F0B5469BD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784" y="7969009"/>
              <a:ext cx="1007270" cy="990600"/>
            </a:xfrm>
            <a:prstGeom prst="wedgeEllipseCallout">
              <a:avLst>
                <a:gd name="adj1" fmla="val 1347"/>
                <a:gd name="adj2" fmla="val -100977"/>
              </a:avLst>
            </a:prstGeom>
            <a:gradFill>
              <a:gsLst>
                <a:gs pos="0">
                  <a:srgbClr val="DE394A"/>
                </a:gs>
                <a:gs pos="100000">
                  <a:srgbClr val="E66B2F"/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/>
            <a:lstStyle>
              <a:lvl1pPr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9pPr>
            </a:lstStyle>
            <a:p>
              <a:pPr algn="ctr" eaLnBrk="1" hangingPunct="1"/>
              <a:endParaRPr lang="es-ES" altLang="en-US" sz="3750"/>
            </a:p>
          </p:txBody>
        </p:sp>
        <p:sp>
          <p:nvSpPr>
            <p:cNvPr id="35" name="CHANGE TEXT HERE">
              <a:extLst>
                <a:ext uri="{FF2B5EF4-FFF2-40B4-BE49-F238E27FC236}">
                  <a16:creationId xmlns:a16="http://schemas.microsoft.com/office/drawing/2014/main" id="{8E07A1DA-E5A5-4A8D-A951-25F3474FA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5830" y="8167844"/>
              <a:ext cx="1007270" cy="531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9pPr>
            </a:lstStyle>
            <a:p>
              <a:pPr algn="ctr" eaLnBrk="1" hangingPunct="1"/>
              <a:r>
                <a:rPr lang="en-US" altLang="en-US" sz="2250" b="1" dirty="0">
                  <a:solidFill>
                    <a:srgbClr val="FEFEFE"/>
                  </a:solidFill>
                  <a:latin typeface="Lato Light" charset="0"/>
                  <a:ea typeface="MS PGothic" panose="020B0600070205080204" pitchFamily="34" charset="-128"/>
                  <a:sym typeface="Lato Light" charset="0"/>
                </a:rPr>
                <a:t>20%</a:t>
              </a:r>
            </a:p>
          </p:txBody>
        </p:sp>
      </p:grpSp>
      <p:grpSp>
        <p:nvGrpSpPr>
          <p:cNvPr id="57" name="SHAPE GROUP AND TEXT">
            <a:extLst>
              <a:ext uri="{FF2B5EF4-FFF2-40B4-BE49-F238E27FC236}">
                <a16:creationId xmlns:a16="http://schemas.microsoft.com/office/drawing/2014/main" id="{6D30EB26-480E-4384-AA53-EE9D495B877A}"/>
              </a:ext>
            </a:extLst>
          </p:cNvPr>
          <p:cNvGrpSpPr/>
          <p:nvPr/>
        </p:nvGrpSpPr>
        <p:grpSpPr>
          <a:xfrm>
            <a:off x="3177184" y="7969009"/>
            <a:ext cx="1027511" cy="990600"/>
            <a:chOff x="3177184" y="7969009"/>
            <a:chExt cx="1027511" cy="990600"/>
          </a:xfrm>
        </p:grpSpPr>
        <p:sp>
          <p:nvSpPr>
            <p:cNvPr id="36" name="AutoShape 45">
              <a:extLst>
                <a:ext uri="{FF2B5EF4-FFF2-40B4-BE49-F238E27FC236}">
                  <a16:creationId xmlns:a16="http://schemas.microsoft.com/office/drawing/2014/main" id="{D0C3EEFD-ED00-4F1E-B882-2A2FB4C1E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7184" y="7969009"/>
              <a:ext cx="1007270" cy="990600"/>
            </a:xfrm>
            <a:prstGeom prst="wedgeEllipseCallout">
              <a:avLst>
                <a:gd name="adj1" fmla="val 1347"/>
                <a:gd name="adj2" fmla="val -100977"/>
              </a:avLst>
            </a:prstGeom>
            <a:gradFill>
              <a:gsLst>
                <a:gs pos="0">
                  <a:srgbClr val="DE394A"/>
                </a:gs>
                <a:gs pos="100000">
                  <a:srgbClr val="E66B2F"/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/>
            <a:lstStyle>
              <a:lvl1pPr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9pPr>
            </a:lstStyle>
            <a:p>
              <a:pPr algn="ctr" eaLnBrk="1" hangingPunct="1"/>
              <a:endParaRPr lang="es-ES" altLang="en-US" sz="3750"/>
            </a:p>
          </p:txBody>
        </p:sp>
        <p:sp>
          <p:nvSpPr>
            <p:cNvPr id="37" name="CHANGE TEXT HERE">
              <a:extLst>
                <a:ext uri="{FF2B5EF4-FFF2-40B4-BE49-F238E27FC236}">
                  <a16:creationId xmlns:a16="http://schemas.microsoft.com/office/drawing/2014/main" id="{25A7320B-71AE-4FEB-8D2D-9E7B72F8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7425" y="8167844"/>
              <a:ext cx="1007270" cy="531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9pPr>
            </a:lstStyle>
            <a:p>
              <a:pPr algn="ctr" eaLnBrk="1" hangingPunct="1"/>
              <a:r>
                <a:rPr lang="en-US" altLang="en-US" sz="2250" b="1">
                  <a:solidFill>
                    <a:srgbClr val="FEFEFE"/>
                  </a:solidFill>
                  <a:latin typeface="Lato Light" charset="0"/>
                  <a:ea typeface="MS PGothic" panose="020B0600070205080204" pitchFamily="34" charset="-128"/>
                  <a:sym typeface="Lato Light" charset="0"/>
                </a:rPr>
                <a:t>30%</a:t>
              </a:r>
            </a:p>
          </p:txBody>
        </p:sp>
      </p:grpSp>
      <p:grpSp>
        <p:nvGrpSpPr>
          <p:cNvPr id="58" name="SHAPE GROUP AND TEXT">
            <a:extLst>
              <a:ext uri="{FF2B5EF4-FFF2-40B4-BE49-F238E27FC236}">
                <a16:creationId xmlns:a16="http://schemas.microsoft.com/office/drawing/2014/main" id="{95136B0B-0731-42A8-8578-DC2AE88AC2F2}"/>
              </a:ext>
            </a:extLst>
          </p:cNvPr>
          <p:cNvGrpSpPr/>
          <p:nvPr/>
        </p:nvGrpSpPr>
        <p:grpSpPr>
          <a:xfrm>
            <a:off x="4480918" y="7969009"/>
            <a:ext cx="1007270" cy="990600"/>
            <a:chOff x="4480918" y="7969009"/>
            <a:chExt cx="1007270" cy="990600"/>
          </a:xfrm>
        </p:grpSpPr>
        <p:sp>
          <p:nvSpPr>
            <p:cNvPr id="38" name="AutoShape 47">
              <a:extLst>
                <a:ext uri="{FF2B5EF4-FFF2-40B4-BE49-F238E27FC236}">
                  <a16:creationId xmlns:a16="http://schemas.microsoft.com/office/drawing/2014/main" id="{3E645BA4-B6EB-42BE-81A3-8FBDD569D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0918" y="7969009"/>
              <a:ext cx="1007270" cy="990600"/>
            </a:xfrm>
            <a:prstGeom prst="wedgeEllipseCallout">
              <a:avLst>
                <a:gd name="adj1" fmla="val 1347"/>
                <a:gd name="adj2" fmla="val -100977"/>
              </a:avLst>
            </a:prstGeom>
            <a:gradFill>
              <a:gsLst>
                <a:gs pos="0">
                  <a:srgbClr val="DE394A"/>
                </a:gs>
                <a:gs pos="100000">
                  <a:srgbClr val="E66B2F"/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/>
            <a:lstStyle>
              <a:lvl1pPr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9pPr>
            </a:lstStyle>
            <a:p>
              <a:pPr algn="ctr" eaLnBrk="1" hangingPunct="1"/>
              <a:endParaRPr lang="es-ES" altLang="en-US" sz="3750"/>
            </a:p>
          </p:txBody>
        </p:sp>
        <p:sp>
          <p:nvSpPr>
            <p:cNvPr id="39" name="CHANGE TEXT HERE">
              <a:extLst>
                <a:ext uri="{FF2B5EF4-FFF2-40B4-BE49-F238E27FC236}">
                  <a16:creationId xmlns:a16="http://schemas.microsoft.com/office/drawing/2014/main" id="{CA31D696-6E58-40F5-BC01-123A8EBA4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0918" y="8167844"/>
              <a:ext cx="1007270" cy="531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9pPr>
            </a:lstStyle>
            <a:p>
              <a:pPr algn="ctr" eaLnBrk="1" hangingPunct="1"/>
              <a:r>
                <a:rPr lang="en-US" altLang="en-US" sz="2250" b="1">
                  <a:solidFill>
                    <a:srgbClr val="FEFEFE"/>
                  </a:solidFill>
                  <a:latin typeface="Lato Light" charset="0"/>
                  <a:ea typeface="MS PGothic" panose="020B0600070205080204" pitchFamily="34" charset="-128"/>
                  <a:sym typeface="Lato Light" charset="0"/>
                </a:rPr>
                <a:t>60%</a:t>
              </a:r>
            </a:p>
          </p:txBody>
        </p:sp>
      </p:grpSp>
      <p:grpSp>
        <p:nvGrpSpPr>
          <p:cNvPr id="59" name="SHAPE GROUP AND TEXT">
            <a:extLst>
              <a:ext uri="{FF2B5EF4-FFF2-40B4-BE49-F238E27FC236}">
                <a16:creationId xmlns:a16="http://schemas.microsoft.com/office/drawing/2014/main" id="{13EB45E4-53EB-44C6-831C-D10CA0B9BB65}"/>
              </a:ext>
            </a:extLst>
          </p:cNvPr>
          <p:cNvGrpSpPr/>
          <p:nvPr/>
        </p:nvGrpSpPr>
        <p:grpSpPr>
          <a:xfrm>
            <a:off x="5812037" y="7969009"/>
            <a:ext cx="1007270" cy="990600"/>
            <a:chOff x="5812037" y="7969009"/>
            <a:chExt cx="1007270" cy="990600"/>
          </a:xfrm>
        </p:grpSpPr>
        <p:sp>
          <p:nvSpPr>
            <p:cNvPr id="40" name="AutoShape 49">
              <a:extLst>
                <a:ext uri="{FF2B5EF4-FFF2-40B4-BE49-F238E27FC236}">
                  <a16:creationId xmlns:a16="http://schemas.microsoft.com/office/drawing/2014/main" id="{1A7B6F6F-C80F-4A44-B311-A6D64DCD6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2037" y="7969009"/>
              <a:ext cx="1007270" cy="990600"/>
            </a:xfrm>
            <a:prstGeom prst="wedgeEllipseCallout">
              <a:avLst>
                <a:gd name="adj1" fmla="val 1347"/>
                <a:gd name="adj2" fmla="val -100977"/>
              </a:avLst>
            </a:prstGeom>
            <a:gradFill>
              <a:gsLst>
                <a:gs pos="0">
                  <a:srgbClr val="DE394A"/>
                </a:gs>
                <a:gs pos="100000">
                  <a:srgbClr val="E66B2F"/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/>
            <a:lstStyle>
              <a:lvl1pPr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9pPr>
            </a:lstStyle>
            <a:p>
              <a:pPr algn="ctr" eaLnBrk="1" hangingPunct="1"/>
              <a:endParaRPr lang="es-ES" altLang="en-US" sz="3750"/>
            </a:p>
          </p:txBody>
        </p:sp>
        <p:sp>
          <p:nvSpPr>
            <p:cNvPr id="41" name="CHANGE TEXT HERE">
              <a:extLst>
                <a:ext uri="{FF2B5EF4-FFF2-40B4-BE49-F238E27FC236}">
                  <a16:creationId xmlns:a16="http://schemas.microsoft.com/office/drawing/2014/main" id="{4C2C1664-B045-47D5-9E07-5A32E7022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2037" y="8167844"/>
              <a:ext cx="1007270" cy="531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9pPr>
            </a:lstStyle>
            <a:p>
              <a:pPr algn="ctr" eaLnBrk="1" hangingPunct="1"/>
              <a:r>
                <a:rPr lang="en-US" altLang="en-US" sz="2250" b="1">
                  <a:solidFill>
                    <a:srgbClr val="FEFEFE"/>
                  </a:solidFill>
                  <a:latin typeface="Lato Light" charset="0"/>
                  <a:ea typeface="MS PGothic" panose="020B0600070205080204" pitchFamily="34" charset="-128"/>
                  <a:sym typeface="Lato Light" charset="0"/>
                </a:rPr>
                <a:t>45%</a:t>
              </a:r>
            </a:p>
          </p:txBody>
        </p:sp>
      </p:grpSp>
      <p:grpSp>
        <p:nvGrpSpPr>
          <p:cNvPr id="60" name="SHAPE GROUP AND TEXT">
            <a:extLst>
              <a:ext uri="{FF2B5EF4-FFF2-40B4-BE49-F238E27FC236}">
                <a16:creationId xmlns:a16="http://schemas.microsoft.com/office/drawing/2014/main" id="{7B82A30D-644B-485E-B9E3-F390D10ED00C}"/>
              </a:ext>
            </a:extLst>
          </p:cNvPr>
          <p:cNvGrpSpPr/>
          <p:nvPr/>
        </p:nvGrpSpPr>
        <p:grpSpPr>
          <a:xfrm>
            <a:off x="7134821" y="7969009"/>
            <a:ext cx="1007270" cy="990600"/>
            <a:chOff x="7134821" y="7969009"/>
            <a:chExt cx="1007270" cy="990600"/>
          </a:xfrm>
        </p:grpSpPr>
        <p:sp>
          <p:nvSpPr>
            <p:cNvPr id="42" name="AutoShape 51">
              <a:extLst>
                <a:ext uri="{FF2B5EF4-FFF2-40B4-BE49-F238E27FC236}">
                  <a16:creationId xmlns:a16="http://schemas.microsoft.com/office/drawing/2014/main" id="{C353CEE9-E24F-4FBE-8BD7-B1410F85E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821" y="7969009"/>
              <a:ext cx="1007270" cy="990600"/>
            </a:xfrm>
            <a:prstGeom prst="wedgeEllipseCallout">
              <a:avLst>
                <a:gd name="adj1" fmla="val 1347"/>
                <a:gd name="adj2" fmla="val -100977"/>
              </a:avLst>
            </a:prstGeom>
            <a:gradFill>
              <a:gsLst>
                <a:gs pos="0">
                  <a:srgbClr val="DE394A"/>
                </a:gs>
                <a:gs pos="100000">
                  <a:srgbClr val="E66B2F"/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/>
            <a:lstStyle>
              <a:lvl1pPr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9pPr>
            </a:lstStyle>
            <a:p>
              <a:pPr algn="ctr" eaLnBrk="1" hangingPunct="1"/>
              <a:endParaRPr lang="es-ES" altLang="en-US" sz="3750"/>
            </a:p>
          </p:txBody>
        </p:sp>
        <p:sp>
          <p:nvSpPr>
            <p:cNvPr id="43" name="CHANGE TEXT HERE">
              <a:extLst>
                <a:ext uri="{FF2B5EF4-FFF2-40B4-BE49-F238E27FC236}">
                  <a16:creationId xmlns:a16="http://schemas.microsoft.com/office/drawing/2014/main" id="{11FAF970-35F3-4231-A60E-EB593343F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821" y="8167844"/>
              <a:ext cx="1007270" cy="531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9pPr>
            </a:lstStyle>
            <a:p>
              <a:pPr algn="ctr" eaLnBrk="1" hangingPunct="1"/>
              <a:r>
                <a:rPr lang="en-US" altLang="en-US" sz="2250" b="1">
                  <a:solidFill>
                    <a:srgbClr val="FEFEFE"/>
                  </a:solidFill>
                  <a:latin typeface="Lato Light" charset="0"/>
                  <a:ea typeface="MS PGothic" panose="020B0600070205080204" pitchFamily="34" charset="-128"/>
                  <a:sym typeface="Lato Light" charset="0"/>
                </a:rPr>
                <a:t>40%</a:t>
              </a:r>
            </a:p>
          </p:txBody>
        </p:sp>
      </p:grpSp>
      <p:grpSp>
        <p:nvGrpSpPr>
          <p:cNvPr id="61" name="SHAPE GROUP AND TEXT">
            <a:extLst>
              <a:ext uri="{FF2B5EF4-FFF2-40B4-BE49-F238E27FC236}">
                <a16:creationId xmlns:a16="http://schemas.microsoft.com/office/drawing/2014/main" id="{DEDB620E-252C-46FD-9067-7EBA155E43EC}"/>
              </a:ext>
            </a:extLst>
          </p:cNvPr>
          <p:cNvGrpSpPr/>
          <p:nvPr/>
        </p:nvGrpSpPr>
        <p:grpSpPr>
          <a:xfrm>
            <a:off x="8457605" y="7969009"/>
            <a:ext cx="1050133" cy="990600"/>
            <a:chOff x="8457605" y="7969009"/>
            <a:chExt cx="1050133" cy="990600"/>
          </a:xfrm>
        </p:grpSpPr>
        <p:sp>
          <p:nvSpPr>
            <p:cNvPr id="44" name="AutoShape 53">
              <a:extLst>
                <a:ext uri="{FF2B5EF4-FFF2-40B4-BE49-F238E27FC236}">
                  <a16:creationId xmlns:a16="http://schemas.microsoft.com/office/drawing/2014/main" id="{AC2C00A9-70E4-43A8-8011-C6C3833D3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0468" y="7969009"/>
              <a:ext cx="1007270" cy="990600"/>
            </a:xfrm>
            <a:prstGeom prst="wedgeEllipseCallout">
              <a:avLst>
                <a:gd name="adj1" fmla="val 1347"/>
                <a:gd name="adj2" fmla="val -100977"/>
              </a:avLst>
            </a:prstGeom>
            <a:gradFill>
              <a:gsLst>
                <a:gs pos="0">
                  <a:srgbClr val="DE394A"/>
                </a:gs>
                <a:gs pos="100000">
                  <a:srgbClr val="E66B2F"/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/>
            <a:lstStyle>
              <a:lvl1pPr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9pPr>
            </a:lstStyle>
            <a:p>
              <a:pPr algn="ctr" eaLnBrk="1" hangingPunct="1"/>
              <a:endParaRPr lang="es-ES" altLang="en-US" sz="3750"/>
            </a:p>
          </p:txBody>
        </p:sp>
        <p:sp>
          <p:nvSpPr>
            <p:cNvPr id="45" name="CHANGE TEXT HERE">
              <a:extLst>
                <a:ext uri="{FF2B5EF4-FFF2-40B4-BE49-F238E27FC236}">
                  <a16:creationId xmlns:a16="http://schemas.microsoft.com/office/drawing/2014/main" id="{71FE420B-6568-4A94-8301-4022B05DC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7605" y="8167844"/>
              <a:ext cx="1007270" cy="531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Helvetica Light" charset="0"/>
                  <a:ea typeface="ヒラギノ角ゴ ProN W3" charset="-128"/>
                  <a:sym typeface="Helvetica Light" charset="0"/>
                </a:defRPr>
              </a:lvl9pPr>
            </a:lstStyle>
            <a:p>
              <a:pPr algn="ctr" eaLnBrk="1" hangingPunct="1"/>
              <a:r>
                <a:rPr lang="en-US" altLang="en-US" sz="2250" b="1">
                  <a:solidFill>
                    <a:srgbClr val="FEFEFE"/>
                  </a:solidFill>
                  <a:latin typeface="Lato Light" charset="0"/>
                  <a:ea typeface="MS PGothic" panose="020B0600070205080204" pitchFamily="34" charset="-128"/>
                  <a:sym typeface="Lato Light" charset="0"/>
                </a:rPr>
                <a:t>50%</a:t>
              </a:r>
            </a:p>
          </p:txBody>
        </p:sp>
      </p:grpSp>
      <p:sp>
        <p:nvSpPr>
          <p:cNvPr id="46" name="CHANGE TEXT HERE">
            <a:extLst>
              <a:ext uri="{FF2B5EF4-FFF2-40B4-BE49-F238E27FC236}">
                <a16:creationId xmlns:a16="http://schemas.microsoft.com/office/drawing/2014/main" id="{2A80F33C-F363-4FB3-A353-E9B2B051514D}"/>
              </a:ext>
            </a:extLst>
          </p:cNvPr>
          <p:cNvSpPr txBox="1"/>
          <p:nvPr/>
        </p:nvSpPr>
        <p:spPr>
          <a:xfrm>
            <a:off x="3075859" y="970927"/>
            <a:ext cx="47254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40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YOUR TITLE</a:t>
            </a:r>
          </a:p>
          <a:p>
            <a:pPr algn="ctr" defTabSz="914400"/>
            <a:r>
              <a:rPr lang="en-US" sz="40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GOES HERE</a:t>
            </a:r>
          </a:p>
        </p:txBody>
      </p:sp>
      <p:sp>
        <p:nvSpPr>
          <p:cNvPr id="47" name="CHANGE TEXT HERE">
            <a:extLst>
              <a:ext uri="{FF2B5EF4-FFF2-40B4-BE49-F238E27FC236}">
                <a16:creationId xmlns:a16="http://schemas.microsoft.com/office/drawing/2014/main" id="{9BB80A28-D233-4D05-BCFA-E520128EC562}"/>
              </a:ext>
            </a:extLst>
          </p:cNvPr>
          <p:cNvSpPr txBox="1"/>
          <p:nvPr/>
        </p:nvSpPr>
        <p:spPr>
          <a:xfrm>
            <a:off x="12193028" y="3381776"/>
            <a:ext cx="4175591" cy="388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  <a:latin typeface="Raleway "/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amet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consectetur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adipiscing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elit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, sed do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eiusmod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tempor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incididunt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ut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labore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et dolore magna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aliqua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. Ut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enim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ad minim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veniam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quis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nostrud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exercitation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ullamco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laboris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nisi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ut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aliquip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ex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ea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commodo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consequat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.</a:t>
            </a:r>
          </a:p>
        </p:txBody>
      </p:sp>
      <p:sp>
        <p:nvSpPr>
          <p:cNvPr id="48" name="FREEFORM">
            <a:extLst>
              <a:ext uri="{FF2B5EF4-FFF2-40B4-BE49-F238E27FC236}">
                <a16:creationId xmlns:a16="http://schemas.microsoft.com/office/drawing/2014/main" id="{E7F49A80-A31E-40A2-B7AF-0FA9EE26D899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" y="-1"/>
            <a:ext cx="4184454" cy="2929551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">
            <a:extLst>
              <a:ext uri="{FF2B5EF4-FFF2-40B4-BE49-F238E27FC236}">
                <a16:creationId xmlns:a16="http://schemas.microsoft.com/office/drawing/2014/main" id="{24A11CE9-B7ED-427C-8E99-5FC3026829DF}"/>
              </a:ext>
            </a:extLst>
          </p:cNvPr>
          <p:cNvSpPr>
            <a:spLocks/>
          </p:cNvSpPr>
          <p:nvPr/>
        </p:nvSpPr>
        <p:spPr bwMode="auto">
          <a:xfrm>
            <a:off x="12166035" y="7693433"/>
            <a:ext cx="6151023" cy="2593568"/>
          </a:xfrm>
          <a:custGeom>
            <a:avLst/>
            <a:gdLst>
              <a:gd name="T0" fmla="*/ 0 w 11228"/>
              <a:gd name="T1" fmla="*/ 6433 h 6433"/>
              <a:gd name="T2" fmla="*/ 57 w 11228"/>
              <a:gd name="T3" fmla="*/ 6327 h 6433"/>
              <a:gd name="T4" fmla="*/ 6266 w 11228"/>
              <a:gd name="T5" fmla="*/ 1317 h 6433"/>
              <a:gd name="T6" fmla="*/ 11228 w 11228"/>
              <a:gd name="T7" fmla="*/ 2168 h 6433"/>
              <a:gd name="T8" fmla="*/ 11228 w 11228"/>
              <a:gd name="T9" fmla="*/ 6433 h 6433"/>
              <a:gd name="T10" fmla="*/ 0 w 11228"/>
              <a:gd name="T11" fmla="*/ 6433 h 6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28" h="6433">
                <a:moveTo>
                  <a:pt x="0" y="6433"/>
                </a:moveTo>
                <a:cubicBezTo>
                  <a:pt x="20" y="6398"/>
                  <a:pt x="39" y="6363"/>
                  <a:pt x="57" y="6327"/>
                </a:cubicBezTo>
                <a:cubicBezTo>
                  <a:pt x="1562" y="3316"/>
                  <a:pt x="2503" y="0"/>
                  <a:pt x="6266" y="1317"/>
                </a:cubicBezTo>
                <a:cubicBezTo>
                  <a:pt x="8569" y="2123"/>
                  <a:pt x="10246" y="2454"/>
                  <a:pt x="11228" y="2168"/>
                </a:cubicBezTo>
                <a:lnTo>
                  <a:pt x="11228" y="6433"/>
                </a:lnTo>
                <a:lnTo>
                  <a:pt x="0" y="6433"/>
                </a:ln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IMER">
            <a:extLst>
              <a:ext uri="{FF2B5EF4-FFF2-40B4-BE49-F238E27FC236}">
                <a16:creationId xmlns:a16="http://schemas.microsoft.com/office/drawing/2014/main" id="{47323E73-987D-416B-A1F7-AE94C0AD5009}"/>
              </a:ext>
            </a:extLst>
          </p:cNvPr>
          <p:cNvSpPr/>
          <p:nvPr/>
        </p:nvSpPr>
        <p:spPr>
          <a:xfrm>
            <a:off x="7111830" y="-3176444"/>
            <a:ext cx="328246" cy="32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" name="TRANSITIONS">
            <a:extLst>
              <a:ext uri="{FF2B5EF4-FFF2-40B4-BE49-F238E27FC236}">
                <a16:creationId xmlns:a16="http://schemas.microsoft.com/office/drawing/2014/main" id="{04BF1D56-A2D0-472F-8342-01AB185B865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307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8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9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4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27000" y="127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xit" presetSubtype="6" accel="100000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pat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1.38889E-6 7.40741E-7 L -0.01962 -0.00093 " pathEditMode="relative" rAng="0" ptsTypes="AA">
                                      <p:cBhvr>
                                        <p:cTn id="30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1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10000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0.01962 -0.00093 L 0.02544 -0.0009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" presetClass="exit" presetSubtype="2" accel="100000" fill="hold" grpId="3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4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4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2" dur="400" fill="hold"/>
                                        <p:tgtEl>
                                          <p:spTgt spid="5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44" dur="300" fill="hold"/>
                                        <p:tgtEl>
                                          <p:spTgt spid="55"/>
                                        </p:tgtEl>
                                      </p:cBhvr>
                                      <p:by x="84000" y="84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46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600000">
                                      <p:cBhvr>
                                        <p:cTn id="4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6" presetClass="emph" presetSubtype="0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50" dur="300" fill="hold"/>
                                        <p:tgtEl>
                                          <p:spTgt spid="5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" presetClass="exit" presetSubtype="4" ac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4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60" dur="200" fill="hold"/>
                                        <p:tgtEl>
                                          <p:spTgt spid="61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decel="100000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animScale>
                                      <p:cBhvr>
                                        <p:cTn id="62" dur="350" fill="hold"/>
                                        <p:tgtEl>
                                          <p:spTgt spid="61"/>
                                        </p:tgtEl>
                                      </p:cBhvr>
                                      <p:by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64" dur="200" fill="hold"/>
                                        <p:tgtEl>
                                          <p:spTgt spid="61"/>
                                        </p:tgtEl>
                                      </p:cBhvr>
                                      <p:by x="10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66" dur="200" fill="hold"/>
                                        <p:tgtEl>
                                          <p:spTgt spid="61"/>
                                        </p:tgtEl>
                                      </p:cBhvr>
                                      <p:by x="107000" y="107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8" presetClass="emph" presetSubtype="0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-600000">
                                      <p:cBhvr>
                                        <p:cTn id="68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6" presetClass="emph" presetSubtype="0" fill="hold" nodeType="withEffect">
                                  <p:stCondLst>
                                    <p:cond delay="3150"/>
                                  </p:stCondLst>
                                  <p:childTnLst>
                                    <p:animScale>
                                      <p:cBhvr>
                                        <p:cTn id="70" dur="300" fill="hold"/>
                                        <p:tgtEl>
                                          <p:spTgt spid="61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8" presetClass="emph" presetSubtype="0" decel="100000" fill="hold" nodeType="withEffect">
                                  <p:stCondLst>
                                    <p:cond delay="3150"/>
                                  </p:stCondLst>
                                  <p:childTnLst>
                                    <p:animRot by="900000">
                                      <p:cBhvr>
                                        <p:cTn id="72" dur="5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2" presetClass="exit" presetSubtype="4" ac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3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3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6" presetClass="emph" presetSubtype="0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78" dur="200" fill="hold"/>
                                        <p:tgtEl>
                                          <p:spTgt spid="61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4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4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84" dur="400" fill="hold"/>
                                        <p:tgtEl>
                                          <p:spTgt spid="5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6" presetClass="emp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86" dur="300" fill="hold"/>
                                        <p:tgtEl>
                                          <p:spTgt spid="54"/>
                                        </p:tgtEl>
                                      </p:cBhvr>
                                      <p:by x="84000" y="84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600000">
                                      <p:cBhvr>
                                        <p:cTn id="88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8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600000">
                                      <p:cBhvr>
                                        <p:cTn id="90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6" presetClass="emph" presetSubtype="0" de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92" dur="300" fill="hold"/>
                                        <p:tgtEl>
                                          <p:spTgt spid="5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" presetClass="exit" presetSubtype="4" ac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4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4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02" dur="200" fill="hold"/>
                                        <p:tgtEl>
                                          <p:spTgt spid="60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6" presetClass="emph" presetSubtype="0" decel="10000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Scale>
                                      <p:cBhvr>
                                        <p:cTn id="104" dur="350" fill="hold"/>
                                        <p:tgtEl>
                                          <p:spTgt spid="60"/>
                                        </p:tgtEl>
                                      </p:cBhvr>
                                      <p:by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6" presetClass="emph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06" dur="200" fill="hold"/>
                                        <p:tgtEl>
                                          <p:spTgt spid="60"/>
                                        </p:tgtEl>
                                      </p:cBhvr>
                                      <p:by x="10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6" presetClass="emph" presetSubtype="0" decel="100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Scale>
                                      <p:cBhvr>
                                        <p:cTn id="108" dur="200" fill="hold"/>
                                        <p:tgtEl>
                                          <p:spTgt spid="60"/>
                                        </p:tgtEl>
                                      </p:cBhvr>
                                      <p:by x="107000" y="107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8" presetClass="emph" presetSubtype="0" decel="100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Rot by="-600000">
                                      <p:cBhvr>
                                        <p:cTn id="110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6" presetClass="emph" presetSubtype="0" fill="hold" nodeType="withEffect">
                                  <p:stCondLst>
                                    <p:cond delay="3350"/>
                                  </p:stCondLst>
                                  <p:childTnLst>
                                    <p:animScale>
                                      <p:cBhvr>
                                        <p:cTn id="112" dur="300" fill="hold"/>
                                        <p:tgtEl>
                                          <p:spTgt spid="60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8" presetClass="emph" presetSubtype="0" decel="100000" fill="hold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900000">
                                      <p:cBhvr>
                                        <p:cTn id="114" dur="5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2" presetClass="exit" presetSubtype="4" ac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3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3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9" presetID="6" presetClass="emph" presetSubtype="0" de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120" dur="200" fill="hold"/>
                                        <p:tgtEl>
                                          <p:spTgt spid="6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4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4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6" presetClass="emp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26" dur="400" fill="hold"/>
                                        <p:tgtEl>
                                          <p:spTgt spid="5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28" dur="300" fill="hold"/>
                                        <p:tgtEl>
                                          <p:spTgt spid="53"/>
                                        </p:tgtEl>
                                      </p:cBhvr>
                                      <p:by x="84000" y="84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600000">
                                      <p:cBhvr>
                                        <p:cTn id="130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8" presetClass="emp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600000">
                                      <p:cBhvr>
                                        <p:cTn id="132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6" presetClass="emph" presetSubtype="0" de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134" dur="3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" presetClass="exit" presetSubtype="4" ac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4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4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4" dur="200" fill="hold"/>
                                        <p:tgtEl>
                                          <p:spTgt spid="59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6" presetClass="emph" presetSubtype="0" decel="100000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animScale>
                                      <p:cBhvr>
                                        <p:cTn id="146" dur="350" fill="hold"/>
                                        <p:tgtEl>
                                          <p:spTgt spid="59"/>
                                        </p:tgtEl>
                                      </p:cBhvr>
                                      <p:by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6" presetClass="emph" presetSubtype="0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148" dur="200" fill="hold"/>
                                        <p:tgtEl>
                                          <p:spTgt spid="59"/>
                                        </p:tgtEl>
                                      </p:cBhvr>
                                      <p:by x="10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6" presetClass="emph" presetSubtype="0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150" dur="200" fill="hold"/>
                                        <p:tgtEl>
                                          <p:spTgt spid="59"/>
                                        </p:tgtEl>
                                      </p:cBhvr>
                                      <p:by x="107000" y="107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8" presetClass="emph" presetSubtype="0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Rot by="-600000">
                                      <p:cBhvr>
                                        <p:cTn id="152" dur="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3" presetID="6" presetClass="emph" presetSubtype="0" fill="hold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154" dur="300" fill="hold"/>
                                        <p:tgtEl>
                                          <p:spTgt spid="59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8" presetClass="emph" presetSubtype="0" decel="100000" fill="hold" nodeType="withEffect">
                                  <p:stCondLst>
                                    <p:cond delay="3550"/>
                                  </p:stCondLst>
                                  <p:childTnLst>
                                    <p:animRot by="900000">
                                      <p:cBhvr>
                                        <p:cTn id="156" dur="5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7" presetID="2" presetClass="exit" presetSubtype="4" ac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35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35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1" presetID="6" presetClass="emph" presetSubtype="0" de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162" dur="200" fill="hold"/>
                                        <p:tgtEl>
                                          <p:spTgt spid="59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4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4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6" presetClass="emp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68" dur="400" fill="hold"/>
                                        <p:tgtEl>
                                          <p:spTgt spid="5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6" presetClass="emph" presetSubtype="0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70" dur="300" fill="hold"/>
                                        <p:tgtEl>
                                          <p:spTgt spid="52"/>
                                        </p:tgtEl>
                                      </p:cBhvr>
                                      <p:by x="84000" y="84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600000">
                                      <p:cBhvr>
                                        <p:cTn id="172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8" presetClass="emp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600000">
                                      <p:cBhvr>
                                        <p:cTn id="174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5" presetID="6" presetClass="emph" presetSubtype="0" de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176" dur="300" fill="hold"/>
                                        <p:tgtEl>
                                          <p:spTgt spid="5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2" presetClass="exit" presetSubtype="4" accel="10000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8" dur="4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4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6" presetClass="emph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86" dur="200" fill="hold"/>
                                        <p:tgtEl>
                                          <p:spTgt spid="58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6" presetClass="emph" presetSubtype="0" decel="100000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animScale>
                                      <p:cBhvr>
                                        <p:cTn id="188" dur="350" fill="hold"/>
                                        <p:tgtEl>
                                          <p:spTgt spid="58"/>
                                        </p:tgtEl>
                                      </p:cBhvr>
                                      <p:by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6" presetClass="emph" presetSubtype="0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190" dur="200" fill="hold"/>
                                        <p:tgtEl>
                                          <p:spTgt spid="58"/>
                                        </p:tgtEl>
                                      </p:cBhvr>
                                      <p:by x="10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6" presetClass="emph" presetSubtype="0" de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192" dur="200" fill="hold"/>
                                        <p:tgtEl>
                                          <p:spTgt spid="58"/>
                                        </p:tgtEl>
                                      </p:cBhvr>
                                      <p:by x="107000" y="107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8" presetClass="emph" presetSubtype="0" de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Rot by="-600000">
                                      <p:cBhvr>
                                        <p:cTn id="194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5" presetID="6" presetClass="emph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Scale>
                                      <p:cBhvr>
                                        <p:cTn id="196" dur="300" fill="hold"/>
                                        <p:tgtEl>
                                          <p:spTgt spid="58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8" presetClass="emph" presetSubtype="0" decel="10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Rot by="900000">
                                      <p:cBhvr>
                                        <p:cTn id="198" dur="5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9" presetID="2" presetClass="exit" presetSubtype="4" ac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3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3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3" presetID="6" presetClass="emph" presetSubtype="0" de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204" dur="200" fill="hold"/>
                                        <p:tgtEl>
                                          <p:spTgt spid="5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6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212" dur="200" fill="hold"/>
                                        <p:tgtEl>
                                          <p:spTgt spid="57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6" presetClass="emph" presetSubtype="0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14" dur="350" fill="hold"/>
                                        <p:tgtEl>
                                          <p:spTgt spid="57"/>
                                        </p:tgtEl>
                                      </p:cBhvr>
                                      <p:by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6" presetClass="emph" presetSubtype="0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216" dur="200" fill="hold"/>
                                        <p:tgtEl>
                                          <p:spTgt spid="57"/>
                                        </p:tgtEl>
                                      </p:cBhvr>
                                      <p:by x="10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6" presetClass="emph" presetSubtype="0" de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218" dur="200" fill="hold"/>
                                        <p:tgtEl>
                                          <p:spTgt spid="57"/>
                                        </p:tgtEl>
                                      </p:cBhvr>
                                      <p:by x="107000" y="107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8" presetClass="emph" presetSubtype="0" de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Rot by="-600000">
                                      <p:cBhvr>
                                        <p:cTn id="220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1" presetID="6" presetClass="emph" presetSubtype="0" fill="hold" nodeType="withEffect">
                                  <p:stCondLst>
                                    <p:cond delay="3950"/>
                                  </p:stCondLst>
                                  <p:childTnLst>
                                    <p:animScale>
                                      <p:cBhvr>
                                        <p:cTn id="222" dur="300" fill="hold"/>
                                        <p:tgtEl>
                                          <p:spTgt spid="57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223" presetID="8" presetClass="emph" presetSubtype="0" decel="100000" fill="hold" nodeType="withEffect">
                                  <p:stCondLst>
                                    <p:cond delay="3950"/>
                                  </p:stCondLst>
                                  <p:childTnLst>
                                    <p:animRot by="900000">
                                      <p:cBhvr>
                                        <p:cTn id="224" dur="5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5" presetID="2" presetClass="exit" presetSubtype="4" accel="10000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6" dur="35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35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9" presetID="6" presetClass="emph" presetSubtype="0" decel="10000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Scale>
                                      <p:cBhvr>
                                        <p:cTn id="230" dur="200" fill="hold"/>
                                        <p:tgtEl>
                                          <p:spTgt spid="5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6" presetClass="emph" presetSubtype="0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236" dur="4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6" presetClass="emph" presetSubtype="0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238" dur="300" fill="hold"/>
                                        <p:tgtEl>
                                          <p:spTgt spid="2"/>
                                        </p:tgtEl>
                                      </p:cBhvr>
                                      <p:by x="84000" y="84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600000">
                                      <p:cBhvr>
                                        <p:cTn id="240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1" presetID="8" presetClass="emph" presetSubtype="0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Rot by="600000">
                                      <p:cBhvr>
                                        <p:cTn id="242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3" presetID="6" presetClass="emph" presetSubtype="0" decel="10000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animScale>
                                      <p:cBhvr>
                                        <p:cTn id="244" dur="3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" presetClass="exit" presetSubtype="4" accel="10000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6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6" presetClass="emph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254" dur="200" fill="hold"/>
                                        <p:tgtEl>
                                          <p:spTgt spid="56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6" presetClass="emph" presetSubtype="0" decel="100000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animScale>
                                      <p:cBhvr>
                                        <p:cTn id="256" dur="350" fill="hold"/>
                                        <p:tgtEl>
                                          <p:spTgt spid="56"/>
                                        </p:tgtEl>
                                      </p:cBhvr>
                                      <p:by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6" presetClass="emph" presetSubtype="0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258" dur="200" fill="hold"/>
                                        <p:tgtEl>
                                          <p:spTgt spid="56"/>
                                        </p:tgtEl>
                                      </p:cBhvr>
                                      <p:by x="10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59" presetID="6" presetClass="emph" presetSubtype="0" de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260" dur="200" fill="hold"/>
                                        <p:tgtEl>
                                          <p:spTgt spid="56"/>
                                        </p:tgtEl>
                                      </p:cBhvr>
                                      <p:by x="107000" y="107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8" presetClass="emph" presetSubtype="0" de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Rot by="-600000">
                                      <p:cBhvr>
                                        <p:cTn id="262" dur="2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3" presetID="6" presetClass="emph" presetSubtype="0" fill="hold" nodeType="withEffect">
                                  <p:stCondLst>
                                    <p:cond delay="4150"/>
                                  </p:stCondLst>
                                  <p:childTnLst>
                                    <p:animScale>
                                      <p:cBhvr>
                                        <p:cTn id="264" dur="300" fill="hold"/>
                                        <p:tgtEl>
                                          <p:spTgt spid="56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265" presetID="8" presetClass="emph" presetSubtype="0" decel="100000" fill="hold" nodeType="withEffect">
                                  <p:stCondLst>
                                    <p:cond delay="4150"/>
                                  </p:stCondLst>
                                  <p:childTnLst>
                                    <p:animRot by="900000">
                                      <p:cBhvr>
                                        <p:cTn id="266" dur="5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7" presetID="2" presetClass="exit" presetSubtype="4" accel="10000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8" dur="3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3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1" presetID="6" presetClass="emph" presetSubtype="0" decel="10000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animScale>
                                      <p:cBhvr>
                                        <p:cTn id="272" dur="200" fill="hold"/>
                                        <p:tgtEl>
                                          <p:spTgt spid="5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273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6" presetClass="emph" presetSubtype="0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278" dur="4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79" presetID="6" presetClass="emph" presetSubtype="0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280" dur="300" fill="hold"/>
                                        <p:tgtEl>
                                          <p:spTgt spid="3"/>
                                        </p:tgtEl>
                                      </p:cBhvr>
                                      <p:by x="84000" y="84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8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600000">
                                      <p:cBhvr>
                                        <p:cTn id="282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3" presetID="8" presetClass="emph" presetSubtype="0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600000">
                                      <p:cBhvr>
                                        <p:cTn id="284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5" presetID="6" presetClass="emph" presetSubtype="0" decel="10000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Scale>
                                      <p:cBhvr>
                                        <p:cTn id="286" dur="300" fill="hold"/>
                                        <p:tgtEl>
                                          <p:spTgt spid="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87" presetID="2" presetClass="exit" presetSubtype="4" accel="10000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8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2" presetClass="entr" presetSubtype="2" decel="10000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6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6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35" presetClass="path" presetSubtype="0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-2.77778E-6 -2.59259E-6 L -0.05703 -0.00262 " pathEditMode="relative" rAng="0" ptsTypes="AA">
                                      <p:cBhvr>
                                        <p:cTn id="296" dur="2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6" y="-139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2" presetClass="exit" presetSubtype="2" accel="100000" fill="hold" grpId="2" nodeType="withEffect">
                                  <p:stCondLst>
                                    <p:cond delay="39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8" dur="4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4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02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8" presetClass="entr" presetSubtype="12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6" dur="3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  <p:bldP spid="46" grpId="2"/>
      <p:bldP spid="46" grpId="3"/>
      <p:bldP spid="47" grpId="0"/>
      <p:bldP spid="47" grpId="1"/>
      <p:bldP spid="47" grpId="2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  <p:bldP spid="65" grpId="0" animBg="1"/>
      <p:bldP spid="69" grpId="0" animBg="1"/>
      <p:bldP spid="6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E394A"/>
            </a:gs>
            <a:gs pos="100000">
              <a:srgbClr val="E66B2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:a16="http://schemas.microsoft.com/office/drawing/2014/main" id="{A3812FA5-D918-4980-9693-32ECF18C4430}"/>
              </a:ext>
            </a:extLst>
          </p:cNvPr>
          <p:cNvSpPr>
            <a:spLocks/>
          </p:cNvSpPr>
          <p:nvPr/>
        </p:nvSpPr>
        <p:spPr bwMode="auto">
          <a:xfrm rot="16200000">
            <a:off x="8355047" y="2523991"/>
            <a:ext cx="1669349" cy="2605472"/>
          </a:xfrm>
          <a:custGeom>
            <a:avLst/>
            <a:gdLst>
              <a:gd name="T0" fmla="*/ 360 w 712"/>
              <a:gd name="T1" fmla="*/ 0 h 1112"/>
              <a:gd name="T2" fmla="*/ 438 w 712"/>
              <a:gd name="T3" fmla="*/ 69 h 1112"/>
              <a:gd name="T4" fmla="*/ 417 w 712"/>
              <a:gd name="T5" fmla="*/ 133 h 1112"/>
              <a:gd name="T6" fmla="*/ 416 w 712"/>
              <a:gd name="T7" fmla="*/ 177 h 1112"/>
              <a:gd name="T8" fmla="*/ 457 w 712"/>
              <a:gd name="T9" fmla="*/ 200 h 1112"/>
              <a:gd name="T10" fmla="*/ 457 w 712"/>
              <a:gd name="T11" fmla="*/ 200 h 1112"/>
              <a:gd name="T12" fmla="*/ 464 w 712"/>
              <a:gd name="T13" fmla="*/ 200 h 1112"/>
              <a:gd name="T14" fmla="*/ 712 w 712"/>
              <a:gd name="T15" fmla="*/ 200 h 1112"/>
              <a:gd name="T16" fmla="*/ 712 w 712"/>
              <a:gd name="T17" fmla="*/ 225 h 1112"/>
              <a:gd name="T18" fmla="*/ 712 w 712"/>
              <a:gd name="T19" fmla="*/ 237 h 1112"/>
              <a:gd name="T20" fmla="*/ 712 w 712"/>
              <a:gd name="T21" fmla="*/ 410 h 1112"/>
              <a:gd name="T22" fmla="*/ 712 w 712"/>
              <a:gd name="T23" fmla="*/ 460 h 1112"/>
              <a:gd name="T24" fmla="*/ 712 w 712"/>
              <a:gd name="T25" fmla="*/ 466 h 1112"/>
              <a:gd name="T26" fmla="*/ 712 w 712"/>
              <a:gd name="T27" fmla="*/ 469 h 1112"/>
              <a:gd name="T28" fmla="*/ 712 w 712"/>
              <a:gd name="T29" fmla="*/ 469 h 1112"/>
              <a:gd name="T30" fmla="*/ 712 w 712"/>
              <a:gd name="T31" fmla="*/ 477 h 1112"/>
              <a:gd name="T32" fmla="*/ 712 w 712"/>
              <a:gd name="T33" fmla="*/ 669 h 1112"/>
              <a:gd name="T34" fmla="*/ 712 w 712"/>
              <a:gd name="T35" fmla="*/ 762 h 1112"/>
              <a:gd name="T36" fmla="*/ 712 w 712"/>
              <a:gd name="T37" fmla="*/ 912 h 1112"/>
              <a:gd name="T38" fmla="*/ 463 w 712"/>
              <a:gd name="T39" fmla="*/ 912 h 1112"/>
              <a:gd name="T40" fmla="*/ 457 w 712"/>
              <a:gd name="T41" fmla="*/ 912 h 1112"/>
              <a:gd name="T42" fmla="*/ 457 w 712"/>
              <a:gd name="T43" fmla="*/ 912 h 1112"/>
              <a:gd name="T44" fmla="*/ 416 w 712"/>
              <a:gd name="T45" fmla="*/ 935 h 1112"/>
              <a:gd name="T46" fmla="*/ 417 w 712"/>
              <a:gd name="T47" fmla="*/ 979 h 1112"/>
              <a:gd name="T48" fmla="*/ 438 w 712"/>
              <a:gd name="T49" fmla="*/ 1043 h 1112"/>
              <a:gd name="T50" fmla="*/ 359 w 712"/>
              <a:gd name="T51" fmla="*/ 1112 h 1112"/>
              <a:gd name="T52" fmla="*/ 281 w 712"/>
              <a:gd name="T53" fmla="*/ 1043 h 1112"/>
              <a:gd name="T54" fmla="*/ 302 w 712"/>
              <a:gd name="T55" fmla="*/ 979 h 1112"/>
              <a:gd name="T56" fmla="*/ 303 w 712"/>
              <a:gd name="T57" fmla="*/ 935 h 1112"/>
              <a:gd name="T58" fmla="*/ 260 w 712"/>
              <a:gd name="T59" fmla="*/ 912 h 1112"/>
              <a:gd name="T60" fmla="*/ 255 w 712"/>
              <a:gd name="T61" fmla="*/ 912 h 1112"/>
              <a:gd name="T62" fmla="*/ 0 w 712"/>
              <a:gd name="T63" fmla="*/ 912 h 1112"/>
              <a:gd name="T64" fmla="*/ 0 w 712"/>
              <a:gd name="T65" fmla="*/ 879 h 1112"/>
              <a:gd name="T66" fmla="*/ 0 w 712"/>
              <a:gd name="T67" fmla="*/ 745 h 1112"/>
              <a:gd name="T68" fmla="*/ 0 w 712"/>
              <a:gd name="T69" fmla="*/ 670 h 1112"/>
              <a:gd name="T70" fmla="*/ 0 w 712"/>
              <a:gd name="T71" fmla="*/ 666 h 1112"/>
              <a:gd name="T72" fmla="*/ 0 w 712"/>
              <a:gd name="T73" fmla="*/ 666 h 1112"/>
              <a:gd name="T74" fmla="*/ 21 w 712"/>
              <a:gd name="T75" fmla="*/ 639 h 1112"/>
              <a:gd name="T76" fmla="*/ 35 w 712"/>
              <a:gd name="T77" fmla="*/ 643 h 1112"/>
              <a:gd name="T78" fmla="*/ 109 w 712"/>
              <a:gd name="T79" fmla="*/ 666 h 1112"/>
              <a:gd name="T80" fmla="*/ 200 w 712"/>
              <a:gd name="T81" fmla="*/ 565 h 1112"/>
              <a:gd name="T82" fmla="*/ 109 w 712"/>
              <a:gd name="T83" fmla="*/ 464 h 1112"/>
              <a:gd name="T84" fmla="*/ 35 w 712"/>
              <a:gd name="T85" fmla="*/ 488 h 1112"/>
              <a:gd name="T86" fmla="*/ 21 w 712"/>
              <a:gd name="T87" fmla="*/ 491 h 1112"/>
              <a:gd name="T88" fmla="*/ 0 w 712"/>
              <a:gd name="T89" fmla="*/ 465 h 1112"/>
              <a:gd name="T90" fmla="*/ 0 w 712"/>
              <a:gd name="T91" fmla="*/ 420 h 1112"/>
              <a:gd name="T92" fmla="*/ 0 w 712"/>
              <a:gd name="T93" fmla="*/ 362 h 1112"/>
              <a:gd name="T94" fmla="*/ 0 w 712"/>
              <a:gd name="T95" fmla="*/ 350 h 1112"/>
              <a:gd name="T96" fmla="*/ 0 w 712"/>
              <a:gd name="T97" fmla="*/ 244 h 1112"/>
              <a:gd name="T98" fmla="*/ 1 w 712"/>
              <a:gd name="T99" fmla="*/ 200 h 1112"/>
              <a:gd name="T100" fmla="*/ 255 w 712"/>
              <a:gd name="T101" fmla="*/ 200 h 1112"/>
              <a:gd name="T102" fmla="*/ 260 w 712"/>
              <a:gd name="T103" fmla="*/ 200 h 1112"/>
              <a:gd name="T104" fmla="*/ 303 w 712"/>
              <a:gd name="T105" fmla="*/ 177 h 1112"/>
              <a:gd name="T106" fmla="*/ 302 w 712"/>
              <a:gd name="T107" fmla="*/ 133 h 1112"/>
              <a:gd name="T108" fmla="*/ 281 w 712"/>
              <a:gd name="T109" fmla="*/ 69 h 1112"/>
              <a:gd name="T110" fmla="*/ 360 w 712"/>
              <a:gd name="T111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2" h="1112">
                <a:moveTo>
                  <a:pt x="360" y="0"/>
                </a:moveTo>
                <a:cubicBezTo>
                  <a:pt x="403" y="0"/>
                  <a:pt x="438" y="31"/>
                  <a:pt x="438" y="69"/>
                </a:cubicBezTo>
                <a:cubicBezTo>
                  <a:pt x="438" y="85"/>
                  <a:pt x="423" y="121"/>
                  <a:pt x="417" y="133"/>
                </a:cubicBezTo>
                <a:cubicBezTo>
                  <a:pt x="409" y="148"/>
                  <a:pt x="409" y="164"/>
                  <a:pt x="416" y="177"/>
                </a:cubicBezTo>
                <a:cubicBezTo>
                  <a:pt x="424" y="190"/>
                  <a:pt x="438" y="198"/>
                  <a:pt x="457" y="200"/>
                </a:cubicBezTo>
                <a:cubicBezTo>
                  <a:pt x="457" y="200"/>
                  <a:pt x="457" y="200"/>
                  <a:pt x="457" y="200"/>
                </a:cubicBezTo>
                <a:cubicBezTo>
                  <a:pt x="458" y="200"/>
                  <a:pt x="460" y="200"/>
                  <a:pt x="464" y="200"/>
                </a:cubicBezTo>
                <a:cubicBezTo>
                  <a:pt x="712" y="200"/>
                  <a:pt x="712" y="200"/>
                  <a:pt x="712" y="200"/>
                </a:cubicBezTo>
                <a:cubicBezTo>
                  <a:pt x="712" y="225"/>
                  <a:pt x="712" y="225"/>
                  <a:pt x="712" y="225"/>
                </a:cubicBezTo>
                <a:cubicBezTo>
                  <a:pt x="712" y="237"/>
                  <a:pt x="712" y="237"/>
                  <a:pt x="712" y="237"/>
                </a:cubicBezTo>
                <a:cubicBezTo>
                  <a:pt x="712" y="410"/>
                  <a:pt x="712" y="410"/>
                  <a:pt x="712" y="410"/>
                </a:cubicBezTo>
                <a:cubicBezTo>
                  <a:pt x="712" y="460"/>
                  <a:pt x="712" y="460"/>
                  <a:pt x="712" y="460"/>
                </a:cubicBezTo>
                <a:cubicBezTo>
                  <a:pt x="712" y="466"/>
                  <a:pt x="712" y="466"/>
                  <a:pt x="712" y="466"/>
                </a:cubicBezTo>
                <a:cubicBezTo>
                  <a:pt x="712" y="466"/>
                  <a:pt x="712" y="468"/>
                  <a:pt x="712" y="469"/>
                </a:cubicBezTo>
                <a:cubicBezTo>
                  <a:pt x="712" y="469"/>
                  <a:pt x="712" y="469"/>
                  <a:pt x="712" y="469"/>
                </a:cubicBezTo>
                <a:cubicBezTo>
                  <a:pt x="712" y="471"/>
                  <a:pt x="712" y="474"/>
                  <a:pt x="712" y="477"/>
                </a:cubicBezTo>
                <a:cubicBezTo>
                  <a:pt x="712" y="477"/>
                  <a:pt x="712" y="668"/>
                  <a:pt x="712" y="669"/>
                </a:cubicBezTo>
                <a:cubicBezTo>
                  <a:pt x="712" y="762"/>
                  <a:pt x="712" y="762"/>
                  <a:pt x="712" y="762"/>
                </a:cubicBezTo>
                <a:cubicBezTo>
                  <a:pt x="712" y="912"/>
                  <a:pt x="712" y="912"/>
                  <a:pt x="712" y="912"/>
                </a:cubicBezTo>
                <a:cubicBezTo>
                  <a:pt x="463" y="912"/>
                  <a:pt x="463" y="912"/>
                  <a:pt x="463" y="912"/>
                </a:cubicBezTo>
                <a:cubicBezTo>
                  <a:pt x="460" y="912"/>
                  <a:pt x="458" y="912"/>
                  <a:pt x="457" y="912"/>
                </a:cubicBezTo>
                <a:cubicBezTo>
                  <a:pt x="457" y="912"/>
                  <a:pt x="457" y="912"/>
                  <a:pt x="457" y="912"/>
                </a:cubicBezTo>
                <a:cubicBezTo>
                  <a:pt x="438" y="914"/>
                  <a:pt x="424" y="922"/>
                  <a:pt x="416" y="935"/>
                </a:cubicBezTo>
                <a:cubicBezTo>
                  <a:pt x="409" y="948"/>
                  <a:pt x="409" y="963"/>
                  <a:pt x="417" y="979"/>
                </a:cubicBezTo>
                <a:cubicBezTo>
                  <a:pt x="422" y="991"/>
                  <a:pt x="438" y="1026"/>
                  <a:pt x="438" y="1043"/>
                </a:cubicBezTo>
                <a:cubicBezTo>
                  <a:pt x="438" y="1081"/>
                  <a:pt x="403" y="1112"/>
                  <a:pt x="359" y="1112"/>
                </a:cubicBezTo>
                <a:cubicBezTo>
                  <a:pt x="316" y="1112"/>
                  <a:pt x="281" y="1081"/>
                  <a:pt x="281" y="1043"/>
                </a:cubicBezTo>
                <a:cubicBezTo>
                  <a:pt x="281" y="1026"/>
                  <a:pt x="296" y="991"/>
                  <a:pt x="302" y="979"/>
                </a:cubicBezTo>
                <a:cubicBezTo>
                  <a:pt x="310" y="963"/>
                  <a:pt x="310" y="948"/>
                  <a:pt x="303" y="935"/>
                </a:cubicBezTo>
                <a:cubicBezTo>
                  <a:pt x="295" y="921"/>
                  <a:pt x="280" y="913"/>
                  <a:pt x="260" y="912"/>
                </a:cubicBezTo>
                <a:cubicBezTo>
                  <a:pt x="255" y="912"/>
                  <a:pt x="255" y="912"/>
                  <a:pt x="255" y="912"/>
                </a:cubicBezTo>
                <a:cubicBezTo>
                  <a:pt x="0" y="912"/>
                  <a:pt x="0" y="912"/>
                  <a:pt x="0" y="912"/>
                </a:cubicBezTo>
                <a:cubicBezTo>
                  <a:pt x="0" y="879"/>
                  <a:pt x="0" y="879"/>
                  <a:pt x="0" y="879"/>
                </a:cubicBezTo>
                <a:cubicBezTo>
                  <a:pt x="0" y="745"/>
                  <a:pt x="0" y="745"/>
                  <a:pt x="0" y="745"/>
                </a:cubicBezTo>
                <a:cubicBezTo>
                  <a:pt x="0" y="670"/>
                  <a:pt x="0" y="670"/>
                  <a:pt x="0" y="670"/>
                </a:cubicBezTo>
                <a:cubicBezTo>
                  <a:pt x="0" y="666"/>
                  <a:pt x="0" y="666"/>
                  <a:pt x="0" y="666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49"/>
                  <a:pt x="9" y="639"/>
                  <a:pt x="21" y="639"/>
                </a:cubicBezTo>
                <a:cubicBezTo>
                  <a:pt x="25" y="639"/>
                  <a:pt x="30" y="640"/>
                  <a:pt x="35" y="643"/>
                </a:cubicBezTo>
                <a:cubicBezTo>
                  <a:pt x="40" y="645"/>
                  <a:pt x="84" y="666"/>
                  <a:pt x="109" y="666"/>
                </a:cubicBezTo>
                <a:cubicBezTo>
                  <a:pt x="159" y="666"/>
                  <a:pt x="200" y="621"/>
                  <a:pt x="200" y="565"/>
                </a:cubicBezTo>
                <a:cubicBezTo>
                  <a:pt x="200" y="509"/>
                  <a:pt x="159" y="464"/>
                  <a:pt x="109" y="464"/>
                </a:cubicBezTo>
                <a:cubicBezTo>
                  <a:pt x="84" y="464"/>
                  <a:pt x="40" y="485"/>
                  <a:pt x="35" y="488"/>
                </a:cubicBezTo>
                <a:cubicBezTo>
                  <a:pt x="30" y="490"/>
                  <a:pt x="25" y="491"/>
                  <a:pt x="21" y="491"/>
                </a:cubicBezTo>
                <a:cubicBezTo>
                  <a:pt x="9" y="491"/>
                  <a:pt x="1" y="481"/>
                  <a:pt x="0" y="465"/>
                </a:cubicBezTo>
                <a:cubicBezTo>
                  <a:pt x="0" y="464"/>
                  <a:pt x="0" y="420"/>
                  <a:pt x="0" y="420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50"/>
                  <a:pt x="0" y="350"/>
                  <a:pt x="0" y="35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41"/>
                  <a:pt x="1" y="215"/>
                  <a:pt x="1" y="200"/>
                </a:cubicBezTo>
                <a:cubicBezTo>
                  <a:pt x="255" y="200"/>
                  <a:pt x="255" y="200"/>
                  <a:pt x="255" y="200"/>
                </a:cubicBezTo>
                <a:cubicBezTo>
                  <a:pt x="260" y="200"/>
                  <a:pt x="260" y="200"/>
                  <a:pt x="260" y="200"/>
                </a:cubicBezTo>
                <a:cubicBezTo>
                  <a:pt x="280" y="199"/>
                  <a:pt x="295" y="190"/>
                  <a:pt x="303" y="177"/>
                </a:cubicBezTo>
                <a:cubicBezTo>
                  <a:pt x="310" y="164"/>
                  <a:pt x="310" y="148"/>
                  <a:pt x="302" y="133"/>
                </a:cubicBezTo>
                <a:cubicBezTo>
                  <a:pt x="296" y="121"/>
                  <a:pt x="281" y="85"/>
                  <a:pt x="281" y="69"/>
                </a:cubicBezTo>
                <a:cubicBezTo>
                  <a:pt x="281" y="31"/>
                  <a:pt x="316" y="0"/>
                  <a:pt x="360" y="0"/>
                </a:cubicBezTo>
              </a:path>
            </a:pathLst>
          </a:custGeom>
          <a:gradFill>
            <a:gsLst>
              <a:gs pos="0">
                <a:srgbClr val="4FB3C3"/>
              </a:gs>
              <a:gs pos="100000">
                <a:srgbClr val="2193AD"/>
              </a:gs>
            </a:gsLst>
            <a:lin ang="2700000" scaled="1"/>
          </a:gradFill>
          <a:ln>
            <a:noFill/>
          </a:ln>
        </p:spPr>
        <p:txBody>
          <a:bodyPr vert="horz" wrap="square" lIns="68561" tIns="34280" rIns="68561" bIns="34280" numCol="1" anchor="t" anchorCtr="0" compatLnSpc="1">
            <a:prstTxWarp prst="textNoShape">
              <a:avLst/>
            </a:prstTxWarp>
          </a:bodyPr>
          <a:lstStyle/>
          <a:p>
            <a:endParaRPr lang="en-US" sz="1050" b="1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693AC55D-F079-42F1-8200-2517598866DE}"/>
              </a:ext>
            </a:extLst>
          </p:cNvPr>
          <p:cNvSpPr>
            <a:spLocks/>
          </p:cNvSpPr>
          <p:nvPr/>
        </p:nvSpPr>
        <p:spPr bwMode="auto">
          <a:xfrm rot="10800000">
            <a:off x="6640300" y="4183170"/>
            <a:ext cx="1669133" cy="2605812"/>
          </a:xfrm>
          <a:custGeom>
            <a:avLst/>
            <a:gdLst>
              <a:gd name="T0" fmla="*/ 360 w 712"/>
              <a:gd name="T1" fmla="*/ 0 h 1112"/>
              <a:gd name="T2" fmla="*/ 438 w 712"/>
              <a:gd name="T3" fmla="*/ 69 h 1112"/>
              <a:gd name="T4" fmla="*/ 417 w 712"/>
              <a:gd name="T5" fmla="*/ 133 h 1112"/>
              <a:gd name="T6" fmla="*/ 416 w 712"/>
              <a:gd name="T7" fmla="*/ 177 h 1112"/>
              <a:gd name="T8" fmla="*/ 457 w 712"/>
              <a:gd name="T9" fmla="*/ 200 h 1112"/>
              <a:gd name="T10" fmla="*/ 457 w 712"/>
              <a:gd name="T11" fmla="*/ 200 h 1112"/>
              <a:gd name="T12" fmla="*/ 464 w 712"/>
              <a:gd name="T13" fmla="*/ 200 h 1112"/>
              <a:gd name="T14" fmla="*/ 712 w 712"/>
              <a:gd name="T15" fmla="*/ 200 h 1112"/>
              <a:gd name="T16" fmla="*/ 712 w 712"/>
              <a:gd name="T17" fmla="*/ 225 h 1112"/>
              <a:gd name="T18" fmla="*/ 712 w 712"/>
              <a:gd name="T19" fmla="*/ 237 h 1112"/>
              <a:gd name="T20" fmla="*/ 712 w 712"/>
              <a:gd name="T21" fmla="*/ 410 h 1112"/>
              <a:gd name="T22" fmla="*/ 712 w 712"/>
              <a:gd name="T23" fmla="*/ 460 h 1112"/>
              <a:gd name="T24" fmla="*/ 712 w 712"/>
              <a:gd name="T25" fmla="*/ 466 h 1112"/>
              <a:gd name="T26" fmla="*/ 712 w 712"/>
              <a:gd name="T27" fmla="*/ 469 h 1112"/>
              <a:gd name="T28" fmla="*/ 712 w 712"/>
              <a:gd name="T29" fmla="*/ 469 h 1112"/>
              <a:gd name="T30" fmla="*/ 712 w 712"/>
              <a:gd name="T31" fmla="*/ 477 h 1112"/>
              <a:gd name="T32" fmla="*/ 712 w 712"/>
              <a:gd name="T33" fmla="*/ 669 h 1112"/>
              <a:gd name="T34" fmla="*/ 712 w 712"/>
              <a:gd name="T35" fmla="*/ 762 h 1112"/>
              <a:gd name="T36" fmla="*/ 712 w 712"/>
              <a:gd name="T37" fmla="*/ 912 h 1112"/>
              <a:gd name="T38" fmla="*/ 463 w 712"/>
              <a:gd name="T39" fmla="*/ 912 h 1112"/>
              <a:gd name="T40" fmla="*/ 457 w 712"/>
              <a:gd name="T41" fmla="*/ 912 h 1112"/>
              <a:gd name="T42" fmla="*/ 457 w 712"/>
              <a:gd name="T43" fmla="*/ 912 h 1112"/>
              <a:gd name="T44" fmla="*/ 416 w 712"/>
              <a:gd name="T45" fmla="*/ 935 h 1112"/>
              <a:gd name="T46" fmla="*/ 417 w 712"/>
              <a:gd name="T47" fmla="*/ 979 h 1112"/>
              <a:gd name="T48" fmla="*/ 438 w 712"/>
              <a:gd name="T49" fmla="*/ 1043 h 1112"/>
              <a:gd name="T50" fmla="*/ 359 w 712"/>
              <a:gd name="T51" fmla="*/ 1112 h 1112"/>
              <a:gd name="T52" fmla="*/ 281 w 712"/>
              <a:gd name="T53" fmla="*/ 1043 h 1112"/>
              <a:gd name="T54" fmla="*/ 302 w 712"/>
              <a:gd name="T55" fmla="*/ 979 h 1112"/>
              <a:gd name="T56" fmla="*/ 303 w 712"/>
              <a:gd name="T57" fmla="*/ 935 h 1112"/>
              <a:gd name="T58" fmla="*/ 260 w 712"/>
              <a:gd name="T59" fmla="*/ 912 h 1112"/>
              <a:gd name="T60" fmla="*/ 255 w 712"/>
              <a:gd name="T61" fmla="*/ 912 h 1112"/>
              <a:gd name="T62" fmla="*/ 0 w 712"/>
              <a:gd name="T63" fmla="*/ 912 h 1112"/>
              <a:gd name="T64" fmla="*/ 0 w 712"/>
              <a:gd name="T65" fmla="*/ 879 h 1112"/>
              <a:gd name="T66" fmla="*/ 0 w 712"/>
              <a:gd name="T67" fmla="*/ 745 h 1112"/>
              <a:gd name="T68" fmla="*/ 0 w 712"/>
              <a:gd name="T69" fmla="*/ 670 h 1112"/>
              <a:gd name="T70" fmla="*/ 0 w 712"/>
              <a:gd name="T71" fmla="*/ 666 h 1112"/>
              <a:gd name="T72" fmla="*/ 0 w 712"/>
              <a:gd name="T73" fmla="*/ 666 h 1112"/>
              <a:gd name="T74" fmla="*/ 21 w 712"/>
              <a:gd name="T75" fmla="*/ 639 h 1112"/>
              <a:gd name="T76" fmla="*/ 35 w 712"/>
              <a:gd name="T77" fmla="*/ 643 h 1112"/>
              <a:gd name="T78" fmla="*/ 109 w 712"/>
              <a:gd name="T79" fmla="*/ 666 h 1112"/>
              <a:gd name="T80" fmla="*/ 200 w 712"/>
              <a:gd name="T81" fmla="*/ 565 h 1112"/>
              <a:gd name="T82" fmla="*/ 109 w 712"/>
              <a:gd name="T83" fmla="*/ 464 h 1112"/>
              <a:gd name="T84" fmla="*/ 35 w 712"/>
              <a:gd name="T85" fmla="*/ 488 h 1112"/>
              <a:gd name="T86" fmla="*/ 21 w 712"/>
              <a:gd name="T87" fmla="*/ 491 h 1112"/>
              <a:gd name="T88" fmla="*/ 0 w 712"/>
              <a:gd name="T89" fmla="*/ 465 h 1112"/>
              <a:gd name="T90" fmla="*/ 0 w 712"/>
              <a:gd name="T91" fmla="*/ 420 h 1112"/>
              <a:gd name="T92" fmla="*/ 0 w 712"/>
              <a:gd name="T93" fmla="*/ 362 h 1112"/>
              <a:gd name="T94" fmla="*/ 0 w 712"/>
              <a:gd name="T95" fmla="*/ 350 h 1112"/>
              <a:gd name="T96" fmla="*/ 0 w 712"/>
              <a:gd name="T97" fmla="*/ 244 h 1112"/>
              <a:gd name="T98" fmla="*/ 1 w 712"/>
              <a:gd name="T99" fmla="*/ 200 h 1112"/>
              <a:gd name="T100" fmla="*/ 255 w 712"/>
              <a:gd name="T101" fmla="*/ 200 h 1112"/>
              <a:gd name="T102" fmla="*/ 260 w 712"/>
              <a:gd name="T103" fmla="*/ 200 h 1112"/>
              <a:gd name="T104" fmla="*/ 303 w 712"/>
              <a:gd name="T105" fmla="*/ 177 h 1112"/>
              <a:gd name="T106" fmla="*/ 302 w 712"/>
              <a:gd name="T107" fmla="*/ 133 h 1112"/>
              <a:gd name="T108" fmla="*/ 281 w 712"/>
              <a:gd name="T109" fmla="*/ 69 h 1112"/>
              <a:gd name="T110" fmla="*/ 360 w 712"/>
              <a:gd name="T111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2" h="1112">
                <a:moveTo>
                  <a:pt x="360" y="0"/>
                </a:moveTo>
                <a:cubicBezTo>
                  <a:pt x="403" y="0"/>
                  <a:pt x="438" y="31"/>
                  <a:pt x="438" y="69"/>
                </a:cubicBezTo>
                <a:cubicBezTo>
                  <a:pt x="438" y="85"/>
                  <a:pt x="423" y="121"/>
                  <a:pt x="417" y="133"/>
                </a:cubicBezTo>
                <a:cubicBezTo>
                  <a:pt x="409" y="148"/>
                  <a:pt x="409" y="164"/>
                  <a:pt x="416" y="177"/>
                </a:cubicBezTo>
                <a:cubicBezTo>
                  <a:pt x="424" y="190"/>
                  <a:pt x="438" y="198"/>
                  <a:pt x="457" y="200"/>
                </a:cubicBezTo>
                <a:cubicBezTo>
                  <a:pt x="457" y="200"/>
                  <a:pt x="457" y="200"/>
                  <a:pt x="457" y="200"/>
                </a:cubicBezTo>
                <a:cubicBezTo>
                  <a:pt x="458" y="200"/>
                  <a:pt x="460" y="200"/>
                  <a:pt x="464" y="200"/>
                </a:cubicBezTo>
                <a:cubicBezTo>
                  <a:pt x="712" y="200"/>
                  <a:pt x="712" y="200"/>
                  <a:pt x="712" y="200"/>
                </a:cubicBezTo>
                <a:cubicBezTo>
                  <a:pt x="712" y="225"/>
                  <a:pt x="712" y="225"/>
                  <a:pt x="712" y="225"/>
                </a:cubicBezTo>
                <a:cubicBezTo>
                  <a:pt x="712" y="237"/>
                  <a:pt x="712" y="237"/>
                  <a:pt x="712" y="237"/>
                </a:cubicBezTo>
                <a:cubicBezTo>
                  <a:pt x="712" y="410"/>
                  <a:pt x="712" y="410"/>
                  <a:pt x="712" y="410"/>
                </a:cubicBezTo>
                <a:cubicBezTo>
                  <a:pt x="712" y="460"/>
                  <a:pt x="712" y="460"/>
                  <a:pt x="712" y="460"/>
                </a:cubicBezTo>
                <a:cubicBezTo>
                  <a:pt x="712" y="466"/>
                  <a:pt x="712" y="466"/>
                  <a:pt x="712" y="466"/>
                </a:cubicBezTo>
                <a:cubicBezTo>
                  <a:pt x="712" y="466"/>
                  <a:pt x="712" y="468"/>
                  <a:pt x="712" y="469"/>
                </a:cubicBezTo>
                <a:cubicBezTo>
                  <a:pt x="712" y="469"/>
                  <a:pt x="712" y="469"/>
                  <a:pt x="712" y="469"/>
                </a:cubicBezTo>
                <a:cubicBezTo>
                  <a:pt x="712" y="471"/>
                  <a:pt x="712" y="474"/>
                  <a:pt x="712" y="477"/>
                </a:cubicBezTo>
                <a:cubicBezTo>
                  <a:pt x="712" y="477"/>
                  <a:pt x="712" y="668"/>
                  <a:pt x="712" y="669"/>
                </a:cubicBezTo>
                <a:cubicBezTo>
                  <a:pt x="712" y="762"/>
                  <a:pt x="712" y="762"/>
                  <a:pt x="712" y="762"/>
                </a:cubicBezTo>
                <a:cubicBezTo>
                  <a:pt x="712" y="912"/>
                  <a:pt x="712" y="912"/>
                  <a:pt x="712" y="912"/>
                </a:cubicBezTo>
                <a:cubicBezTo>
                  <a:pt x="463" y="912"/>
                  <a:pt x="463" y="912"/>
                  <a:pt x="463" y="912"/>
                </a:cubicBezTo>
                <a:cubicBezTo>
                  <a:pt x="460" y="912"/>
                  <a:pt x="458" y="912"/>
                  <a:pt x="457" y="912"/>
                </a:cubicBezTo>
                <a:cubicBezTo>
                  <a:pt x="457" y="912"/>
                  <a:pt x="457" y="912"/>
                  <a:pt x="457" y="912"/>
                </a:cubicBezTo>
                <a:cubicBezTo>
                  <a:pt x="438" y="914"/>
                  <a:pt x="424" y="922"/>
                  <a:pt x="416" y="935"/>
                </a:cubicBezTo>
                <a:cubicBezTo>
                  <a:pt x="409" y="948"/>
                  <a:pt x="409" y="963"/>
                  <a:pt x="417" y="979"/>
                </a:cubicBezTo>
                <a:cubicBezTo>
                  <a:pt x="422" y="991"/>
                  <a:pt x="438" y="1026"/>
                  <a:pt x="438" y="1043"/>
                </a:cubicBezTo>
                <a:cubicBezTo>
                  <a:pt x="438" y="1081"/>
                  <a:pt x="403" y="1112"/>
                  <a:pt x="359" y="1112"/>
                </a:cubicBezTo>
                <a:cubicBezTo>
                  <a:pt x="316" y="1112"/>
                  <a:pt x="281" y="1081"/>
                  <a:pt x="281" y="1043"/>
                </a:cubicBezTo>
                <a:cubicBezTo>
                  <a:pt x="281" y="1026"/>
                  <a:pt x="296" y="991"/>
                  <a:pt x="302" y="979"/>
                </a:cubicBezTo>
                <a:cubicBezTo>
                  <a:pt x="310" y="963"/>
                  <a:pt x="310" y="948"/>
                  <a:pt x="303" y="935"/>
                </a:cubicBezTo>
                <a:cubicBezTo>
                  <a:pt x="295" y="921"/>
                  <a:pt x="280" y="913"/>
                  <a:pt x="260" y="912"/>
                </a:cubicBezTo>
                <a:cubicBezTo>
                  <a:pt x="255" y="912"/>
                  <a:pt x="255" y="912"/>
                  <a:pt x="255" y="912"/>
                </a:cubicBezTo>
                <a:cubicBezTo>
                  <a:pt x="0" y="912"/>
                  <a:pt x="0" y="912"/>
                  <a:pt x="0" y="912"/>
                </a:cubicBezTo>
                <a:cubicBezTo>
                  <a:pt x="0" y="879"/>
                  <a:pt x="0" y="879"/>
                  <a:pt x="0" y="879"/>
                </a:cubicBezTo>
                <a:cubicBezTo>
                  <a:pt x="0" y="745"/>
                  <a:pt x="0" y="745"/>
                  <a:pt x="0" y="745"/>
                </a:cubicBezTo>
                <a:cubicBezTo>
                  <a:pt x="0" y="670"/>
                  <a:pt x="0" y="670"/>
                  <a:pt x="0" y="670"/>
                </a:cubicBezTo>
                <a:cubicBezTo>
                  <a:pt x="0" y="666"/>
                  <a:pt x="0" y="666"/>
                  <a:pt x="0" y="666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49"/>
                  <a:pt x="9" y="639"/>
                  <a:pt x="21" y="639"/>
                </a:cubicBezTo>
                <a:cubicBezTo>
                  <a:pt x="25" y="639"/>
                  <a:pt x="30" y="640"/>
                  <a:pt x="35" y="643"/>
                </a:cubicBezTo>
                <a:cubicBezTo>
                  <a:pt x="40" y="645"/>
                  <a:pt x="84" y="666"/>
                  <a:pt x="109" y="666"/>
                </a:cubicBezTo>
                <a:cubicBezTo>
                  <a:pt x="159" y="666"/>
                  <a:pt x="200" y="621"/>
                  <a:pt x="200" y="565"/>
                </a:cubicBezTo>
                <a:cubicBezTo>
                  <a:pt x="200" y="509"/>
                  <a:pt x="159" y="464"/>
                  <a:pt x="109" y="464"/>
                </a:cubicBezTo>
                <a:cubicBezTo>
                  <a:pt x="84" y="464"/>
                  <a:pt x="40" y="485"/>
                  <a:pt x="35" y="488"/>
                </a:cubicBezTo>
                <a:cubicBezTo>
                  <a:pt x="30" y="490"/>
                  <a:pt x="25" y="491"/>
                  <a:pt x="21" y="491"/>
                </a:cubicBezTo>
                <a:cubicBezTo>
                  <a:pt x="9" y="491"/>
                  <a:pt x="1" y="481"/>
                  <a:pt x="0" y="465"/>
                </a:cubicBezTo>
                <a:cubicBezTo>
                  <a:pt x="0" y="464"/>
                  <a:pt x="0" y="420"/>
                  <a:pt x="0" y="420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50"/>
                  <a:pt x="0" y="350"/>
                  <a:pt x="0" y="35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41"/>
                  <a:pt x="1" y="215"/>
                  <a:pt x="1" y="200"/>
                </a:cubicBezTo>
                <a:cubicBezTo>
                  <a:pt x="255" y="200"/>
                  <a:pt x="255" y="200"/>
                  <a:pt x="255" y="200"/>
                </a:cubicBezTo>
                <a:cubicBezTo>
                  <a:pt x="260" y="200"/>
                  <a:pt x="260" y="200"/>
                  <a:pt x="260" y="200"/>
                </a:cubicBezTo>
                <a:cubicBezTo>
                  <a:pt x="280" y="199"/>
                  <a:pt x="295" y="190"/>
                  <a:pt x="303" y="177"/>
                </a:cubicBezTo>
                <a:cubicBezTo>
                  <a:pt x="310" y="164"/>
                  <a:pt x="310" y="148"/>
                  <a:pt x="302" y="133"/>
                </a:cubicBezTo>
                <a:cubicBezTo>
                  <a:pt x="296" y="121"/>
                  <a:pt x="281" y="85"/>
                  <a:pt x="281" y="69"/>
                </a:cubicBezTo>
                <a:cubicBezTo>
                  <a:pt x="281" y="31"/>
                  <a:pt x="316" y="0"/>
                  <a:pt x="360" y="0"/>
                </a:cubicBezTo>
              </a:path>
            </a:pathLst>
          </a:custGeom>
          <a:gradFill>
            <a:gsLst>
              <a:gs pos="0">
                <a:srgbClr val="F9B315"/>
              </a:gs>
              <a:gs pos="100000">
                <a:srgbClr val="E66B2F"/>
              </a:gs>
            </a:gsLst>
            <a:lin ang="2700000" scaled="1"/>
          </a:gradFill>
          <a:ln>
            <a:noFill/>
          </a:ln>
        </p:spPr>
        <p:txBody>
          <a:bodyPr vert="horz" wrap="square" lIns="68561" tIns="34280" rIns="68561" bIns="34280" numCol="1" anchor="t" anchorCtr="0" compatLnSpc="1">
            <a:prstTxWarp prst="textNoShape">
              <a:avLst/>
            </a:prstTxWarp>
          </a:bodyPr>
          <a:lstStyle/>
          <a:p>
            <a:endParaRPr lang="en-US" sz="1050" b="1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C62A876E-B91B-41FF-8454-2A012969C8A3}"/>
              </a:ext>
            </a:extLst>
          </p:cNvPr>
          <p:cNvSpPr>
            <a:spLocks/>
          </p:cNvSpPr>
          <p:nvPr/>
        </p:nvSpPr>
        <p:spPr bwMode="auto">
          <a:xfrm>
            <a:off x="9993014" y="4183170"/>
            <a:ext cx="1669133" cy="2605812"/>
          </a:xfrm>
          <a:custGeom>
            <a:avLst/>
            <a:gdLst>
              <a:gd name="T0" fmla="*/ 360 w 712"/>
              <a:gd name="T1" fmla="*/ 0 h 1112"/>
              <a:gd name="T2" fmla="*/ 438 w 712"/>
              <a:gd name="T3" fmla="*/ 69 h 1112"/>
              <a:gd name="T4" fmla="*/ 417 w 712"/>
              <a:gd name="T5" fmla="*/ 133 h 1112"/>
              <a:gd name="T6" fmla="*/ 416 w 712"/>
              <a:gd name="T7" fmla="*/ 177 h 1112"/>
              <a:gd name="T8" fmla="*/ 457 w 712"/>
              <a:gd name="T9" fmla="*/ 200 h 1112"/>
              <a:gd name="T10" fmla="*/ 457 w 712"/>
              <a:gd name="T11" fmla="*/ 200 h 1112"/>
              <a:gd name="T12" fmla="*/ 464 w 712"/>
              <a:gd name="T13" fmla="*/ 200 h 1112"/>
              <a:gd name="T14" fmla="*/ 712 w 712"/>
              <a:gd name="T15" fmla="*/ 200 h 1112"/>
              <a:gd name="T16" fmla="*/ 712 w 712"/>
              <a:gd name="T17" fmla="*/ 225 h 1112"/>
              <a:gd name="T18" fmla="*/ 712 w 712"/>
              <a:gd name="T19" fmla="*/ 237 h 1112"/>
              <a:gd name="T20" fmla="*/ 712 w 712"/>
              <a:gd name="T21" fmla="*/ 410 h 1112"/>
              <a:gd name="T22" fmla="*/ 712 w 712"/>
              <a:gd name="T23" fmla="*/ 460 h 1112"/>
              <a:gd name="T24" fmla="*/ 712 w 712"/>
              <a:gd name="T25" fmla="*/ 466 h 1112"/>
              <a:gd name="T26" fmla="*/ 712 w 712"/>
              <a:gd name="T27" fmla="*/ 469 h 1112"/>
              <a:gd name="T28" fmla="*/ 712 w 712"/>
              <a:gd name="T29" fmla="*/ 469 h 1112"/>
              <a:gd name="T30" fmla="*/ 712 w 712"/>
              <a:gd name="T31" fmla="*/ 477 h 1112"/>
              <a:gd name="T32" fmla="*/ 712 w 712"/>
              <a:gd name="T33" fmla="*/ 669 h 1112"/>
              <a:gd name="T34" fmla="*/ 712 w 712"/>
              <a:gd name="T35" fmla="*/ 762 h 1112"/>
              <a:gd name="T36" fmla="*/ 712 w 712"/>
              <a:gd name="T37" fmla="*/ 912 h 1112"/>
              <a:gd name="T38" fmla="*/ 463 w 712"/>
              <a:gd name="T39" fmla="*/ 912 h 1112"/>
              <a:gd name="T40" fmla="*/ 457 w 712"/>
              <a:gd name="T41" fmla="*/ 912 h 1112"/>
              <a:gd name="T42" fmla="*/ 457 w 712"/>
              <a:gd name="T43" fmla="*/ 912 h 1112"/>
              <a:gd name="T44" fmla="*/ 416 w 712"/>
              <a:gd name="T45" fmla="*/ 935 h 1112"/>
              <a:gd name="T46" fmla="*/ 417 w 712"/>
              <a:gd name="T47" fmla="*/ 979 h 1112"/>
              <a:gd name="T48" fmla="*/ 438 w 712"/>
              <a:gd name="T49" fmla="*/ 1043 h 1112"/>
              <a:gd name="T50" fmla="*/ 359 w 712"/>
              <a:gd name="T51" fmla="*/ 1112 h 1112"/>
              <a:gd name="T52" fmla="*/ 281 w 712"/>
              <a:gd name="T53" fmla="*/ 1043 h 1112"/>
              <a:gd name="T54" fmla="*/ 302 w 712"/>
              <a:gd name="T55" fmla="*/ 979 h 1112"/>
              <a:gd name="T56" fmla="*/ 303 w 712"/>
              <a:gd name="T57" fmla="*/ 935 h 1112"/>
              <a:gd name="T58" fmla="*/ 260 w 712"/>
              <a:gd name="T59" fmla="*/ 912 h 1112"/>
              <a:gd name="T60" fmla="*/ 255 w 712"/>
              <a:gd name="T61" fmla="*/ 912 h 1112"/>
              <a:gd name="T62" fmla="*/ 0 w 712"/>
              <a:gd name="T63" fmla="*/ 912 h 1112"/>
              <a:gd name="T64" fmla="*/ 0 w 712"/>
              <a:gd name="T65" fmla="*/ 879 h 1112"/>
              <a:gd name="T66" fmla="*/ 0 w 712"/>
              <a:gd name="T67" fmla="*/ 745 h 1112"/>
              <a:gd name="T68" fmla="*/ 0 w 712"/>
              <a:gd name="T69" fmla="*/ 670 h 1112"/>
              <a:gd name="T70" fmla="*/ 0 w 712"/>
              <a:gd name="T71" fmla="*/ 666 h 1112"/>
              <a:gd name="T72" fmla="*/ 0 w 712"/>
              <a:gd name="T73" fmla="*/ 666 h 1112"/>
              <a:gd name="T74" fmla="*/ 21 w 712"/>
              <a:gd name="T75" fmla="*/ 639 h 1112"/>
              <a:gd name="T76" fmla="*/ 35 w 712"/>
              <a:gd name="T77" fmla="*/ 643 h 1112"/>
              <a:gd name="T78" fmla="*/ 109 w 712"/>
              <a:gd name="T79" fmla="*/ 666 h 1112"/>
              <a:gd name="T80" fmla="*/ 200 w 712"/>
              <a:gd name="T81" fmla="*/ 565 h 1112"/>
              <a:gd name="T82" fmla="*/ 109 w 712"/>
              <a:gd name="T83" fmla="*/ 464 h 1112"/>
              <a:gd name="T84" fmla="*/ 35 w 712"/>
              <a:gd name="T85" fmla="*/ 488 h 1112"/>
              <a:gd name="T86" fmla="*/ 21 w 712"/>
              <a:gd name="T87" fmla="*/ 491 h 1112"/>
              <a:gd name="T88" fmla="*/ 0 w 712"/>
              <a:gd name="T89" fmla="*/ 465 h 1112"/>
              <a:gd name="T90" fmla="*/ 0 w 712"/>
              <a:gd name="T91" fmla="*/ 420 h 1112"/>
              <a:gd name="T92" fmla="*/ 0 w 712"/>
              <a:gd name="T93" fmla="*/ 362 h 1112"/>
              <a:gd name="T94" fmla="*/ 0 w 712"/>
              <a:gd name="T95" fmla="*/ 350 h 1112"/>
              <a:gd name="T96" fmla="*/ 0 w 712"/>
              <a:gd name="T97" fmla="*/ 244 h 1112"/>
              <a:gd name="T98" fmla="*/ 1 w 712"/>
              <a:gd name="T99" fmla="*/ 200 h 1112"/>
              <a:gd name="T100" fmla="*/ 255 w 712"/>
              <a:gd name="T101" fmla="*/ 200 h 1112"/>
              <a:gd name="T102" fmla="*/ 260 w 712"/>
              <a:gd name="T103" fmla="*/ 200 h 1112"/>
              <a:gd name="T104" fmla="*/ 303 w 712"/>
              <a:gd name="T105" fmla="*/ 177 h 1112"/>
              <a:gd name="T106" fmla="*/ 302 w 712"/>
              <a:gd name="T107" fmla="*/ 133 h 1112"/>
              <a:gd name="T108" fmla="*/ 281 w 712"/>
              <a:gd name="T109" fmla="*/ 69 h 1112"/>
              <a:gd name="T110" fmla="*/ 360 w 712"/>
              <a:gd name="T111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2" h="1112">
                <a:moveTo>
                  <a:pt x="360" y="0"/>
                </a:moveTo>
                <a:cubicBezTo>
                  <a:pt x="403" y="0"/>
                  <a:pt x="438" y="31"/>
                  <a:pt x="438" y="69"/>
                </a:cubicBezTo>
                <a:cubicBezTo>
                  <a:pt x="438" y="85"/>
                  <a:pt x="423" y="121"/>
                  <a:pt x="417" y="133"/>
                </a:cubicBezTo>
                <a:cubicBezTo>
                  <a:pt x="409" y="148"/>
                  <a:pt x="409" y="164"/>
                  <a:pt x="416" y="177"/>
                </a:cubicBezTo>
                <a:cubicBezTo>
                  <a:pt x="424" y="190"/>
                  <a:pt x="438" y="198"/>
                  <a:pt x="457" y="200"/>
                </a:cubicBezTo>
                <a:cubicBezTo>
                  <a:pt x="457" y="200"/>
                  <a:pt x="457" y="200"/>
                  <a:pt x="457" y="200"/>
                </a:cubicBezTo>
                <a:cubicBezTo>
                  <a:pt x="458" y="200"/>
                  <a:pt x="460" y="200"/>
                  <a:pt x="464" y="200"/>
                </a:cubicBezTo>
                <a:cubicBezTo>
                  <a:pt x="712" y="200"/>
                  <a:pt x="712" y="200"/>
                  <a:pt x="712" y="200"/>
                </a:cubicBezTo>
                <a:cubicBezTo>
                  <a:pt x="712" y="225"/>
                  <a:pt x="712" y="225"/>
                  <a:pt x="712" y="225"/>
                </a:cubicBezTo>
                <a:cubicBezTo>
                  <a:pt x="712" y="237"/>
                  <a:pt x="712" y="237"/>
                  <a:pt x="712" y="237"/>
                </a:cubicBezTo>
                <a:cubicBezTo>
                  <a:pt x="712" y="410"/>
                  <a:pt x="712" y="410"/>
                  <a:pt x="712" y="410"/>
                </a:cubicBezTo>
                <a:cubicBezTo>
                  <a:pt x="712" y="460"/>
                  <a:pt x="712" y="460"/>
                  <a:pt x="712" y="460"/>
                </a:cubicBezTo>
                <a:cubicBezTo>
                  <a:pt x="712" y="466"/>
                  <a:pt x="712" y="466"/>
                  <a:pt x="712" y="466"/>
                </a:cubicBezTo>
                <a:cubicBezTo>
                  <a:pt x="712" y="466"/>
                  <a:pt x="712" y="468"/>
                  <a:pt x="712" y="469"/>
                </a:cubicBezTo>
                <a:cubicBezTo>
                  <a:pt x="712" y="469"/>
                  <a:pt x="712" y="469"/>
                  <a:pt x="712" y="469"/>
                </a:cubicBezTo>
                <a:cubicBezTo>
                  <a:pt x="712" y="471"/>
                  <a:pt x="712" y="474"/>
                  <a:pt x="712" y="477"/>
                </a:cubicBezTo>
                <a:cubicBezTo>
                  <a:pt x="712" y="477"/>
                  <a:pt x="712" y="668"/>
                  <a:pt x="712" y="669"/>
                </a:cubicBezTo>
                <a:cubicBezTo>
                  <a:pt x="712" y="762"/>
                  <a:pt x="712" y="762"/>
                  <a:pt x="712" y="762"/>
                </a:cubicBezTo>
                <a:cubicBezTo>
                  <a:pt x="712" y="912"/>
                  <a:pt x="712" y="912"/>
                  <a:pt x="712" y="912"/>
                </a:cubicBezTo>
                <a:cubicBezTo>
                  <a:pt x="463" y="912"/>
                  <a:pt x="463" y="912"/>
                  <a:pt x="463" y="912"/>
                </a:cubicBezTo>
                <a:cubicBezTo>
                  <a:pt x="460" y="912"/>
                  <a:pt x="458" y="912"/>
                  <a:pt x="457" y="912"/>
                </a:cubicBezTo>
                <a:cubicBezTo>
                  <a:pt x="457" y="912"/>
                  <a:pt x="457" y="912"/>
                  <a:pt x="457" y="912"/>
                </a:cubicBezTo>
                <a:cubicBezTo>
                  <a:pt x="438" y="914"/>
                  <a:pt x="424" y="922"/>
                  <a:pt x="416" y="935"/>
                </a:cubicBezTo>
                <a:cubicBezTo>
                  <a:pt x="409" y="948"/>
                  <a:pt x="409" y="963"/>
                  <a:pt x="417" y="979"/>
                </a:cubicBezTo>
                <a:cubicBezTo>
                  <a:pt x="422" y="991"/>
                  <a:pt x="438" y="1026"/>
                  <a:pt x="438" y="1043"/>
                </a:cubicBezTo>
                <a:cubicBezTo>
                  <a:pt x="438" y="1081"/>
                  <a:pt x="403" y="1112"/>
                  <a:pt x="359" y="1112"/>
                </a:cubicBezTo>
                <a:cubicBezTo>
                  <a:pt x="316" y="1112"/>
                  <a:pt x="281" y="1081"/>
                  <a:pt x="281" y="1043"/>
                </a:cubicBezTo>
                <a:cubicBezTo>
                  <a:pt x="281" y="1026"/>
                  <a:pt x="296" y="991"/>
                  <a:pt x="302" y="979"/>
                </a:cubicBezTo>
                <a:cubicBezTo>
                  <a:pt x="310" y="963"/>
                  <a:pt x="310" y="948"/>
                  <a:pt x="303" y="935"/>
                </a:cubicBezTo>
                <a:cubicBezTo>
                  <a:pt x="295" y="921"/>
                  <a:pt x="280" y="913"/>
                  <a:pt x="260" y="912"/>
                </a:cubicBezTo>
                <a:cubicBezTo>
                  <a:pt x="255" y="912"/>
                  <a:pt x="255" y="912"/>
                  <a:pt x="255" y="912"/>
                </a:cubicBezTo>
                <a:cubicBezTo>
                  <a:pt x="0" y="912"/>
                  <a:pt x="0" y="912"/>
                  <a:pt x="0" y="912"/>
                </a:cubicBezTo>
                <a:cubicBezTo>
                  <a:pt x="0" y="879"/>
                  <a:pt x="0" y="879"/>
                  <a:pt x="0" y="879"/>
                </a:cubicBezTo>
                <a:cubicBezTo>
                  <a:pt x="0" y="745"/>
                  <a:pt x="0" y="745"/>
                  <a:pt x="0" y="745"/>
                </a:cubicBezTo>
                <a:cubicBezTo>
                  <a:pt x="0" y="670"/>
                  <a:pt x="0" y="670"/>
                  <a:pt x="0" y="670"/>
                </a:cubicBezTo>
                <a:cubicBezTo>
                  <a:pt x="0" y="666"/>
                  <a:pt x="0" y="666"/>
                  <a:pt x="0" y="666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49"/>
                  <a:pt x="9" y="639"/>
                  <a:pt x="21" y="639"/>
                </a:cubicBezTo>
                <a:cubicBezTo>
                  <a:pt x="25" y="639"/>
                  <a:pt x="30" y="640"/>
                  <a:pt x="35" y="643"/>
                </a:cubicBezTo>
                <a:cubicBezTo>
                  <a:pt x="40" y="645"/>
                  <a:pt x="84" y="666"/>
                  <a:pt x="109" y="666"/>
                </a:cubicBezTo>
                <a:cubicBezTo>
                  <a:pt x="159" y="666"/>
                  <a:pt x="200" y="621"/>
                  <a:pt x="200" y="565"/>
                </a:cubicBezTo>
                <a:cubicBezTo>
                  <a:pt x="200" y="509"/>
                  <a:pt x="159" y="464"/>
                  <a:pt x="109" y="464"/>
                </a:cubicBezTo>
                <a:cubicBezTo>
                  <a:pt x="84" y="464"/>
                  <a:pt x="40" y="485"/>
                  <a:pt x="35" y="488"/>
                </a:cubicBezTo>
                <a:cubicBezTo>
                  <a:pt x="30" y="490"/>
                  <a:pt x="25" y="491"/>
                  <a:pt x="21" y="491"/>
                </a:cubicBezTo>
                <a:cubicBezTo>
                  <a:pt x="9" y="491"/>
                  <a:pt x="1" y="481"/>
                  <a:pt x="0" y="465"/>
                </a:cubicBezTo>
                <a:cubicBezTo>
                  <a:pt x="0" y="464"/>
                  <a:pt x="0" y="420"/>
                  <a:pt x="0" y="420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50"/>
                  <a:pt x="0" y="350"/>
                  <a:pt x="0" y="35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41"/>
                  <a:pt x="1" y="215"/>
                  <a:pt x="1" y="200"/>
                </a:cubicBezTo>
                <a:cubicBezTo>
                  <a:pt x="255" y="200"/>
                  <a:pt x="255" y="200"/>
                  <a:pt x="255" y="200"/>
                </a:cubicBezTo>
                <a:cubicBezTo>
                  <a:pt x="260" y="200"/>
                  <a:pt x="260" y="200"/>
                  <a:pt x="260" y="200"/>
                </a:cubicBezTo>
                <a:cubicBezTo>
                  <a:pt x="280" y="199"/>
                  <a:pt x="295" y="190"/>
                  <a:pt x="303" y="177"/>
                </a:cubicBezTo>
                <a:cubicBezTo>
                  <a:pt x="310" y="164"/>
                  <a:pt x="310" y="148"/>
                  <a:pt x="302" y="133"/>
                </a:cubicBezTo>
                <a:cubicBezTo>
                  <a:pt x="296" y="121"/>
                  <a:pt x="281" y="85"/>
                  <a:pt x="281" y="69"/>
                </a:cubicBezTo>
                <a:cubicBezTo>
                  <a:pt x="281" y="31"/>
                  <a:pt x="316" y="0"/>
                  <a:pt x="360" y="0"/>
                </a:cubicBezTo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2700000" scaled="1"/>
          </a:gradFill>
          <a:ln>
            <a:noFill/>
          </a:ln>
        </p:spPr>
        <p:txBody>
          <a:bodyPr vert="horz" wrap="square" lIns="68561" tIns="34280" rIns="68561" bIns="34280" numCol="1" anchor="t" anchorCtr="0" compatLnSpc="1">
            <a:prstTxWarp prst="textNoShape">
              <a:avLst/>
            </a:prstTxWarp>
          </a:bodyPr>
          <a:lstStyle/>
          <a:p>
            <a:endParaRPr lang="en-US" sz="1050" b="1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98896DC6-F777-46DB-8E2B-24BCA776885C}"/>
              </a:ext>
            </a:extLst>
          </p:cNvPr>
          <p:cNvSpPr>
            <a:spLocks/>
          </p:cNvSpPr>
          <p:nvPr/>
        </p:nvSpPr>
        <p:spPr bwMode="auto">
          <a:xfrm rot="5400000">
            <a:off x="8309326" y="5867143"/>
            <a:ext cx="1669349" cy="2605472"/>
          </a:xfrm>
          <a:custGeom>
            <a:avLst/>
            <a:gdLst>
              <a:gd name="T0" fmla="*/ 360 w 712"/>
              <a:gd name="T1" fmla="*/ 0 h 1112"/>
              <a:gd name="T2" fmla="*/ 438 w 712"/>
              <a:gd name="T3" fmla="*/ 69 h 1112"/>
              <a:gd name="T4" fmla="*/ 417 w 712"/>
              <a:gd name="T5" fmla="*/ 133 h 1112"/>
              <a:gd name="T6" fmla="*/ 416 w 712"/>
              <a:gd name="T7" fmla="*/ 177 h 1112"/>
              <a:gd name="T8" fmla="*/ 457 w 712"/>
              <a:gd name="T9" fmla="*/ 200 h 1112"/>
              <a:gd name="T10" fmla="*/ 457 w 712"/>
              <a:gd name="T11" fmla="*/ 200 h 1112"/>
              <a:gd name="T12" fmla="*/ 464 w 712"/>
              <a:gd name="T13" fmla="*/ 200 h 1112"/>
              <a:gd name="T14" fmla="*/ 712 w 712"/>
              <a:gd name="T15" fmla="*/ 200 h 1112"/>
              <a:gd name="T16" fmla="*/ 712 w 712"/>
              <a:gd name="T17" fmla="*/ 225 h 1112"/>
              <a:gd name="T18" fmla="*/ 712 w 712"/>
              <a:gd name="T19" fmla="*/ 237 h 1112"/>
              <a:gd name="T20" fmla="*/ 712 w 712"/>
              <a:gd name="T21" fmla="*/ 410 h 1112"/>
              <a:gd name="T22" fmla="*/ 712 w 712"/>
              <a:gd name="T23" fmla="*/ 460 h 1112"/>
              <a:gd name="T24" fmla="*/ 712 w 712"/>
              <a:gd name="T25" fmla="*/ 466 h 1112"/>
              <a:gd name="T26" fmla="*/ 712 w 712"/>
              <a:gd name="T27" fmla="*/ 469 h 1112"/>
              <a:gd name="T28" fmla="*/ 712 w 712"/>
              <a:gd name="T29" fmla="*/ 469 h 1112"/>
              <a:gd name="T30" fmla="*/ 712 w 712"/>
              <a:gd name="T31" fmla="*/ 477 h 1112"/>
              <a:gd name="T32" fmla="*/ 712 w 712"/>
              <a:gd name="T33" fmla="*/ 669 h 1112"/>
              <a:gd name="T34" fmla="*/ 712 w 712"/>
              <a:gd name="T35" fmla="*/ 762 h 1112"/>
              <a:gd name="T36" fmla="*/ 712 w 712"/>
              <a:gd name="T37" fmla="*/ 912 h 1112"/>
              <a:gd name="T38" fmla="*/ 463 w 712"/>
              <a:gd name="T39" fmla="*/ 912 h 1112"/>
              <a:gd name="T40" fmla="*/ 457 w 712"/>
              <a:gd name="T41" fmla="*/ 912 h 1112"/>
              <a:gd name="T42" fmla="*/ 457 w 712"/>
              <a:gd name="T43" fmla="*/ 912 h 1112"/>
              <a:gd name="T44" fmla="*/ 416 w 712"/>
              <a:gd name="T45" fmla="*/ 935 h 1112"/>
              <a:gd name="T46" fmla="*/ 417 w 712"/>
              <a:gd name="T47" fmla="*/ 979 h 1112"/>
              <a:gd name="T48" fmla="*/ 438 w 712"/>
              <a:gd name="T49" fmla="*/ 1043 h 1112"/>
              <a:gd name="T50" fmla="*/ 359 w 712"/>
              <a:gd name="T51" fmla="*/ 1112 h 1112"/>
              <a:gd name="T52" fmla="*/ 281 w 712"/>
              <a:gd name="T53" fmla="*/ 1043 h 1112"/>
              <a:gd name="T54" fmla="*/ 302 w 712"/>
              <a:gd name="T55" fmla="*/ 979 h 1112"/>
              <a:gd name="T56" fmla="*/ 303 w 712"/>
              <a:gd name="T57" fmla="*/ 935 h 1112"/>
              <a:gd name="T58" fmla="*/ 260 w 712"/>
              <a:gd name="T59" fmla="*/ 912 h 1112"/>
              <a:gd name="T60" fmla="*/ 255 w 712"/>
              <a:gd name="T61" fmla="*/ 912 h 1112"/>
              <a:gd name="T62" fmla="*/ 0 w 712"/>
              <a:gd name="T63" fmla="*/ 912 h 1112"/>
              <a:gd name="T64" fmla="*/ 0 w 712"/>
              <a:gd name="T65" fmla="*/ 879 h 1112"/>
              <a:gd name="T66" fmla="*/ 0 w 712"/>
              <a:gd name="T67" fmla="*/ 745 h 1112"/>
              <a:gd name="T68" fmla="*/ 0 w 712"/>
              <a:gd name="T69" fmla="*/ 670 h 1112"/>
              <a:gd name="T70" fmla="*/ 0 w 712"/>
              <a:gd name="T71" fmla="*/ 666 h 1112"/>
              <a:gd name="T72" fmla="*/ 0 w 712"/>
              <a:gd name="T73" fmla="*/ 666 h 1112"/>
              <a:gd name="T74" fmla="*/ 21 w 712"/>
              <a:gd name="T75" fmla="*/ 639 h 1112"/>
              <a:gd name="T76" fmla="*/ 35 w 712"/>
              <a:gd name="T77" fmla="*/ 643 h 1112"/>
              <a:gd name="T78" fmla="*/ 109 w 712"/>
              <a:gd name="T79" fmla="*/ 666 h 1112"/>
              <a:gd name="T80" fmla="*/ 200 w 712"/>
              <a:gd name="T81" fmla="*/ 565 h 1112"/>
              <a:gd name="T82" fmla="*/ 109 w 712"/>
              <a:gd name="T83" fmla="*/ 464 h 1112"/>
              <a:gd name="T84" fmla="*/ 35 w 712"/>
              <a:gd name="T85" fmla="*/ 488 h 1112"/>
              <a:gd name="T86" fmla="*/ 21 w 712"/>
              <a:gd name="T87" fmla="*/ 491 h 1112"/>
              <a:gd name="T88" fmla="*/ 0 w 712"/>
              <a:gd name="T89" fmla="*/ 465 h 1112"/>
              <a:gd name="T90" fmla="*/ 0 w 712"/>
              <a:gd name="T91" fmla="*/ 420 h 1112"/>
              <a:gd name="T92" fmla="*/ 0 w 712"/>
              <a:gd name="T93" fmla="*/ 362 h 1112"/>
              <a:gd name="T94" fmla="*/ 0 w 712"/>
              <a:gd name="T95" fmla="*/ 350 h 1112"/>
              <a:gd name="T96" fmla="*/ 0 w 712"/>
              <a:gd name="T97" fmla="*/ 244 h 1112"/>
              <a:gd name="T98" fmla="*/ 1 w 712"/>
              <a:gd name="T99" fmla="*/ 200 h 1112"/>
              <a:gd name="T100" fmla="*/ 255 w 712"/>
              <a:gd name="T101" fmla="*/ 200 h 1112"/>
              <a:gd name="T102" fmla="*/ 260 w 712"/>
              <a:gd name="T103" fmla="*/ 200 h 1112"/>
              <a:gd name="T104" fmla="*/ 303 w 712"/>
              <a:gd name="T105" fmla="*/ 177 h 1112"/>
              <a:gd name="T106" fmla="*/ 302 w 712"/>
              <a:gd name="T107" fmla="*/ 133 h 1112"/>
              <a:gd name="T108" fmla="*/ 281 w 712"/>
              <a:gd name="T109" fmla="*/ 69 h 1112"/>
              <a:gd name="T110" fmla="*/ 360 w 712"/>
              <a:gd name="T111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2" h="1112">
                <a:moveTo>
                  <a:pt x="360" y="0"/>
                </a:moveTo>
                <a:cubicBezTo>
                  <a:pt x="403" y="0"/>
                  <a:pt x="438" y="31"/>
                  <a:pt x="438" y="69"/>
                </a:cubicBezTo>
                <a:cubicBezTo>
                  <a:pt x="438" y="85"/>
                  <a:pt x="423" y="121"/>
                  <a:pt x="417" y="133"/>
                </a:cubicBezTo>
                <a:cubicBezTo>
                  <a:pt x="409" y="148"/>
                  <a:pt x="409" y="164"/>
                  <a:pt x="416" y="177"/>
                </a:cubicBezTo>
                <a:cubicBezTo>
                  <a:pt x="424" y="190"/>
                  <a:pt x="438" y="198"/>
                  <a:pt x="457" y="200"/>
                </a:cubicBezTo>
                <a:cubicBezTo>
                  <a:pt x="457" y="200"/>
                  <a:pt x="457" y="200"/>
                  <a:pt x="457" y="200"/>
                </a:cubicBezTo>
                <a:cubicBezTo>
                  <a:pt x="458" y="200"/>
                  <a:pt x="460" y="200"/>
                  <a:pt x="464" y="200"/>
                </a:cubicBezTo>
                <a:cubicBezTo>
                  <a:pt x="712" y="200"/>
                  <a:pt x="712" y="200"/>
                  <a:pt x="712" y="200"/>
                </a:cubicBezTo>
                <a:cubicBezTo>
                  <a:pt x="712" y="225"/>
                  <a:pt x="712" y="225"/>
                  <a:pt x="712" y="225"/>
                </a:cubicBezTo>
                <a:cubicBezTo>
                  <a:pt x="712" y="237"/>
                  <a:pt x="712" y="237"/>
                  <a:pt x="712" y="237"/>
                </a:cubicBezTo>
                <a:cubicBezTo>
                  <a:pt x="712" y="410"/>
                  <a:pt x="712" y="410"/>
                  <a:pt x="712" y="410"/>
                </a:cubicBezTo>
                <a:cubicBezTo>
                  <a:pt x="712" y="460"/>
                  <a:pt x="712" y="460"/>
                  <a:pt x="712" y="460"/>
                </a:cubicBezTo>
                <a:cubicBezTo>
                  <a:pt x="712" y="466"/>
                  <a:pt x="712" y="466"/>
                  <a:pt x="712" y="466"/>
                </a:cubicBezTo>
                <a:cubicBezTo>
                  <a:pt x="712" y="466"/>
                  <a:pt x="712" y="468"/>
                  <a:pt x="712" y="469"/>
                </a:cubicBezTo>
                <a:cubicBezTo>
                  <a:pt x="712" y="469"/>
                  <a:pt x="712" y="469"/>
                  <a:pt x="712" y="469"/>
                </a:cubicBezTo>
                <a:cubicBezTo>
                  <a:pt x="712" y="471"/>
                  <a:pt x="712" y="474"/>
                  <a:pt x="712" y="477"/>
                </a:cubicBezTo>
                <a:cubicBezTo>
                  <a:pt x="712" y="477"/>
                  <a:pt x="712" y="668"/>
                  <a:pt x="712" y="669"/>
                </a:cubicBezTo>
                <a:cubicBezTo>
                  <a:pt x="712" y="762"/>
                  <a:pt x="712" y="762"/>
                  <a:pt x="712" y="762"/>
                </a:cubicBezTo>
                <a:cubicBezTo>
                  <a:pt x="712" y="912"/>
                  <a:pt x="712" y="912"/>
                  <a:pt x="712" y="912"/>
                </a:cubicBezTo>
                <a:cubicBezTo>
                  <a:pt x="463" y="912"/>
                  <a:pt x="463" y="912"/>
                  <a:pt x="463" y="912"/>
                </a:cubicBezTo>
                <a:cubicBezTo>
                  <a:pt x="460" y="912"/>
                  <a:pt x="458" y="912"/>
                  <a:pt x="457" y="912"/>
                </a:cubicBezTo>
                <a:cubicBezTo>
                  <a:pt x="457" y="912"/>
                  <a:pt x="457" y="912"/>
                  <a:pt x="457" y="912"/>
                </a:cubicBezTo>
                <a:cubicBezTo>
                  <a:pt x="438" y="914"/>
                  <a:pt x="424" y="922"/>
                  <a:pt x="416" y="935"/>
                </a:cubicBezTo>
                <a:cubicBezTo>
                  <a:pt x="409" y="948"/>
                  <a:pt x="409" y="963"/>
                  <a:pt x="417" y="979"/>
                </a:cubicBezTo>
                <a:cubicBezTo>
                  <a:pt x="422" y="991"/>
                  <a:pt x="438" y="1026"/>
                  <a:pt x="438" y="1043"/>
                </a:cubicBezTo>
                <a:cubicBezTo>
                  <a:pt x="438" y="1081"/>
                  <a:pt x="403" y="1112"/>
                  <a:pt x="359" y="1112"/>
                </a:cubicBezTo>
                <a:cubicBezTo>
                  <a:pt x="316" y="1112"/>
                  <a:pt x="281" y="1081"/>
                  <a:pt x="281" y="1043"/>
                </a:cubicBezTo>
                <a:cubicBezTo>
                  <a:pt x="281" y="1026"/>
                  <a:pt x="296" y="991"/>
                  <a:pt x="302" y="979"/>
                </a:cubicBezTo>
                <a:cubicBezTo>
                  <a:pt x="310" y="963"/>
                  <a:pt x="310" y="948"/>
                  <a:pt x="303" y="935"/>
                </a:cubicBezTo>
                <a:cubicBezTo>
                  <a:pt x="295" y="921"/>
                  <a:pt x="280" y="913"/>
                  <a:pt x="260" y="912"/>
                </a:cubicBezTo>
                <a:cubicBezTo>
                  <a:pt x="255" y="912"/>
                  <a:pt x="255" y="912"/>
                  <a:pt x="255" y="912"/>
                </a:cubicBezTo>
                <a:cubicBezTo>
                  <a:pt x="0" y="912"/>
                  <a:pt x="0" y="912"/>
                  <a:pt x="0" y="912"/>
                </a:cubicBezTo>
                <a:cubicBezTo>
                  <a:pt x="0" y="879"/>
                  <a:pt x="0" y="879"/>
                  <a:pt x="0" y="879"/>
                </a:cubicBezTo>
                <a:cubicBezTo>
                  <a:pt x="0" y="745"/>
                  <a:pt x="0" y="745"/>
                  <a:pt x="0" y="745"/>
                </a:cubicBezTo>
                <a:cubicBezTo>
                  <a:pt x="0" y="670"/>
                  <a:pt x="0" y="670"/>
                  <a:pt x="0" y="670"/>
                </a:cubicBezTo>
                <a:cubicBezTo>
                  <a:pt x="0" y="666"/>
                  <a:pt x="0" y="666"/>
                  <a:pt x="0" y="666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49"/>
                  <a:pt x="9" y="639"/>
                  <a:pt x="21" y="639"/>
                </a:cubicBezTo>
                <a:cubicBezTo>
                  <a:pt x="25" y="639"/>
                  <a:pt x="30" y="640"/>
                  <a:pt x="35" y="643"/>
                </a:cubicBezTo>
                <a:cubicBezTo>
                  <a:pt x="40" y="645"/>
                  <a:pt x="84" y="666"/>
                  <a:pt x="109" y="666"/>
                </a:cubicBezTo>
                <a:cubicBezTo>
                  <a:pt x="159" y="666"/>
                  <a:pt x="200" y="621"/>
                  <a:pt x="200" y="565"/>
                </a:cubicBezTo>
                <a:cubicBezTo>
                  <a:pt x="200" y="509"/>
                  <a:pt x="159" y="464"/>
                  <a:pt x="109" y="464"/>
                </a:cubicBezTo>
                <a:cubicBezTo>
                  <a:pt x="84" y="464"/>
                  <a:pt x="40" y="485"/>
                  <a:pt x="35" y="488"/>
                </a:cubicBezTo>
                <a:cubicBezTo>
                  <a:pt x="30" y="490"/>
                  <a:pt x="25" y="491"/>
                  <a:pt x="21" y="491"/>
                </a:cubicBezTo>
                <a:cubicBezTo>
                  <a:pt x="9" y="491"/>
                  <a:pt x="1" y="481"/>
                  <a:pt x="0" y="465"/>
                </a:cubicBezTo>
                <a:cubicBezTo>
                  <a:pt x="0" y="464"/>
                  <a:pt x="0" y="420"/>
                  <a:pt x="0" y="420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50"/>
                  <a:pt x="0" y="350"/>
                  <a:pt x="0" y="35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41"/>
                  <a:pt x="1" y="215"/>
                  <a:pt x="1" y="200"/>
                </a:cubicBezTo>
                <a:cubicBezTo>
                  <a:pt x="255" y="200"/>
                  <a:pt x="255" y="200"/>
                  <a:pt x="255" y="200"/>
                </a:cubicBezTo>
                <a:cubicBezTo>
                  <a:pt x="260" y="200"/>
                  <a:pt x="260" y="200"/>
                  <a:pt x="260" y="200"/>
                </a:cubicBezTo>
                <a:cubicBezTo>
                  <a:pt x="280" y="199"/>
                  <a:pt x="295" y="190"/>
                  <a:pt x="303" y="177"/>
                </a:cubicBezTo>
                <a:cubicBezTo>
                  <a:pt x="310" y="164"/>
                  <a:pt x="310" y="148"/>
                  <a:pt x="302" y="133"/>
                </a:cubicBezTo>
                <a:cubicBezTo>
                  <a:pt x="296" y="121"/>
                  <a:pt x="281" y="85"/>
                  <a:pt x="281" y="69"/>
                </a:cubicBezTo>
                <a:cubicBezTo>
                  <a:pt x="281" y="31"/>
                  <a:pt x="316" y="0"/>
                  <a:pt x="360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1" tIns="34280" rIns="68561" bIns="34280" numCol="1" anchor="t" anchorCtr="0" compatLnSpc="1">
            <a:prstTxWarp prst="textNoShape">
              <a:avLst/>
            </a:prstTxWarp>
          </a:bodyPr>
          <a:lstStyle/>
          <a:p>
            <a:endParaRPr lang="en-US" sz="1050" b="1"/>
          </a:p>
        </p:txBody>
      </p:sp>
      <p:sp>
        <p:nvSpPr>
          <p:cNvPr id="8" name="ICON">
            <a:extLst>
              <a:ext uri="{FF2B5EF4-FFF2-40B4-BE49-F238E27FC236}">
                <a16:creationId xmlns:a16="http://schemas.microsoft.com/office/drawing/2014/main" id="{E0CFFA24-BB8E-4CAF-9524-D49825E940C8}"/>
              </a:ext>
            </a:extLst>
          </p:cNvPr>
          <p:cNvSpPr>
            <a:spLocks noEditPoints="1"/>
          </p:cNvSpPr>
          <p:nvPr/>
        </p:nvSpPr>
        <p:spPr bwMode="auto">
          <a:xfrm>
            <a:off x="8698650" y="3228835"/>
            <a:ext cx="841590" cy="692884"/>
          </a:xfrm>
          <a:custGeom>
            <a:avLst/>
            <a:gdLst>
              <a:gd name="T0" fmla="*/ 460 w 486"/>
              <a:gd name="T1" fmla="*/ 98 h 400"/>
              <a:gd name="T2" fmla="*/ 342 w 486"/>
              <a:gd name="T3" fmla="*/ 0 h 400"/>
              <a:gd name="T4" fmla="*/ 243 w 486"/>
              <a:gd name="T5" fmla="*/ 58 h 400"/>
              <a:gd name="T6" fmla="*/ 144 w 486"/>
              <a:gd name="T7" fmla="*/ 0 h 400"/>
              <a:gd name="T8" fmla="*/ 25 w 486"/>
              <a:gd name="T9" fmla="*/ 98 h 400"/>
              <a:gd name="T10" fmla="*/ 239 w 486"/>
              <a:gd name="T11" fmla="*/ 398 h 400"/>
              <a:gd name="T12" fmla="*/ 243 w 486"/>
              <a:gd name="T13" fmla="*/ 400 h 400"/>
              <a:gd name="T14" fmla="*/ 246 w 486"/>
              <a:gd name="T15" fmla="*/ 398 h 400"/>
              <a:gd name="T16" fmla="*/ 460 w 486"/>
              <a:gd name="T17" fmla="*/ 98 h 400"/>
              <a:gd name="T18" fmla="*/ 243 w 486"/>
              <a:gd name="T19" fmla="*/ 384 h 400"/>
              <a:gd name="T20" fmla="*/ 39 w 486"/>
              <a:gd name="T21" fmla="*/ 102 h 400"/>
              <a:gd name="T22" fmla="*/ 144 w 486"/>
              <a:gd name="T23" fmla="*/ 14 h 400"/>
              <a:gd name="T24" fmla="*/ 237 w 486"/>
              <a:gd name="T25" fmla="*/ 74 h 400"/>
              <a:gd name="T26" fmla="*/ 243 w 486"/>
              <a:gd name="T27" fmla="*/ 83 h 400"/>
              <a:gd name="T28" fmla="*/ 249 w 486"/>
              <a:gd name="T29" fmla="*/ 74 h 400"/>
              <a:gd name="T30" fmla="*/ 342 w 486"/>
              <a:gd name="T31" fmla="*/ 14 h 400"/>
              <a:gd name="T32" fmla="*/ 447 w 486"/>
              <a:gd name="T33" fmla="*/ 102 h 400"/>
              <a:gd name="T34" fmla="*/ 243 w 486"/>
              <a:gd name="T35" fmla="*/ 384 h 400"/>
              <a:gd name="T36" fmla="*/ 144 w 486"/>
              <a:gd name="T37" fmla="*/ 38 h 400"/>
              <a:gd name="T38" fmla="*/ 62 w 486"/>
              <a:gd name="T39" fmla="*/ 107 h 400"/>
              <a:gd name="T40" fmla="*/ 64 w 486"/>
              <a:gd name="T41" fmla="*/ 112 h 400"/>
              <a:gd name="T42" fmla="*/ 65 w 486"/>
              <a:gd name="T43" fmla="*/ 112 h 400"/>
              <a:gd name="T44" fmla="*/ 69 w 486"/>
              <a:gd name="T45" fmla="*/ 109 h 400"/>
              <a:gd name="T46" fmla="*/ 144 w 486"/>
              <a:gd name="T47" fmla="*/ 45 h 400"/>
              <a:gd name="T48" fmla="*/ 147 w 486"/>
              <a:gd name="T49" fmla="*/ 41 h 400"/>
              <a:gd name="T50" fmla="*/ 144 w 486"/>
              <a:gd name="T51" fmla="*/ 38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6" h="400">
                <a:moveTo>
                  <a:pt x="460" y="98"/>
                </a:moveTo>
                <a:cubicBezTo>
                  <a:pt x="445" y="40"/>
                  <a:pt x="397" y="0"/>
                  <a:pt x="342" y="0"/>
                </a:cubicBezTo>
                <a:cubicBezTo>
                  <a:pt x="303" y="0"/>
                  <a:pt x="268" y="20"/>
                  <a:pt x="243" y="58"/>
                </a:cubicBezTo>
                <a:cubicBezTo>
                  <a:pt x="217" y="20"/>
                  <a:pt x="182" y="0"/>
                  <a:pt x="144" y="0"/>
                </a:cubicBezTo>
                <a:cubicBezTo>
                  <a:pt x="89" y="0"/>
                  <a:pt x="40" y="40"/>
                  <a:pt x="25" y="98"/>
                </a:cubicBezTo>
                <a:cubicBezTo>
                  <a:pt x="0" y="199"/>
                  <a:pt x="80" y="311"/>
                  <a:pt x="239" y="398"/>
                </a:cubicBezTo>
                <a:cubicBezTo>
                  <a:pt x="243" y="400"/>
                  <a:pt x="243" y="400"/>
                  <a:pt x="243" y="400"/>
                </a:cubicBezTo>
                <a:cubicBezTo>
                  <a:pt x="246" y="398"/>
                  <a:pt x="246" y="398"/>
                  <a:pt x="246" y="398"/>
                </a:cubicBezTo>
                <a:cubicBezTo>
                  <a:pt x="406" y="311"/>
                  <a:pt x="486" y="199"/>
                  <a:pt x="460" y="98"/>
                </a:cubicBezTo>
                <a:close/>
                <a:moveTo>
                  <a:pt x="243" y="384"/>
                </a:moveTo>
                <a:cubicBezTo>
                  <a:pt x="91" y="300"/>
                  <a:pt x="15" y="195"/>
                  <a:pt x="39" y="102"/>
                </a:cubicBezTo>
                <a:cubicBezTo>
                  <a:pt x="52" y="50"/>
                  <a:pt x="95" y="14"/>
                  <a:pt x="144" y="14"/>
                </a:cubicBezTo>
                <a:cubicBezTo>
                  <a:pt x="180" y="14"/>
                  <a:pt x="214" y="35"/>
                  <a:pt x="237" y="74"/>
                </a:cubicBezTo>
                <a:cubicBezTo>
                  <a:pt x="243" y="83"/>
                  <a:pt x="243" y="83"/>
                  <a:pt x="243" y="83"/>
                </a:cubicBezTo>
                <a:cubicBezTo>
                  <a:pt x="249" y="74"/>
                  <a:pt x="249" y="74"/>
                  <a:pt x="249" y="74"/>
                </a:cubicBezTo>
                <a:cubicBezTo>
                  <a:pt x="272" y="35"/>
                  <a:pt x="305" y="14"/>
                  <a:pt x="342" y="14"/>
                </a:cubicBezTo>
                <a:cubicBezTo>
                  <a:pt x="391" y="14"/>
                  <a:pt x="434" y="50"/>
                  <a:pt x="447" y="102"/>
                </a:cubicBezTo>
                <a:cubicBezTo>
                  <a:pt x="471" y="195"/>
                  <a:pt x="394" y="300"/>
                  <a:pt x="243" y="384"/>
                </a:cubicBezTo>
                <a:close/>
                <a:moveTo>
                  <a:pt x="144" y="38"/>
                </a:moveTo>
                <a:cubicBezTo>
                  <a:pt x="107" y="38"/>
                  <a:pt x="72" y="67"/>
                  <a:pt x="62" y="107"/>
                </a:cubicBezTo>
                <a:cubicBezTo>
                  <a:pt x="62" y="109"/>
                  <a:pt x="63" y="111"/>
                  <a:pt x="64" y="112"/>
                </a:cubicBezTo>
                <a:cubicBezTo>
                  <a:pt x="65" y="112"/>
                  <a:pt x="65" y="112"/>
                  <a:pt x="65" y="112"/>
                </a:cubicBezTo>
                <a:cubicBezTo>
                  <a:pt x="67" y="112"/>
                  <a:pt x="68" y="111"/>
                  <a:pt x="69" y="109"/>
                </a:cubicBezTo>
                <a:cubicBezTo>
                  <a:pt x="78" y="72"/>
                  <a:pt x="110" y="45"/>
                  <a:pt x="144" y="45"/>
                </a:cubicBezTo>
                <a:cubicBezTo>
                  <a:pt x="145" y="45"/>
                  <a:pt x="147" y="43"/>
                  <a:pt x="147" y="41"/>
                </a:cubicBezTo>
                <a:cubicBezTo>
                  <a:pt x="147" y="39"/>
                  <a:pt x="145" y="38"/>
                  <a:pt x="144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ICON">
            <a:extLst>
              <a:ext uri="{FF2B5EF4-FFF2-40B4-BE49-F238E27FC236}">
                <a16:creationId xmlns:a16="http://schemas.microsoft.com/office/drawing/2014/main" id="{D11DBE46-6B63-46DD-8222-25CC4532044A}"/>
              </a:ext>
            </a:extLst>
          </p:cNvPr>
          <p:cNvSpPr>
            <a:spLocks noEditPoints="1"/>
          </p:cNvSpPr>
          <p:nvPr/>
        </p:nvSpPr>
        <p:spPr bwMode="auto">
          <a:xfrm>
            <a:off x="10592267" y="5042936"/>
            <a:ext cx="854945" cy="854944"/>
          </a:xfrm>
          <a:custGeom>
            <a:avLst/>
            <a:gdLst>
              <a:gd name="T0" fmla="*/ 205 w 410"/>
              <a:gd name="T1" fmla="*/ 265 h 410"/>
              <a:gd name="T2" fmla="*/ 205 w 410"/>
              <a:gd name="T3" fmla="*/ 258 h 410"/>
              <a:gd name="T4" fmla="*/ 258 w 410"/>
              <a:gd name="T5" fmla="*/ 205 h 410"/>
              <a:gd name="T6" fmla="*/ 342 w 410"/>
              <a:gd name="T7" fmla="*/ 150 h 410"/>
              <a:gd name="T8" fmla="*/ 363 w 410"/>
              <a:gd name="T9" fmla="*/ 73 h 410"/>
              <a:gd name="T10" fmla="*/ 263 w 410"/>
              <a:gd name="T11" fmla="*/ 69 h 410"/>
              <a:gd name="T12" fmla="*/ 224 w 410"/>
              <a:gd name="T13" fmla="*/ 0 h 410"/>
              <a:gd name="T14" fmla="*/ 151 w 410"/>
              <a:gd name="T15" fmla="*/ 68 h 410"/>
              <a:gd name="T16" fmla="*/ 73 w 410"/>
              <a:gd name="T17" fmla="*/ 46 h 410"/>
              <a:gd name="T18" fmla="*/ 70 w 410"/>
              <a:gd name="T19" fmla="*/ 146 h 410"/>
              <a:gd name="T20" fmla="*/ 0 w 410"/>
              <a:gd name="T21" fmla="*/ 185 h 410"/>
              <a:gd name="T22" fmla="*/ 68 w 410"/>
              <a:gd name="T23" fmla="*/ 259 h 410"/>
              <a:gd name="T24" fmla="*/ 46 w 410"/>
              <a:gd name="T25" fmla="*/ 336 h 410"/>
              <a:gd name="T26" fmla="*/ 146 w 410"/>
              <a:gd name="T27" fmla="*/ 340 h 410"/>
              <a:gd name="T28" fmla="*/ 186 w 410"/>
              <a:gd name="T29" fmla="*/ 410 h 410"/>
              <a:gd name="T30" fmla="*/ 259 w 410"/>
              <a:gd name="T31" fmla="*/ 342 h 410"/>
              <a:gd name="T32" fmla="*/ 315 w 410"/>
              <a:gd name="T33" fmla="*/ 371 h 410"/>
              <a:gd name="T34" fmla="*/ 366 w 410"/>
              <a:gd name="T35" fmla="*/ 297 h 410"/>
              <a:gd name="T36" fmla="*/ 384 w 410"/>
              <a:gd name="T37" fmla="*/ 253 h 410"/>
              <a:gd name="T38" fmla="*/ 384 w 410"/>
              <a:gd name="T39" fmla="*/ 156 h 410"/>
              <a:gd name="T40" fmla="*/ 337 w 410"/>
              <a:gd name="T41" fmla="*/ 245 h 410"/>
              <a:gd name="T42" fmla="*/ 328 w 410"/>
              <a:gd name="T43" fmla="*/ 269 h 410"/>
              <a:gd name="T44" fmla="*/ 327 w 410"/>
              <a:gd name="T45" fmla="*/ 353 h 410"/>
              <a:gd name="T46" fmla="*/ 270 w 410"/>
              <a:gd name="T47" fmla="*/ 327 h 410"/>
              <a:gd name="T48" fmla="*/ 246 w 410"/>
              <a:gd name="T49" fmla="*/ 338 h 410"/>
              <a:gd name="T50" fmla="*/ 186 w 410"/>
              <a:gd name="T51" fmla="*/ 396 h 410"/>
              <a:gd name="T52" fmla="*/ 158 w 410"/>
              <a:gd name="T53" fmla="*/ 339 h 410"/>
              <a:gd name="T54" fmla="*/ 148 w 410"/>
              <a:gd name="T55" fmla="*/ 326 h 410"/>
              <a:gd name="T56" fmla="*/ 83 w 410"/>
              <a:gd name="T57" fmla="*/ 353 h 410"/>
              <a:gd name="T58" fmla="*/ 83 w 410"/>
              <a:gd name="T59" fmla="*/ 268 h 410"/>
              <a:gd name="T60" fmla="*/ 73 w 410"/>
              <a:gd name="T61" fmla="*/ 245 h 410"/>
              <a:gd name="T62" fmla="*/ 14 w 410"/>
              <a:gd name="T63" fmla="*/ 185 h 410"/>
              <a:gd name="T64" fmla="*/ 74 w 410"/>
              <a:gd name="T65" fmla="*/ 163 h 410"/>
              <a:gd name="T66" fmla="*/ 83 w 410"/>
              <a:gd name="T67" fmla="*/ 140 h 410"/>
              <a:gd name="T68" fmla="*/ 83 w 410"/>
              <a:gd name="T69" fmla="*/ 55 h 410"/>
              <a:gd name="T70" fmla="*/ 149 w 410"/>
              <a:gd name="T71" fmla="*/ 83 h 410"/>
              <a:gd name="T72" fmla="*/ 170 w 410"/>
              <a:gd name="T73" fmla="*/ 27 h 410"/>
              <a:gd name="T74" fmla="*/ 240 w 410"/>
              <a:gd name="T75" fmla="*/ 27 h 410"/>
              <a:gd name="T76" fmla="*/ 251 w 410"/>
              <a:gd name="T77" fmla="*/ 79 h 410"/>
              <a:gd name="T78" fmla="*/ 305 w 410"/>
              <a:gd name="T79" fmla="*/ 54 h 410"/>
              <a:gd name="T80" fmla="*/ 355 w 410"/>
              <a:gd name="T81" fmla="*/ 104 h 410"/>
              <a:gd name="T82" fmla="*/ 331 w 410"/>
              <a:gd name="T83" fmla="*/ 159 h 410"/>
              <a:gd name="T84" fmla="*/ 397 w 410"/>
              <a:gd name="T85" fmla="*/ 185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0" h="410">
                <a:moveTo>
                  <a:pt x="205" y="145"/>
                </a:moveTo>
                <a:cubicBezTo>
                  <a:pt x="172" y="145"/>
                  <a:pt x="145" y="172"/>
                  <a:pt x="145" y="205"/>
                </a:cubicBezTo>
                <a:cubicBezTo>
                  <a:pt x="145" y="238"/>
                  <a:pt x="172" y="265"/>
                  <a:pt x="205" y="265"/>
                </a:cubicBezTo>
                <a:cubicBezTo>
                  <a:pt x="238" y="265"/>
                  <a:pt x="265" y="238"/>
                  <a:pt x="265" y="205"/>
                </a:cubicBezTo>
                <a:cubicBezTo>
                  <a:pt x="265" y="172"/>
                  <a:pt x="238" y="145"/>
                  <a:pt x="205" y="145"/>
                </a:cubicBezTo>
                <a:close/>
                <a:moveTo>
                  <a:pt x="205" y="258"/>
                </a:moveTo>
                <a:cubicBezTo>
                  <a:pt x="176" y="258"/>
                  <a:pt x="152" y="234"/>
                  <a:pt x="152" y="205"/>
                </a:cubicBezTo>
                <a:cubicBezTo>
                  <a:pt x="152" y="176"/>
                  <a:pt x="176" y="152"/>
                  <a:pt x="205" y="152"/>
                </a:cubicBezTo>
                <a:cubicBezTo>
                  <a:pt x="235" y="152"/>
                  <a:pt x="258" y="176"/>
                  <a:pt x="258" y="205"/>
                </a:cubicBezTo>
                <a:cubicBezTo>
                  <a:pt x="258" y="234"/>
                  <a:pt x="235" y="258"/>
                  <a:pt x="205" y="258"/>
                </a:cubicBezTo>
                <a:close/>
                <a:moveTo>
                  <a:pt x="384" y="156"/>
                </a:moveTo>
                <a:cubicBezTo>
                  <a:pt x="342" y="150"/>
                  <a:pt x="342" y="150"/>
                  <a:pt x="342" y="150"/>
                </a:cubicBezTo>
                <a:cubicBezTo>
                  <a:pt x="342" y="148"/>
                  <a:pt x="341" y="147"/>
                  <a:pt x="340" y="145"/>
                </a:cubicBezTo>
                <a:cubicBezTo>
                  <a:pt x="366" y="112"/>
                  <a:pt x="366" y="112"/>
                  <a:pt x="366" y="112"/>
                </a:cubicBezTo>
                <a:cubicBezTo>
                  <a:pt x="374" y="101"/>
                  <a:pt x="373" y="83"/>
                  <a:pt x="363" y="73"/>
                </a:cubicBezTo>
                <a:cubicBezTo>
                  <a:pt x="336" y="46"/>
                  <a:pt x="336" y="46"/>
                  <a:pt x="336" y="46"/>
                </a:cubicBezTo>
                <a:cubicBezTo>
                  <a:pt x="326" y="36"/>
                  <a:pt x="308" y="35"/>
                  <a:pt x="297" y="43"/>
                </a:cubicBezTo>
                <a:cubicBezTo>
                  <a:pt x="263" y="69"/>
                  <a:pt x="263" y="69"/>
                  <a:pt x="263" y="69"/>
                </a:cubicBezTo>
                <a:cubicBezTo>
                  <a:pt x="262" y="69"/>
                  <a:pt x="261" y="68"/>
                  <a:pt x="260" y="68"/>
                </a:cubicBezTo>
                <a:cubicBezTo>
                  <a:pt x="254" y="26"/>
                  <a:pt x="254" y="26"/>
                  <a:pt x="254" y="26"/>
                </a:cubicBezTo>
                <a:cubicBezTo>
                  <a:pt x="252" y="11"/>
                  <a:pt x="239" y="0"/>
                  <a:pt x="224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172" y="0"/>
                  <a:pt x="159" y="11"/>
                  <a:pt x="157" y="26"/>
                </a:cubicBezTo>
                <a:cubicBezTo>
                  <a:pt x="151" y="68"/>
                  <a:pt x="151" y="68"/>
                  <a:pt x="151" y="68"/>
                </a:cubicBezTo>
                <a:cubicBezTo>
                  <a:pt x="150" y="68"/>
                  <a:pt x="148" y="69"/>
                  <a:pt x="147" y="69"/>
                </a:cubicBezTo>
                <a:cubicBezTo>
                  <a:pt x="113" y="43"/>
                  <a:pt x="113" y="43"/>
                  <a:pt x="113" y="43"/>
                </a:cubicBezTo>
                <a:cubicBezTo>
                  <a:pt x="102" y="35"/>
                  <a:pt x="83" y="36"/>
                  <a:pt x="73" y="46"/>
                </a:cubicBezTo>
                <a:cubicBezTo>
                  <a:pt x="46" y="73"/>
                  <a:pt x="46" y="73"/>
                  <a:pt x="46" y="73"/>
                </a:cubicBezTo>
                <a:cubicBezTo>
                  <a:pt x="36" y="83"/>
                  <a:pt x="35" y="101"/>
                  <a:pt x="44" y="112"/>
                </a:cubicBezTo>
                <a:cubicBezTo>
                  <a:pt x="70" y="146"/>
                  <a:pt x="70" y="146"/>
                  <a:pt x="70" y="146"/>
                </a:cubicBezTo>
                <a:cubicBezTo>
                  <a:pt x="69" y="147"/>
                  <a:pt x="69" y="149"/>
                  <a:pt x="68" y="150"/>
                </a:cubicBezTo>
                <a:cubicBezTo>
                  <a:pt x="26" y="156"/>
                  <a:pt x="26" y="156"/>
                  <a:pt x="26" y="156"/>
                </a:cubicBezTo>
                <a:cubicBezTo>
                  <a:pt x="11" y="158"/>
                  <a:pt x="0" y="171"/>
                  <a:pt x="0" y="185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38"/>
                  <a:pt x="11" y="251"/>
                  <a:pt x="26" y="253"/>
                </a:cubicBezTo>
                <a:cubicBezTo>
                  <a:pt x="68" y="259"/>
                  <a:pt x="68" y="259"/>
                  <a:pt x="68" y="259"/>
                </a:cubicBezTo>
                <a:cubicBezTo>
                  <a:pt x="68" y="260"/>
                  <a:pt x="69" y="261"/>
                  <a:pt x="69" y="263"/>
                </a:cubicBezTo>
                <a:cubicBezTo>
                  <a:pt x="43" y="297"/>
                  <a:pt x="43" y="297"/>
                  <a:pt x="43" y="297"/>
                </a:cubicBezTo>
                <a:cubicBezTo>
                  <a:pt x="35" y="308"/>
                  <a:pt x="36" y="326"/>
                  <a:pt x="46" y="336"/>
                </a:cubicBezTo>
                <a:cubicBezTo>
                  <a:pt x="73" y="363"/>
                  <a:pt x="73" y="363"/>
                  <a:pt x="73" y="363"/>
                </a:cubicBezTo>
                <a:cubicBezTo>
                  <a:pt x="83" y="373"/>
                  <a:pt x="101" y="374"/>
                  <a:pt x="112" y="366"/>
                </a:cubicBezTo>
                <a:cubicBezTo>
                  <a:pt x="146" y="340"/>
                  <a:pt x="146" y="340"/>
                  <a:pt x="146" y="340"/>
                </a:cubicBezTo>
                <a:cubicBezTo>
                  <a:pt x="147" y="341"/>
                  <a:pt x="149" y="342"/>
                  <a:pt x="151" y="342"/>
                </a:cubicBezTo>
                <a:cubicBezTo>
                  <a:pt x="157" y="384"/>
                  <a:pt x="157" y="384"/>
                  <a:pt x="157" y="384"/>
                </a:cubicBezTo>
                <a:cubicBezTo>
                  <a:pt x="159" y="398"/>
                  <a:pt x="172" y="410"/>
                  <a:pt x="186" y="410"/>
                </a:cubicBezTo>
                <a:cubicBezTo>
                  <a:pt x="224" y="410"/>
                  <a:pt x="224" y="410"/>
                  <a:pt x="224" y="410"/>
                </a:cubicBezTo>
                <a:cubicBezTo>
                  <a:pt x="239" y="410"/>
                  <a:pt x="252" y="398"/>
                  <a:pt x="254" y="384"/>
                </a:cubicBezTo>
                <a:cubicBezTo>
                  <a:pt x="259" y="342"/>
                  <a:pt x="259" y="342"/>
                  <a:pt x="259" y="342"/>
                </a:cubicBezTo>
                <a:cubicBezTo>
                  <a:pt x="261" y="342"/>
                  <a:pt x="263" y="341"/>
                  <a:pt x="265" y="340"/>
                </a:cubicBezTo>
                <a:cubicBezTo>
                  <a:pt x="297" y="365"/>
                  <a:pt x="297" y="365"/>
                  <a:pt x="297" y="365"/>
                </a:cubicBezTo>
                <a:cubicBezTo>
                  <a:pt x="302" y="369"/>
                  <a:pt x="309" y="371"/>
                  <a:pt x="315" y="371"/>
                </a:cubicBezTo>
                <a:cubicBezTo>
                  <a:pt x="324" y="371"/>
                  <a:pt x="331" y="368"/>
                  <a:pt x="337" y="363"/>
                </a:cubicBezTo>
                <a:cubicBezTo>
                  <a:pt x="364" y="336"/>
                  <a:pt x="364" y="336"/>
                  <a:pt x="364" y="336"/>
                </a:cubicBezTo>
                <a:cubicBezTo>
                  <a:pt x="374" y="326"/>
                  <a:pt x="375" y="308"/>
                  <a:pt x="366" y="297"/>
                </a:cubicBezTo>
                <a:cubicBezTo>
                  <a:pt x="341" y="264"/>
                  <a:pt x="341" y="264"/>
                  <a:pt x="341" y="264"/>
                </a:cubicBezTo>
                <a:cubicBezTo>
                  <a:pt x="342" y="262"/>
                  <a:pt x="342" y="260"/>
                  <a:pt x="343" y="258"/>
                </a:cubicBezTo>
                <a:cubicBezTo>
                  <a:pt x="384" y="253"/>
                  <a:pt x="384" y="253"/>
                  <a:pt x="384" y="253"/>
                </a:cubicBezTo>
                <a:cubicBezTo>
                  <a:pt x="399" y="251"/>
                  <a:pt x="410" y="238"/>
                  <a:pt x="410" y="223"/>
                </a:cubicBezTo>
                <a:cubicBezTo>
                  <a:pt x="410" y="185"/>
                  <a:pt x="410" y="185"/>
                  <a:pt x="410" y="185"/>
                </a:cubicBezTo>
                <a:cubicBezTo>
                  <a:pt x="410" y="171"/>
                  <a:pt x="399" y="158"/>
                  <a:pt x="384" y="156"/>
                </a:cubicBezTo>
                <a:close/>
                <a:moveTo>
                  <a:pt x="397" y="223"/>
                </a:moveTo>
                <a:cubicBezTo>
                  <a:pt x="397" y="231"/>
                  <a:pt x="390" y="238"/>
                  <a:pt x="382" y="239"/>
                </a:cubicBezTo>
                <a:cubicBezTo>
                  <a:pt x="337" y="245"/>
                  <a:pt x="337" y="245"/>
                  <a:pt x="337" y="245"/>
                </a:cubicBezTo>
                <a:cubicBezTo>
                  <a:pt x="335" y="246"/>
                  <a:pt x="332" y="247"/>
                  <a:pt x="332" y="250"/>
                </a:cubicBezTo>
                <a:cubicBezTo>
                  <a:pt x="330" y="254"/>
                  <a:pt x="328" y="258"/>
                  <a:pt x="327" y="262"/>
                </a:cubicBezTo>
                <a:cubicBezTo>
                  <a:pt x="326" y="264"/>
                  <a:pt x="326" y="267"/>
                  <a:pt x="328" y="269"/>
                </a:cubicBezTo>
                <a:cubicBezTo>
                  <a:pt x="355" y="305"/>
                  <a:pt x="355" y="305"/>
                  <a:pt x="355" y="305"/>
                </a:cubicBezTo>
                <a:cubicBezTo>
                  <a:pt x="360" y="311"/>
                  <a:pt x="359" y="321"/>
                  <a:pt x="354" y="326"/>
                </a:cubicBezTo>
                <a:cubicBezTo>
                  <a:pt x="327" y="353"/>
                  <a:pt x="327" y="353"/>
                  <a:pt x="327" y="353"/>
                </a:cubicBezTo>
                <a:cubicBezTo>
                  <a:pt x="324" y="356"/>
                  <a:pt x="320" y="358"/>
                  <a:pt x="315" y="358"/>
                </a:cubicBezTo>
                <a:cubicBezTo>
                  <a:pt x="312" y="358"/>
                  <a:pt x="308" y="357"/>
                  <a:pt x="306" y="355"/>
                </a:cubicBezTo>
                <a:cubicBezTo>
                  <a:pt x="270" y="327"/>
                  <a:pt x="270" y="327"/>
                  <a:pt x="270" y="327"/>
                </a:cubicBezTo>
                <a:cubicBezTo>
                  <a:pt x="268" y="325"/>
                  <a:pt x="265" y="325"/>
                  <a:pt x="262" y="326"/>
                </a:cubicBezTo>
                <a:cubicBezTo>
                  <a:pt x="259" y="328"/>
                  <a:pt x="255" y="330"/>
                  <a:pt x="251" y="331"/>
                </a:cubicBezTo>
                <a:cubicBezTo>
                  <a:pt x="248" y="332"/>
                  <a:pt x="247" y="335"/>
                  <a:pt x="246" y="338"/>
                </a:cubicBezTo>
                <a:cubicBezTo>
                  <a:pt x="240" y="382"/>
                  <a:pt x="240" y="382"/>
                  <a:pt x="240" y="382"/>
                </a:cubicBezTo>
                <a:cubicBezTo>
                  <a:pt x="239" y="390"/>
                  <a:pt x="232" y="396"/>
                  <a:pt x="224" y="396"/>
                </a:cubicBezTo>
                <a:cubicBezTo>
                  <a:pt x="186" y="396"/>
                  <a:pt x="186" y="396"/>
                  <a:pt x="186" y="396"/>
                </a:cubicBezTo>
                <a:cubicBezTo>
                  <a:pt x="179" y="396"/>
                  <a:pt x="171" y="390"/>
                  <a:pt x="170" y="382"/>
                </a:cubicBezTo>
                <a:cubicBezTo>
                  <a:pt x="164" y="338"/>
                  <a:pt x="164" y="338"/>
                  <a:pt x="164" y="338"/>
                </a:cubicBezTo>
                <a:cubicBezTo>
                  <a:pt x="158" y="339"/>
                  <a:pt x="158" y="339"/>
                  <a:pt x="158" y="339"/>
                </a:cubicBezTo>
                <a:cubicBezTo>
                  <a:pt x="164" y="337"/>
                  <a:pt x="164" y="337"/>
                  <a:pt x="164" y="337"/>
                </a:cubicBezTo>
                <a:cubicBezTo>
                  <a:pt x="164" y="334"/>
                  <a:pt x="162" y="332"/>
                  <a:pt x="160" y="331"/>
                </a:cubicBezTo>
                <a:cubicBezTo>
                  <a:pt x="156" y="329"/>
                  <a:pt x="152" y="328"/>
                  <a:pt x="148" y="326"/>
                </a:cubicBezTo>
                <a:cubicBezTo>
                  <a:pt x="145" y="325"/>
                  <a:pt x="142" y="326"/>
                  <a:pt x="140" y="327"/>
                </a:cubicBezTo>
                <a:cubicBezTo>
                  <a:pt x="104" y="355"/>
                  <a:pt x="104" y="355"/>
                  <a:pt x="104" y="355"/>
                </a:cubicBezTo>
                <a:cubicBezTo>
                  <a:pt x="98" y="359"/>
                  <a:pt x="88" y="359"/>
                  <a:pt x="83" y="353"/>
                </a:cubicBezTo>
                <a:cubicBezTo>
                  <a:pt x="56" y="327"/>
                  <a:pt x="56" y="327"/>
                  <a:pt x="56" y="327"/>
                </a:cubicBezTo>
                <a:cubicBezTo>
                  <a:pt x="50" y="321"/>
                  <a:pt x="50" y="311"/>
                  <a:pt x="54" y="305"/>
                </a:cubicBezTo>
                <a:cubicBezTo>
                  <a:pt x="83" y="268"/>
                  <a:pt x="83" y="268"/>
                  <a:pt x="83" y="268"/>
                </a:cubicBezTo>
                <a:cubicBezTo>
                  <a:pt x="84" y="266"/>
                  <a:pt x="85" y="263"/>
                  <a:pt x="83" y="261"/>
                </a:cubicBezTo>
                <a:cubicBezTo>
                  <a:pt x="82" y="257"/>
                  <a:pt x="80" y="254"/>
                  <a:pt x="79" y="250"/>
                </a:cubicBezTo>
                <a:cubicBezTo>
                  <a:pt x="78" y="247"/>
                  <a:pt x="76" y="246"/>
                  <a:pt x="73" y="245"/>
                </a:cubicBezTo>
                <a:cubicBezTo>
                  <a:pt x="28" y="239"/>
                  <a:pt x="28" y="239"/>
                  <a:pt x="28" y="239"/>
                </a:cubicBezTo>
                <a:cubicBezTo>
                  <a:pt x="20" y="238"/>
                  <a:pt x="14" y="231"/>
                  <a:pt x="14" y="223"/>
                </a:cubicBezTo>
                <a:cubicBezTo>
                  <a:pt x="14" y="185"/>
                  <a:pt x="14" y="185"/>
                  <a:pt x="14" y="185"/>
                </a:cubicBezTo>
                <a:cubicBezTo>
                  <a:pt x="14" y="178"/>
                  <a:pt x="20" y="170"/>
                  <a:pt x="28" y="169"/>
                </a:cubicBezTo>
                <a:cubicBezTo>
                  <a:pt x="71" y="163"/>
                  <a:pt x="71" y="163"/>
                  <a:pt x="71" y="163"/>
                </a:cubicBezTo>
                <a:cubicBezTo>
                  <a:pt x="74" y="163"/>
                  <a:pt x="74" y="163"/>
                  <a:pt x="74" y="163"/>
                </a:cubicBezTo>
                <a:cubicBezTo>
                  <a:pt x="76" y="163"/>
                  <a:pt x="79" y="161"/>
                  <a:pt x="80" y="159"/>
                </a:cubicBezTo>
                <a:cubicBezTo>
                  <a:pt x="81" y="155"/>
                  <a:pt x="82" y="151"/>
                  <a:pt x="84" y="148"/>
                </a:cubicBezTo>
                <a:cubicBezTo>
                  <a:pt x="85" y="146"/>
                  <a:pt x="84" y="142"/>
                  <a:pt x="83" y="140"/>
                </a:cubicBezTo>
                <a:cubicBezTo>
                  <a:pt x="55" y="104"/>
                  <a:pt x="55" y="104"/>
                  <a:pt x="55" y="104"/>
                </a:cubicBezTo>
                <a:cubicBezTo>
                  <a:pt x="50" y="98"/>
                  <a:pt x="51" y="88"/>
                  <a:pt x="56" y="82"/>
                </a:cubicBezTo>
                <a:cubicBezTo>
                  <a:pt x="83" y="55"/>
                  <a:pt x="83" y="55"/>
                  <a:pt x="83" y="55"/>
                </a:cubicBezTo>
                <a:cubicBezTo>
                  <a:pt x="88" y="50"/>
                  <a:pt x="98" y="50"/>
                  <a:pt x="104" y="54"/>
                </a:cubicBezTo>
                <a:cubicBezTo>
                  <a:pt x="142" y="83"/>
                  <a:pt x="142" y="83"/>
                  <a:pt x="142" y="83"/>
                </a:cubicBezTo>
                <a:cubicBezTo>
                  <a:pt x="144" y="84"/>
                  <a:pt x="146" y="84"/>
                  <a:pt x="149" y="83"/>
                </a:cubicBezTo>
                <a:cubicBezTo>
                  <a:pt x="152" y="82"/>
                  <a:pt x="156" y="80"/>
                  <a:pt x="160" y="79"/>
                </a:cubicBezTo>
                <a:cubicBezTo>
                  <a:pt x="162" y="78"/>
                  <a:pt x="164" y="75"/>
                  <a:pt x="164" y="73"/>
                </a:cubicBezTo>
                <a:cubicBezTo>
                  <a:pt x="170" y="27"/>
                  <a:pt x="170" y="27"/>
                  <a:pt x="170" y="27"/>
                </a:cubicBezTo>
                <a:cubicBezTo>
                  <a:pt x="171" y="20"/>
                  <a:pt x="179" y="13"/>
                  <a:pt x="186" y="13"/>
                </a:cubicBezTo>
                <a:cubicBezTo>
                  <a:pt x="224" y="13"/>
                  <a:pt x="224" y="13"/>
                  <a:pt x="224" y="13"/>
                </a:cubicBezTo>
                <a:cubicBezTo>
                  <a:pt x="232" y="13"/>
                  <a:pt x="239" y="20"/>
                  <a:pt x="240" y="27"/>
                </a:cubicBezTo>
                <a:cubicBezTo>
                  <a:pt x="246" y="70"/>
                  <a:pt x="246" y="70"/>
                  <a:pt x="246" y="70"/>
                </a:cubicBezTo>
                <a:cubicBezTo>
                  <a:pt x="247" y="73"/>
                  <a:pt x="247" y="73"/>
                  <a:pt x="247" y="73"/>
                </a:cubicBezTo>
                <a:cubicBezTo>
                  <a:pt x="247" y="76"/>
                  <a:pt x="249" y="78"/>
                  <a:pt x="251" y="79"/>
                </a:cubicBezTo>
                <a:cubicBezTo>
                  <a:pt x="255" y="80"/>
                  <a:pt x="258" y="82"/>
                  <a:pt x="261" y="83"/>
                </a:cubicBezTo>
                <a:cubicBezTo>
                  <a:pt x="264" y="84"/>
                  <a:pt x="267" y="83"/>
                  <a:pt x="270" y="82"/>
                </a:cubicBezTo>
                <a:cubicBezTo>
                  <a:pt x="305" y="54"/>
                  <a:pt x="305" y="54"/>
                  <a:pt x="305" y="54"/>
                </a:cubicBezTo>
                <a:cubicBezTo>
                  <a:pt x="311" y="50"/>
                  <a:pt x="321" y="51"/>
                  <a:pt x="326" y="56"/>
                </a:cubicBezTo>
                <a:cubicBezTo>
                  <a:pt x="353" y="83"/>
                  <a:pt x="353" y="83"/>
                  <a:pt x="353" y="83"/>
                </a:cubicBezTo>
                <a:cubicBezTo>
                  <a:pt x="359" y="88"/>
                  <a:pt x="359" y="98"/>
                  <a:pt x="355" y="104"/>
                </a:cubicBezTo>
                <a:cubicBezTo>
                  <a:pt x="327" y="140"/>
                  <a:pt x="327" y="140"/>
                  <a:pt x="327" y="140"/>
                </a:cubicBezTo>
                <a:cubicBezTo>
                  <a:pt x="325" y="142"/>
                  <a:pt x="325" y="145"/>
                  <a:pt x="326" y="147"/>
                </a:cubicBezTo>
                <a:cubicBezTo>
                  <a:pt x="328" y="151"/>
                  <a:pt x="330" y="155"/>
                  <a:pt x="331" y="159"/>
                </a:cubicBezTo>
                <a:cubicBezTo>
                  <a:pt x="332" y="161"/>
                  <a:pt x="335" y="163"/>
                  <a:pt x="338" y="163"/>
                </a:cubicBezTo>
                <a:cubicBezTo>
                  <a:pt x="382" y="169"/>
                  <a:pt x="382" y="169"/>
                  <a:pt x="382" y="169"/>
                </a:cubicBezTo>
                <a:cubicBezTo>
                  <a:pt x="390" y="170"/>
                  <a:pt x="397" y="178"/>
                  <a:pt x="397" y="185"/>
                </a:cubicBezTo>
                <a:lnTo>
                  <a:pt x="397" y="2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ICON">
            <a:extLst>
              <a:ext uri="{FF2B5EF4-FFF2-40B4-BE49-F238E27FC236}">
                <a16:creationId xmlns:a16="http://schemas.microsoft.com/office/drawing/2014/main" id="{F2F41F55-E623-4F71-88B0-1281D8D14A7A}"/>
              </a:ext>
            </a:extLst>
          </p:cNvPr>
          <p:cNvSpPr>
            <a:spLocks noEditPoints="1"/>
          </p:cNvSpPr>
          <p:nvPr/>
        </p:nvSpPr>
        <p:spPr bwMode="auto">
          <a:xfrm>
            <a:off x="6847786" y="5088656"/>
            <a:ext cx="852663" cy="669321"/>
          </a:xfrm>
          <a:custGeom>
            <a:avLst/>
            <a:gdLst>
              <a:gd name="T0" fmla="*/ 405 w 422"/>
              <a:gd name="T1" fmla="*/ 54 h 331"/>
              <a:gd name="T2" fmla="*/ 300 w 422"/>
              <a:gd name="T3" fmla="*/ 54 h 331"/>
              <a:gd name="T4" fmla="*/ 300 w 422"/>
              <a:gd name="T5" fmla="*/ 46 h 331"/>
              <a:gd name="T6" fmla="*/ 254 w 422"/>
              <a:gd name="T7" fmla="*/ 0 h 331"/>
              <a:gd name="T8" fmla="*/ 168 w 422"/>
              <a:gd name="T9" fmla="*/ 0 h 331"/>
              <a:gd name="T10" fmla="*/ 122 w 422"/>
              <a:gd name="T11" fmla="*/ 46 h 331"/>
              <a:gd name="T12" fmla="*/ 122 w 422"/>
              <a:gd name="T13" fmla="*/ 54 h 331"/>
              <a:gd name="T14" fmla="*/ 17 w 422"/>
              <a:gd name="T15" fmla="*/ 54 h 331"/>
              <a:gd name="T16" fmla="*/ 0 w 422"/>
              <a:gd name="T17" fmla="*/ 71 h 331"/>
              <a:gd name="T18" fmla="*/ 0 w 422"/>
              <a:gd name="T19" fmla="*/ 314 h 331"/>
              <a:gd name="T20" fmla="*/ 17 w 422"/>
              <a:gd name="T21" fmla="*/ 331 h 331"/>
              <a:gd name="T22" fmla="*/ 405 w 422"/>
              <a:gd name="T23" fmla="*/ 331 h 331"/>
              <a:gd name="T24" fmla="*/ 422 w 422"/>
              <a:gd name="T25" fmla="*/ 314 h 331"/>
              <a:gd name="T26" fmla="*/ 422 w 422"/>
              <a:gd name="T27" fmla="*/ 71 h 331"/>
              <a:gd name="T28" fmla="*/ 405 w 422"/>
              <a:gd name="T29" fmla="*/ 54 h 331"/>
              <a:gd name="T30" fmla="*/ 168 w 422"/>
              <a:gd name="T31" fmla="*/ 14 h 331"/>
              <a:gd name="T32" fmla="*/ 254 w 422"/>
              <a:gd name="T33" fmla="*/ 14 h 331"/>
              <a:gd name="T34" fmla="*/ 286 w 422"/>
              <a:gd name="T35" fmla="*/ 46 h 331"/>
              <a:gd name="T36" fmla="*/ 286 w 422"/>
              <a:gd name="T37" fmla="*/ 54 h 331"/>
              <a:gd name="T38" fmla="*/ 135 w 422"/>
              <a:gd name="T39" fmla="*/ 54 h 331"/>
              <a:gd name="T40" fmla="*/ 135 w 422"/>
              <a:gd name="T41" fmla="*/ 46 h 331"/>
              <a:gd name="T42" fmla="*/ 168 w 422"/>
              <a:gd name="T43" fmla="*/ 14 h 331"/>
              <a:gd name="T44" fmla="*/ 14 w 422"/>
              <a:gd name="T45" fmla="*/ 71 h 331"/>
              <a:gd name="T46" fmla="*/ 17 w 422"/>
              <a:gd name="T47" fmla="*/ 68 h 331"/>
              <a:gd name="T48" fmla="*/ 405 w 422"/>
              <a:gd name="T49" fmla="*/ 68 h 331"/>
              <a:gd name="T50" fmla="*/ 408 w 422"/>
              <a:gd name="T51" fmla="*/ 71 h 331"/>
              <a:gd name="T52" fmla="*/ 408 w 422"/>
              <a:gd name="T53" fmla="*/ 146 h 331"/>
              <a:gd name="T54" fmla="*/ 348 w 422"/>
              <a:gd name="T55" fmla="*/ 178 h 331"/>
              <a:gd name="T56" fmla="*/ 244 w 422"/>
              <a:gd name="T57" fmla="*/ 205 h 331"/>
              <a:gd name="T58" fmla="*/ 243 w 422"/>
              <a:gd name="T59" fmla="*/ 195 h 331"/>
              <a:gd name="T60" fmla="*/ 211 w 422"/>
              <a:gd name="T61" fmla="*/ 170 h 331"/>
              <a:gd name="T62" fmla="*/ 180 w 422"/>
              <a:gd name="T63" fmla="*/ 195 h 331"/>
              <a:gd name="T64" fmla="*/ 179 w 422"/>
              <a:gd name="T65" fmla="*/ 205 h 331"/>
              <a:gd name="T66" fmla="*/ 73 w 422"/>
              <a:gd name="T67" fmla="*/ 178 h 331"/>
              <a:gd name="T68" fmla="*/ 14 w 422"/>
              <a:gd name="T69" fmla="*/ 146 h 331"/>
              <a:gd name="T70" fmla="*/ 14 w 422"/>
              <a:gd name="T71" fmla="*/ 71 h 331"/>
              <a:gd name="T72" fmla="*/ 237 w 422"/>
              <a:gd name="T73" fmla="*/ 208 h 331"/>
              <a:gd name="T74" fmla="*/ 237 w 422"/>
              <a:gd name="T75" fmla="*/ 232 h 331"/>
              <a:gd name="T76" fmla="*/ 186 w 422"/>
              <a:gd name="T77" fmla="*/ 232 h 331"/>
              <a:gd name="T78" fmla="*/ 186 w 422"/>
              <a:gd name="T79" fmla="*/ 209 h 331"/>
              <a:gd name="T80" fmla="*/ 187 w 422"/>
              <a:gd name="T81" fmla="*/ 197 h 331"/>
              <a:gd name="T82" fmla="*/ 211 w 422"/>
              <a:gd name="T83" fmla="*/ 177 h 331"/>
              <a:gd name="T84" fmla="*/ 236 w 422"/>
              <a:gd name="T85" fmla="*/ 196 h 331"/>
              <a:gd name="T86" fmla="*/ 237 w 422"/>
              <a:gd name="T87" fmla="*/ 208 h 331"/>
              <a:gd name="T88" fmla="*/ 405 w 422"/>
              <a:gd name="T89" fmla="*/ 318 h 331"/>
              <a:gd name="T90" fmla="*/ 17 w 422"/>
              <a:gd name="T91" fmla="*/ 318 h 331"/>
              <a:gd name="T92" fmla="*/ 14 w 422"/>
              <a:gd name="T93" fmla="*/ 314 h 331"/>
              <a:gd name="T94" fmla="*/ 14 w 422"/>
              <a:gd name="T95" fmla="*/ 154 h 331"/>
              <a:gd name="T96" fmla="*/ 71 w 422"/>
              <a:gd name="T97" fmla="*/ 185 h 331"/>
              <a:gd name="T98" fmla="*/ 179 w 422"/>
              <a:gd name="T99" fmla="*/ 212 h 331"/>
              <a:gd name="T100" fmla="*/ 179 w 422"/>
              <a:gd name="T101" fmla="*/ 235 h 331"/>
              <a:gd name="T102" fmla="*/ 182 w 422"/>
              <a:gd name="T103" fmla="*/ 238 h 331"/>
              <a:gd name="T104" fmla="*/ 240 w 422"/>
              <a:gd name="T105" fmla="*/ 238 h 331"/>
              <a:gd name="T106" fmla="*/ 244 w 422"/>
              <a:gd name="T107" fmla="*/ 235 h 331"/>
              <a:gd name="T108" fmla="*/ 244 w 422"/>
              <a:gd name="T109" fmla="*/ 212 h 331"/>
              <a:gd name="T110" fmla="*/ 351 w 422"/>
              <a:gd name="T111" fmla="*/ 185 h 331"/>
              <a:gd name="T112" fmla="*/ 408 w 422"/>
              <a:gd name="T113" fmla="*/ 154 h 331"/>
              <a:gd name="T114" fmla="*/ 408 w 422"/>
              <a:gd name="T115" fmla="*/ 314 h 331"/>
              <a:gd name="T116" fmla="*/ 405 w 422"/>
              <a:gd name="T117" fmla="*/ 318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22" h="331">
                <a:moveTo>
                  <a:pt x="405" y="54"/>
                </a:moveTo>
                <a:cubicBezTo>
                  <a:pt x="300" y="54"/>
                  <a:pt x="300" y="54"/>
                  <a:pt x="300" y="54"/>
                </a:cubicBezTo>
                <a:cubicBezTo>
                  <a:pt x="300" y="46"/>
                  <a:pt x="300" y="46"/>
                  <a:pt x="300" y="46"/>
                </a:cubicBezTo>
                <a:cubicBezTo>
                  <a:pt x="300" y="21"/>
                  <a:pt x="279" y="0"/>
                  <a:pt x="254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42" y="0"/>
                  <a:pt x="122" y="21"/>
                  <a:pt x="122" y="46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7" y="54"/>
                  <a:pt x="17" y="54"/>
                  <a:pt x="17" y="54"/>
                </a:cubicBezTo>
                <a:cubicBezTo>
                  <a:pt x="8" y="54"/>
                  <a:pt x="0" y="62"/>
                  <a:pt x="0" y="71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324"/>
                  <a:pt x="8" y="331"/>
                  <a:pt x="17" y="331"/>
                </a:cubicBezTo>
                <a:cubicBezTo>
                  <a:pt x="405" y="331"/>
                  <a:pt x="405" y="331"/>
                  <a:pt x="405" y="331"/>
                </a:cubicBezTo>
                <a:cubicBezTo>
                  <a:pt x="414" y="331"/>
                  <a:pt x="422" y="324"/>
                  <a:pt x="422" y="314"/>
                </a:cubicBezTo>
                <a:cubicBezTo>
                  <a:pt x="422" y="71"/>
                  <a:pt x="422" y="71"/>
                  <a:pt x="422" y="71"/>
                </a:cubicBezTo>
                <a:cubicBezTo>
                  <a:pt x="422" y="62"/>
                  <a:pt x="414" y="54"/>
                  <a:pt x="405" y="54"/>
                </a:cubicBezTo>
                <a:close/>
                <a:moveTo>
                  <a:pt x="168" y="14"/>
                </a:moveTo>
                <a:cubicBezTo>
                  <a:pt x="254" y="14"/>
                  <a:pt x="254" y="14"/>
                  <a:pt x="254" y="14"/>
                </a:cubicBezTo>
                <a:cubicBezTo>
                  <a:pt x="272" y="14"/>
                  <a:pt x="286" y="29"/>
                  <a:pt x="286" y="46"/>
                </a:cubicBezTo>
                <a:cubicBezTo>
                  <a:pt x="286" y="54"/>
                  <a:pt x="286" y="54"/>
                  <a:pt x="286" y="54"/>
                </a:cubicBezTo>
                <a:cubicBezTo>
                  <a:pt x="135" y="54"/>
                  <a:pt x="135" y="54"/>
                  <a:pt x="135" y="54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35" y="29"/>
                  <a:pt x="150" y="14"/>
                  <a:pt x="168" y="14"/>
                </a:cubicBezTo>
                <a:close/>
                <a:moveTo>
                  <a:pt x="14" y="71"/>
                </a:moveTo>
                <a:cubicBezTo>
                  <a:pt x="14" y="69"/>
                  <a:pt x="15" y="68"/>
                  <a:pt x="17" y="68"/>
                </a:cubicBezTo>
                <a:cubicBezTo>
                  <a:pt x="405" y="68"/>
                  <a:pt x="405" y="68"/>
                  <a:pt x="405" y="68"/>
                </a:cubicBezTo>
                <a:cubicBezTo>
                  <a:pt x="407" y="68"/>
                  <a:pt x="408" y="69"/>
                  <a:pt x="408" y="71"/>
                </a:cubicBezTo>
                <a:cubicBezTo>
                  <a:pt x="408" y="146"/>
                  <a:pt x="408" y="146"/>
                  <a:pt x="408" y="146"/>
                </a:cubicBezTo>
                <a:cubicBezTo>
                  <a:pt x="389" y="159"/>
                  <a:pt x="369" y="170"/>
                  <a:pt x="348" y="178"/>
                </a:cubicBezTo>
                <a:cubicBezTo>
                  <a:pt x="315" y="193"/>
                  <a:pt x="280" y="201"/>
                  <a:pt x="244" y="205"/>
                </a:cubicBezTo>
                <a:cubicBezTo>
                  <a:pt x="243" y="195"/>
                  <a:pt x="243" y="195"/>
                  <a:pt x="243" y="195"/>
                </a:cubicBezTo>
                <a:cubicBezTo>
                  <a:pt x="239" y="180"/>
                  <a:pt x="226" y="170"/>
                  <a:pt x="211" y="170"/>
                </a:cubicBezTo>
                <a:cubicBezTo>
                  <a:pt x="196" y="170"/>
                  <a:pt x="183" y="180"/>
                  <a:pt x="180" y="195"/>
                </a:cubicBezTo>
                <a:cubicBezTo>
                  <a:pt x="179" y="205"/>
                  <a:pt x="179" y="205"/>
                  <a:pt x="179" y="205"/>
                </a:cubicBezTo>
                <a:cubicBezTo>
                  <a:pt x="143" y="202"/>
                  <a:pt x="107" y="193"/>
                  <a:pt x="73" y="178"/>
                </a:cubicBezTo>
                <a:cubicBezTo>
                  <a:pt x="52" y="170"/>
                  <a:pt x="33" y="159"/>
                  <a:pt x="14" y="146"/>
                </a:cubicBezTo>
                <a:lnTo>
                  <a:pt x="14" y="71"/>
                </a:lnTo>
                <a:close/>
                <a:moveTo>
                  <a:pt x="237" y="208"/>
                </a:moveTo>
                <a:cubicBezTo>
                  <a:pt x="237" y="232"/>
                  <a:pt x="237" y="232"/>
                  <a:pt x="237" y="232"/>
                </a:cubicBezTo>
                <a:cubicBezTo>
                  <a:pt x="186" y="232"/>
                  <a:pt x="186" y="232"/>
                  <a:pt x="186" y="232"/>
                </a:cubicBezTo>
                <a:cubicBezTo>
                  <a:pt x="186" y="209"/>
                  <a:pt x="186" y="209"/>
                  <a:pt x="186" y="209"/>
                </a:cubicBezTo>
                <a:cubicBezTo>
                  <a:pt x="187" y="197"/>
                  <a:pt x="187" y="197"/>
                  <a:pt x="187" y="197"/>
                </a:cubicBezTo>
                <a:cubicBezTo>
                  <a:pt x="189" y="185"/>
                  <a:pt x="200" y="177"/>
                  <a:pt x="211" y="177"/>
                </a:cubicBezTo>
                <a:cubicBezTo>
                  <a:pt x="223" y="177"/>
                  <a:pt x="233" y="185"/>
                  <a:pt x="236" y="196"/>
                </a:cubicBezTo>
                <a:lnTo>
                  <a:pt x="237" y="208"/>
                </a:lnTo>
                <a:close/>
                <a:moveTo>
                  <a:pt x="405" y="318"/>
                </a:moveTo>
                <a:cubicBezTo>
                  <a:pt x="17" y="318"/>
                  <a:pt x="17" y="318"/>
                  <a:pt x="17" y="318"/>
                </a:cubicBezTo>
                <a:cubicBezTo>
                  <a:pt x="15" y="318"/>
                  <a:pt x="14" y="316"/>
                  <a:pt x="14" y="314"/>
                </a:cubicBezTo>
                <a:cubicBezTo>
                  <a:pt x="14" y="154"/>
                  <a:pt x="14" y="154"/>
                  <a:pt x="14" y="154"/>
                </a:cubicBezTo>
                <a:cubicBezTo>
                  <a:pt x="32" y="166"/>
                  <a:pt x="51" y="176"/>
                  <a:pt x="71" y="185"/>
                </a:cubicBezTo>
                <a:cubicBezTo>
                  <a:pt x="105" y="199"/>
                  <a:pt x="142" y="208"/>
                  <a:pt x="179" y="212"/>
                </a:cubicBezTo>
                <a:cubicBezTo>
                  <a:pt x="179" y="235"/>
                  <a:pt x="179" y="235"/>
                  <a:pt x="179" y="235"/>
                </a:cubicBezTo>
                <a:cubicBezTo>
                  <a:pt x="179" y="237"/>
                  <a:pt x="180" y="238"/>
                  <a:pt x="182" y="238"/>
                </a:cubicBezTo>
                <a:cubicBezTo>
                  <a:pt x="240" y="238"/>
                  <a:pt x="240" y="238"/>
                  <a:pt x="240" y="238"/>
                </a:cubicBezTo>
                <a:cubicBezTo>
                  <a:pt x="242" y="238"/>
                  <a:pt x="244" y="237"/>
                  <a:pt x="244" y="235"/>
                </a:cubicBezTo>
                <a:cubicBezTo>
                  <a:pt x="244" y="212"/>
                  <a:pt x="244" y="212"/>
                  <a:pt x="244" y="212"/>
                </a:cubicBezTo>
                <a:cubicBezTo>
                  <a:pt x="281" y="208"/>
                  <a:pt x="317" y="199"/>
                  <a:pt x="351" y="185"/>
                </a:cubicBezTo>
                <a:cubicBezTo>
                  <a:pt x="371" y="176"/>
                  <a:pt x="390" y="166"/>
                  <a:pt x="408" y="154"/>
                </a:cubicBezTo>
                <a:cubicBezTo>
                  <a:pt x="408" y="314"/>
                  <a:pt x="408" y="314"/>
                  <a:pt x="408" y="314"/>
                </a:cubicBezTo>
                <a:cubicBezTo>
                  <a:pt x="408" y="316"/>
                  <a:pt x="407" y="318"/>
                  <a:pt x="405" y="3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ICON">
            <a:extLst>
              <a:ext uri="{FF2B5EF4-FFF2-40B4-BE49-F238E27FC236}">
                <a16:creationId xmlns:a16="http://schemas.microsoft.com/office/drawing/2014/main" id="{E7841E0D-EA69-4B26-9AEA-430CE04C7324}"/>
              </a:ext>
            </a:extLst>
          </p:cNvPr>
          <p:cNvSpPr>
            <a:spLocks noEditPoints="1"/>
          </p:cNvSpPr>
          <p:nvPr/>
        </p:nvSpPr>
        <p:spPr bwMode="auto">
          <a:xfrm>
            <a:off x="8744370" y="7034059"/>
            <a:ext cx="853689" cy="685002"/>
          </a:xfrm>
          <a:custGeom>
            <a:avLst/>
            <a:gdLst>
              <a:gd name="T0" fmla="*/ 315 w 466"/>
              <a:gd name="T1" fmla="*/ 12 h 373"/>
              <a:gd name="T2" fmla="*/ 239 w 466"/>
              <a:gd name="T3" fmla="*/ 75 h 373"/>
              <a:gd name="T4" fmla="*/ 38 w 466"/>
              <a:gd name="T5" fmla="*/ 111 h 373"/>
              <a:gd name="T6" fmla="*/ 0 w 466"/>
              <a:gd name="T7" fmla="*/ 228 h 373"/>
              <a:gd name="T8" fmla="*/ 38 w 466"/>
              <a:gd name="T9" fmla="*/ 263 h 373"/>
              <a:gd name="T10" fmla="*/ 144 w 466"/>
              <a:gd name="T11" fmla="*/ 325 h 373"/>
              <a:gd name="T12" fmla="*/ 239 w 466"/>
              <a:gd name="T13" fmla="*/ 299 h 373"/>
              <a:gd name="T14" fmla="*/ 315 w 466"/>
              <a:gd name="T15" fmla="*/ 362 h 373"/>
              <a:gd name="T16" fmla="*/ 357 w 466"/>
              <a:gd name="T17" fmla="*/ 318 h 373"/>
              <a:gd name="T18" fmla="*/ 334 w 466"/>
              <a:gd name="T19" fmla="*/ 0 h 373"/>
              <a:gd name="T20" fmla="*/ 69 w 466"/>
              <a:gd name="T21" fmla="*/ 251 h 373"/>
              <a:gd name="T22" fmla="*/ 135 w 466"/>
              <a:gd name="T23" fmla="*/ 284 h 373"/>
              <a:gd name="T24" fmla="*/ 197 w 466"/>
              <a:gd name="T25" fmla="*/ 287 h 373"/>
              <a:gd name="T26" fmla="*/ 105 w 466"/>
              <a:gd name="T27" fmla="*/ 261 h 373"/>
              <a:gd name="T28" fmla="*/ 135 w 466"/>
              <a:gd name="T29" fmla="*/ 275 h 373"/>
              <a:gd name="T30" fmla="*/ 339 w 466"/>
              <a:gd name="T31" fmla="*/ 318 h 373"/>
              <a:gd name="T32" fmla="*/ 328 w 466"/>
              <a:gd name="T33" fmla="*/ 351 h 373"/>
              <a:gd name="T34" fmla="*/ 244 w 466"/>
              <a:gd name="T35" fmla="*/ 282 h 373"/>
              <a:gd name="T36" fmla="*/ 49 w 466"/>
              <a:gd name="T37" fmla="*/ 237 h 373"/>
              <a:gd name="T38" fmla="*/ 17 w 466"/>
              <a:gd name="T39" fmla="*/ 228 h 373"/>
              <a:gd name="T40" fmla="*/ 38 w 466"/>
              <a:gd name="T41" fmla="*/ 129 h 373"/>
              <a:gd name="T42" fmla="*/ 50 w 466"/>
              <a:gd name="T43" fmla="*/ 146 h 373"/>
              <a:gd name="T44" fmla="*/ 324 w 466"/>
              <a:gd name="T45" fmla="*/ 29 h 373"/>
              <a:gd name="T46" fmla="*/ 334 w 466"/>
              <a:gd name="T47" fmla="*/ 18 h 373"/>
              <a:gd name="T48" fmla="*/ 339 w 466"/>
              <a:gd name="T49" fmla="*/ 318 h 373"/>
              <a:gd name="T50" fmla="*/ 453 w 466"/>
              <a:gd name="T51" fmla="*/ 114 h 373"/>
              <a:gd name="T52" fmla="*/ 457 w 466"/>
              <a:gd name="T53" fmla="*/ 183 h 373"/>
              <a:gd name="T54" fmla="*/ 456 w 466"/>
              <a:gd name="T55" fmla="*/ 242 h 373"/>
              <a:gd name="T56" fmla="*/ 461 w 466"/>
              <a:gd name="T57" fmla="*/ 238 h 373"/>
              <a:gd name="T58" fmla="*/ 459 w 466"/>
              <a:gd name="T59" fmla="*/ 117 h 373"/>
              <a:gd name="T60" fmla="*/ 386 w 466"/>
              <a:gd name="T61" fmla="*/ 96 h 373"/>
              <a:gd name="T62" fmla="*/ 386 w 466"/>
              <a:gd name="T63" fmla="*/ 269 h 373"/>
              <a:gd name="T64" fmla="*/ 390 w 466"/>
              <a:gd name="T65" fmla="*/ 276 h 373"/>
              <a:gd name="T66" fmla="*/ 417 w 466"/>
              <a:gd name="T67" fmla="*/ 183 h 373"/>
              <a:gd name="T68" fmla="*/ 388 w 466"/>
              <a:gd name="T69" fmla="*/ 9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66" h="373">
                <a:moveTo>
                  <a:pt x="334" y="0"/>
                </a:moveTo>
                <a:cubicBezTo>
                  <a:pt x="328" y="0"/>
                  <a:pt x="321" y="4"/>
                  <a:pt x="315" y="12"/>
                </a:cubicBezTo>
                <a:cubicBezTo>
                  <a:pt x="313" y="14"/>
                  <a:pt x="312" y="16"/>
                  <a:pt x="310" y="19"/>
                </a:cubicBezTo>
                <a:cubicBezTo>
                  <a:pt x="298" y="34"/>
                  <a:pt x="277" y="62"/>
                  <a:pt x="239" y="75"/>
                </a:cubicBezTo>
                <a:cubicBezTo>
                  <a:pt x="63" y="124"/>
                  <a:pt x="63" y="124"/>
                  <a:pt x="63" y="124"/>
                </a:cubicBezTo>
                <a:cubicBezTo>
                  <a:pt x="58" y="116"/>
                  <a:pt x="49" y="111"/>
                  <a:pt x="38" y="111"/>
                </a:cubicBezTo>
                <a:cubicBezTo>
                  <a:pt x="20" y="111"/>
                  <a:pt x="0" y="125"/>
                  <a:pt x="0" y="146"/>
                </a:cubicBezTo>
                <a:cubicBezTo>
                  <a:pt x="0" y="228"/>
                  <a:pt x="0" y="228"/>
                  <a:pt x="0" y="228"/>
                </a:cubicBezTo>
                <a:cubicBezTo>
                  <a:pt x="0" y="249"/>
                  <a:pt x="20" y="263"/>
                  <a:pt x="38" y="263"/>
                </a:cubicBezTo>
                <a:cubicBezTo>
                  <a:pt x="38" y="263"/>
                  <a:pt x="38" y="263"/>
                  <a:pt x="38" y="263"/>
                </a:cubicBezTo>
                <a:cubicBezTo>
                  <a:pt x="44" y="263"/>
                  <a:pt x="49" y="262"/>
                  <a:pt x="53" y="259"/>
                </a:cubicBezTo>
                <a:cubicBezTo>
                  <a:pt x="66" y="298"/>
                  <a:pt x="102" y="325"/>
                  <a:pt x="144" y="325"/>
                </a:cubicBezTo>
                <a:cubicBezTo>
                  <a:pt x="172" y="325"/>
                  <a:pt x="198" y="313"/>
                  <a:pt x="216" y="292"/>
                </a:cubicBezTo>
                <a:cubicBezTo>
                  <a:pt x="239" y="299"/>
                  <a:pt x="239" y="299"/>
                  <a:pt x="239" y="299"/>
                </a:cubicBezTo>
                <a:cubicBezTo>
                  <a:pt x="277" y="312"/>
                  <a:pt x="298" y="340"/>
                  <a:pt x="310" y="355"/>
                </a:cubicBezTo>
                <a:cubicBezTo>
                  <a:pt x="312" y="358"/>
                  <a:pt x="313" y="360"/>
                  <a:pt x="315" y="362"/>
                </a:cubicBezTo>
                <a:cubicBezTo>
                  <a:pt x="321" y="369"/>
                  <a:pt x="328" y="373"/>
                  <a:pt x="334" y="373"/>
                </a:cubicBezTo>
                <a:cubicBezTo>
                  <a:pt x="357" y="373"/>
                  <a:pt x="357" y="333"/>
                  <a:pt x="357" y="318"/>
                </a:cubicBezTo>
                <a:cubicBezTo>
                  <a:pt x="357" y="56"/>
                  <a:pt x="357" y="56"/>
                  <a:pt x="357" y="56"/>
                </a:cubicBezTo>
                <a:cubicBezTo>
                  <a:pt x="357" y="41"/>
                  <a:pt x="357" y="0"/>
                  <a:pt x="334" y="0"/>
                </a:cubicBezTo>
                <a:close/>
                <a:moveTo>
                  <a:pt x="144" y="308"/>
                </a:moveTo>
                <a:cubicBezTo>
                  <a:pt x="109" y="308"/>
                  <a:pt x="78" y="284"/>
                  <a:pt x="69" y="251"/>
                </a:cubicBezTo>
                <a:cubicBezTo>
                  <a:pt x="92" y="258"/>
                  <a:pt x="92" y="258"/>
                  <a:pt x="92" y="258"/>
                </a:cubicBezTo>
                <a:cubicBezTo>
                  <a:pt x="100" y="274"/>
                  <a:pt x="116" y="284"/>
                  <a:pt x="135" y="284"/>
                </a:cubicBezTo>
                <a:cubicBezTo>
                  <a:pt x="144" y="284"/>
                  <a:pt x="152" y="281"/>
                  <a:pt x="160" y="277"/>
                </a:cubicBezTo>
                <a:cubicBezTo>
                  <a:pt x="197" y="287"/>
                  <a:pt x="197" y="287"/>
                  <a:pt x="197" y="287"/>
                </a:cubicBezTo>
                <a:cubicBezTo>
                  <a:pt x="183" y="300"/>
                  <a:pt x="164" y="308"/>
                  <a:pt x="144" y="308"/>
                </a:cubicBezTo>
                <a:close/>
                <a:moveTo>
                  <a:pt x="105" y="261"/>
                </a:moveTo>
                <a:cubicBezTo>
                  <a:pt x="147" y="273"/>
                  <a:pt x="147" y="273"/>
                  <a:pt x="147" y="273"/>
                </a:cubicBezTo>
                <a:cubicBezTo>
                  <a:pt x="143" y="274"/>
                  <a:pt x="139" y="275"/>
                  <a:pt x="135" y="275"/>
                </a:cubicBezTo>
                <a:cubicBezTo>
                  <a:pt x="123" y="275"/>
                  <a:pt x="112" y="270"/>
                  <a:pt x="105" y="261"/>
                </a:cubicBezTo>
                <a:close/>
                <a:moveTo>
                  <a:pt x="339" y="318"/>
                </a:moveTo>
                <a:cubicBezTo>
                  <a:pt x="339" y="346"/>
                  <a:pt x="335" y="354"/>
                  <a:pt x="334" y="356"/>
                </a:cubicBezTo>
                <a:cubicBezTo>
                  <a:pt x="333" y="355"/>
                  <a:pt x="331" y="354"/>
                  <a:pt x="328" y="351"/>
                </a:cubicBezTo>
                <a:cubicBezTo>
                  <a:pt x="327" y="349"/>
                  <a:pt x="326" y="347"/>
                  <a:pt x="324" y="345"/>
                </a:cubicBezTo>
                <a:cubicBezTo>
                  <a:pt x="311" y="328"/>
                  <a:pt x="288" y="297"/>
                  <a:pt x="244" y="282"/>
                </a:cubicBezTo>
                <a:cubicBezTo>
                  <a:pt x="50" y="228"/>
                  <a:pt x="50" y="228"/>
                  <a:pt x="50" y="228"/>
                </a:cubicBezTo>
                <a:cubicBezTo>
                  <a:pt x="49" y="237"/>
                  <a:pt x="49" y="237"/>
                  <a:pt x="49" y="237"/>
                </a:cubicBezTo>
                <a:cubicBezTo>
                  <a:pt x="48" y="239"/>
                  <a:pt x="47" y="245"/>
                  <a:pt x="38" y="245"/>
                </a:cubicBezTo>
                <a:cubicBezTo>
                  <a:pt x="30" y="245"/>
                  <a:pt x="17" y="239"/>
                  <a:pt x="17" y="228"/>
                </a:cubicBezTo>
                <a:cubicBezTo>
                  <a:pt x="17" y="146"/>
                  <a:pt x="17" y="146"/>
                  <a:pt x="17" y="146"/>
                </a:cubicBezTo>
                <a:cubicBezTo>
                  <a:pt x="17" y="135"/>
                  <a:pt x="30" y="129"/>
                  <a:pt x="38" y="129"/>
                </a:cubicBezTo>
                <a:cubicBezTo>
                  <a:pt x="47" y="129"/>
                  <a:pt x="48" y="135"/>
                  <a:pt x="49" y="137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245" y="92"/>
                  <a:pt x="245" y="92"/>
                  <a:pt x="245" y="92"/>
                </a:cubicBezTo>
                <a:cubicBezTo>
                  <a:pt x="288" y="77"/>
                  <a:pt x="311" y="46"/>
                  <a:pt x="324" y="29"/>
                </a:cubicBezTo>
                <a:cubicBezTo>
                  <a:pt x="326" y="27"/>
                  <a:pt x="327" y="25"/>
                  <a:pt x="328" y="23"/>
                </a:cubicBezTo>
                <a:cubicBezTo>
                  <a:pt x="331" y="20"/>
                  <a:pt x="333" y="19"/>
                  <a:pt x="334" y="18"/>
                </a:cubicBezTo>
                <a:cubicBezTo>
                  <a:pt x="335" y="20"/>
                  <a:pt x="339" y="28"/>
                  <a:pt x="339" y="56"/>
                </a:cubicBezTo>
                <a:lnTo>
                  <a:pt x="339" y="318"/>
                </a:lnTo>
                <a:close/>
                <a:moveTo>
                  <a:pt x="459" y="117"/>
                </a:moveTo>
                <a:cubicBezTo>
                  <a:pt x="458" y="115"/>
                  <a:pt x="456" y="113"/>
                  <a:pt x="453" y="114"/>
                </a:cubicBezTo>
                <a:cubicBezTo>
                  <a:pt x="451" y="114"/>
                  <a:pt x="450" y="117"/>
                  <a:pt x="450" y="119"/>
                </a:cubicBezTo>
                <a:cubicBezTo>
                  <a:pt x="455" y="139"/>
                  <a:pt x="457" y="161"/>
                  <a:pt x="457" y="183"/>
                </a:cubicBezTo>
                <a:cubicBezTo>
                  <a:pt x="457" y="201"/>
                  <a:pt x="456" y="219"/>
                  <a:pt x="452" y="237"/>
                </a:cubicBezTo>
                <a:cubicBezTo>
                  <a:pt x="452" y="239"/>
                  <a:pt x="453" y="241"/>
                  <a:pt x="456" y="242"/>
                </a:cubicBezTo>
                <a:cubicBezTo>
                  <a:pt x="456" y="242"/>
                  <a:pt x="456" y="242"/>
                  <a:pt x="457" y="242"/>
                </a:cubicBezTo>
                <a:cubicBezTo>
                  <a:pt x="459" y="242"/>
                  <a:pt x="460" y="240"/>
                  <a:pt x="461" y="238"/>
                </a:cubicBezTo>
                <a:cubicBezTo>
                  <a:pt x="464" y="220"/>
                  <a:pt x="466" y="202"/>
                  <a:pt x="466" y="183"/>
                </a:cubicBezTo>
                <a:cubicBezTo>
                  <a:pt x="466" y="160"/>
                  <a:pt x="464" y="138"/>
                  <a:pt x="459" y="117"/>
                </a:cubicBezTo>
                <a:close/>
                <a:moveTo>
                  <a:pt x="388" y="90"/>
                </a:moveTo>
                <a:cubicBezTo>
                  <a:pt x="386" y="91"/>
                  <a:pt x="385" y="94"/>
                  <a:pt x="386" y="96"/>
                </a:cubicBezTo>
                <a:cubicBezTo>
                  <a:pt x="400" y="119"/>
                  <a:pt x="408" y="150"/>
                  <a:pt x="408" y="183"/>
                </a:cubicBezTo>
                <a:cubicBezTo>
                  <a:pt x="408" y="215"/>
                  <a:pt x="400" y="246"/>
                  <a:pt x="386" y="269"/>
                </a:cubicBezTo>
                <a:cubicBezTo>
                  <a:pt x="385" y="271"/>
                  <a:pt x="386" y="274"/>
                  <a:pt x="388" y="275"/>
                </a:cubicBezTo>
                <a:cubicBezTo>
                  <a:pt x="389" y="276"/>
                  <a:pt x="389" y="276"/>
                  <a:pt x="390" y="276"/>
                </a:cubicBezTo>
                <a:cubicBezTo>
                  <a:pt x="392" y="276"/>
                  <a:pt x="393" y="275"/>
                  <a:pt x="394" y="274"/>
                </a:cubicBezTo>
                <a:cubicBezTo>
                  <a:pt x="409" y="249"/>
                  <a:pt x="417" y="217"/>
                  <a:pt x="417" y="183"/>
                </a:cubicBezTo>
                <a:cubicBezTo>
                  <a:pt x="417" y="148"/>
                  <a:pt x="409" y="116"/>
                  <a:pt x="394" y="91"/>
                </a:cubicBezTo>
                <a:cubicBezTo>
                  <a:pt x="393" y="89"/>
                  <a:pt x="390" y="89"/>
                  <a:pt x="388" y="90"/>
                </a:cubicBezTo>
                <a:close/>
              </a:path>
            </a:pathLst>
          </a:custGeom>
          <a:gradFill>
            <a:gsLst>
              <a:gs pos="0">
                <a:srgbClr val="DE394A"/>
              </a:gs>
              <a:gs pos="100000">
                <a:srgbClr val="E66B2F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CHANGE TEXT HERE">
            <a:extLst>
              <a:ext uri="{FF2B5EF4-FFF2-40B4-BE49-F238E27FC236}">
                <a16:creationId xmlns:a16="http://schemas.microsoft.com/office/drawing/2014/main" id="{73193E9D-84CF-4E0C-AE7E-3E35EB26F216}"/>
              </a:ext>
            </a:extLst>
          </p:cNvPr>
          <p:cNvSpPr/>
          <p:nvPr/>
        </p:nvSpPr>
        <p:spPr>
          <a:xfrm>
            <a:off x="3910895" y="5024411"/>
            <a:ext cx="2332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14" name="CHANGE TEXT HERE">
            <a:extLst>
              <a:ext uri="{FF2B5EF4-FFF2-40B4-BE49-F238E27FC236}">
                <a16:creationId xmlns:a16="http://schemas.microsoft.com/office/drawing/2014/main" id="{AF3AB844-1DB7-4B92-A98D-D8A63C180690}"/>
              </a:ext>
            </a:extLst>
          </p:cNvPr>
          <p:cNvSpPr txBox="1"/>
          <p:nvPr/>
        </p:nvSpPr>
        <p:spPr>
          <a:xfrm>
            <a:off x="3717234" y="5528325"/>
            <a:ext cx="252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Contrary to popular belief, Lorem Ipsum is</a:t>
            </a:r>
          </a:p>
        </p:txBody>
      </p:sp>
      <p:sp>
        <p:nvSpPr>
          <p:cNvPr id="15" name="CHANGE TEXT HERE">
            <a:extLst>
              <a:ext uri="{FF2B5EF4-FFF2-40B4-BE49-F238E27FC236}">
                <a16:creationId xmlns:a16="http://schemas.microsoft.com/office/drawing/2014/main" id="{B15A5A32-69D7-4E09-9C53-E1F044CCBCC1}"/>
              </a:ext>
            </a:extLst>
          </p:cNvPr>
          <p:cNvSpPr/>
          <p:nvPr/>
        </p:nvSpPr>
        <p:spPr>
          <a:xfrm>
            <a:off x="7977526" y="1573082"/>
            <a:ext cx="2332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16" name="CHANGE TEXT HERE">
            <a:extLst>
              <a:ext uri="{FF2B5EF4-FFF2-40B4-BE49-F238E27FC236}">
                <a16:creationId xmlns:a16="http://schemas.microsoft.com/office/drawing/2014/main" id="{554CFC1C-C8E3-4F1D-BC54-59D8D52F3615}"/>
              </a:ext>
            </a:extLst>
          </p:cNvPr>
          <p:cNvSpPr txBox="1"/>
          <p:nvPr/>
        </p:nvSpPr>
        <p:spPr>
          <a:xfrm>
            <a:off x="7880695" y="2076996"/>
            <a:ext cx="252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Contrary to popular belief, Lorem Ipsum is</a:t>
            </a:r>
          </a:p>
        </p:txBody>
      </p:sp>
      <p:sp>
        <p:nvSpPr>
          <p:cNvPr id="17" name="CHANGE TEXT HERE">
            <a:extLst>
              <a:ext uri="{FF2B5EF4-FFF2-40B4-BE49-F238E27FC236}">
                <a16:creationId xmlns:a16="http://schemas.microsoft.com/office/drawing/2014/main" id="{8AD03CF8-7966-4D2F-A571-AB6626129969}"/>
              </a:ext>
            </a:extLst>
          </p:cNvPr>
          <p:cNvSpPr/>
          <p:nvPr/>
        </p:nvSpPr>
        <p:spPr>
          <a:xfrm>
            <a:off x="7977526" y="8302057"/>
            <a:ext cx="2332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18" name="CHANGE TEXT HERE">
            <a:extLst>
              <a:ext uri="{FF2B5EF4-FFF2-40B4-BE49-F238E27FC236}">
                <a16:creationId xmlns:a16="http://schemas.microsoft.com/office/drawing/2014/main" id="{096A1EE5-29B6-4375-88FD-520BAEE9ED9D}"/>
              </a:ext>
            </a:extLst>
          </p:cNvPr>
          <p:cNvSpPr txBox="1"/>
          <p:nvPr/>
        </p:nvSpPr>
        <p:spPr>
          <a:xfrm>
            <a:off x="7880695" y="8805971"/>
            <a:ext cx="252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Contrary to popular belief, Lorem Ipsum is</a:t>
            </a:r>
          </a:p>
        </p:txBody>
      </p:sp>
      <p:sp>
        <p:nvSpPr>
          <p:cNvPr id="19" name="CHANGE TEXT HERE">
            <a:extLst>
              <a:ext uri="{FF2B5EF4-FFF2-40B4-BE49-F238E27FC236}">
                <a16:creationId xmlns:a16="http://schemas.microsoft.com/office/drawing/2014/main" id="{D6F63A56-9934-445B-9F74-17262971A9A8}"/>
              </a:ext>
            </a:extLst>
          </p:cNvPr>
          <p:cNvSpPr/>
          <p:nvPr/>
        </p:nvSpPr>
        <p:spPr>
          <a:xfrm>
            <a:off x="11985593" y="5024411"/>
            <a:ext cx="2332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20" name="CHANGE TEXT HERE">
            <a:extLst>
              <a:ext uri="{FF2B5EF4-FFF2-40B4-BE49-F238E27FC236}">
                <a16:creationId xmlns:a16="http://schemas.microsoft.com/office/drawing/2014/main" id="{0F6BD3BF-CD9B-489B-9C61-557C8CAC8264}"/>
              </a:ext>
            </a:extLst>
          </p:cNvPr>
          <p:cNvSpPr txBox="1"/>
          <p:nvPr/>
        </p:nvSpPr>
        <p:spPr>
          <a:xfrm>
            <a:off x="11985593" y="5528325"/>
            <a:ext cx="252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Contrary to popular belief, Lorem Ipsum is</a:t>
            </a:r>
          </a:p>
        </p:txBody>
      </p:sp>
      <p:sp>
        <p:nvSpPr>
          <p:cNvPr id="21" name="FREEFORM">
            <a:extLst>
              <a:ext uri="{FF2B5EF4-FFF2-40B4-BE49-F238E27FC236}">
                <a16:creationId xmlns:a16="http://schemas.microsoft.com/office/drawing/2014/main" id="{2B709802-CE7E-444A-98D6-5E7BD3163FD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0" y="-1"/>
            <a:ext cx="4855985" cy="3399692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">
            <a:extLst>
              <a:ext uri="{FF2B5EF4-FFF2-40B4-BE49-F238E27FC236}">
                <a16:creationId xmlns:a16="http://schemas.microsoft.com/office/drawing/2014/main" id="{69CB0CA7-989A-45FC-9995-7E5E9DAA33B4}"/>
              </a:ext>
            </a:extLst>
          </p:cNvPr>
          <p:cNvSpPr>
            <a:spLocks/>
          </p:cNvSpPr>
          <p:nvPr/>
        </p:nvSpPr>
        <p:spPr bwMode="auto">
          <a:xfrm>
            <a:off x="12166035" y="7693433"/>
            <a:ext cx="6151023" cy="2593568"/>
          </a:xfrm>
          <a:custGeom>
            <a:avLst/>
            <a:gdLst>
              <a:gd name="T0" fmla="*/ 0 w 11228"/>
              <a:gd name="T1" fmla="*/ 6433 h 6433"/>
              <a:gd name="T2" fmla="*/ 57 w 11228"/>
              <a:gd name="T3" fmla="*/ 6327 h 6433"/>
              <a:gd name="T4" fmla="*/ 6266 w 11228"/>
              <a:gd name="T5" fmla="*/ 1317 h 6433"/>
              <a:gd name="T6" fmla="*/ 11228 w 11228"/>
              <a:gd name="T7" fmla="*/ 2168 h 6433"/>
              <a:gd name="T8" fmla="*/ 11228 w 11228"/>
              <a:gd name="T9" fmla="*/ 6433 h 6433"/>
              <a:gd name="T10" fmla="*/ 0 w 11228"/>
              <a:gd name="T11" fmla="*/ 6433 h 6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28" h="6433">
                <a:moveTo>
                  <a:pt x="0" y="6433"/>
                </a:moveTo>
                <a:cubicBezTo>
                  <a:pt x="20" y="6398"/>
                  <a:pt x="39" y="6363"/>
                  <a:pt x="57" y="6327"/>
                </a:cubicBezTo>
                <a:cubicBezTo>
                  <a:pt x="1562" y="3316"/>
                  <a:pt x="2503" y="0"/>
                  <a:pt x="6266" y="1317"/>
                </a:cubicBezTo>
                <a:cubicBezTo>
                  <a:pt x="8569" y="2123"/>
                  <a:pt x="10246" y="2454"/>
                  <a:pt x="11228" y="2168"/>
                </a:cubicBezTo>
                <a:lnTo>
                  <a:pt x="11228" y="6433"/>
                </a:lnTo>
                <a:lnTo>
                  <a:pt x="0" y="6433"/>
                </a:ln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IMER">
            <a:extLst>
              <a:ext uri="{FF2B5EF4-FFF2-40B4-BE49-F238E27FC236}">
                <a16:creationId xmlns:a16="http://schemas.microsoft.com/office/drawing/2014/main" id="{2EFC33EB-B049-45F9-84F9-E48BD44DC0A9}"/>
              </a:ext>
            </a:extLst>
          </p:cNvPr>
          <p:cNvSpPr/>
          <p:nvPr/>
        </p:nvSpPr>
        <p:spPr>
          <a:xfrm>
            <a:off x="7111830" y="-3176444"/>
            <a:ext cx="328246" cy="32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RANSITIONS">
            <a:extLst>
              <a:ext uri="{FF2B5EF4-FFF2-40B4-BE49-F238E27FC236}">
                <a16:creationId xmlns:a16="http://schemas.microsoft.com/office/drawing/2014/main" id="{C92763AE-148C-49AA-8667-1C078A7AE56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4055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decel="100000" fill="hold" grpId="2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3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grpId="3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decel="100000" fill="hold" grpId="4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8" dur="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grpId="6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42" dur="5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2" presetClass="exit" presetSubtype="4" accel="100000" fill="hold" grpId="8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4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43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whoosh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47" presetID="6" presetClass="emph" presetSubtype="0" de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8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53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55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grpId="5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4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decel="100000" fill="hold" grpId="6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2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grpId="7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2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fill="hold" grpId="8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6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decel="100000" fill="hold" grpId="9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23" presetClass="exit" presetSubtype="32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0" dur="2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2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6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73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fill="hold" grpId="1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78" dur="2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accel="100000" fill="hold" grpId="3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grpId="1" nodeType="withEffect" p14:presetBounceEnd="99500">
                                      <p:stCondLst>
                                        <p:cond delay="7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88" dur="20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2" presetClass="exit" presetSubtype="4" accel="100000" fill="hold" grpId="3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0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decel="10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3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decel="100000" fill="hold" grpId="3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decel="100000" fill="hold" grpId="4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8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06" dur="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fill="hold" grpId="6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8" presetClass="emph" presetSubtype="0" decel="10000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10" dur="5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1" presetID="2" presetClass="exit" presetSubtype="8" accel="100000" fill="hold" grpId="8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" dur="3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3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1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whoosh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15" presetID="6" presetClass="emph" presetSubtype="0" de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8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2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23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decel="100000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decel="100000" fill="hold" grpId="5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4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8" presetClass="emph" presetSubtype="0" decel="100000" fill="hold" grpId="6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30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2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8" presetClass="emph" presetSubtype="0" fill="hold" grpId="8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34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de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36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7" presetID="23" presetClass="exit" presetSubtype="32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8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3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41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fill="hold" grpId="1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46" dur="20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2" presetClass="exit" presetSubtype="8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8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fill="hold" grpId="1" nodeType="withEffect" p14:presetBounceEnd="995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56" dur="2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2" presetClass="exit" presetSubtype="8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8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1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66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decel="10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3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6" presetClass="emph" presetSubtype="0" decel="10000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70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decel="100000" fill="hold" grpId="4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8" presetClass="emph" presetSubtype="0" decel="100000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74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5" presetID="6" presetClass="emph" presetSubtype="0" fill="hold" grpId="6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176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8" presetClass="emph" presetSubtype="0" decel="100000" fill="hold" grpId="7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78" dur="5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9" presetID="2" presetClass="exit" presetSubtype="1" accel="100000" fill="hold" grpId="8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0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1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7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whoosh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83" presetID="6" presetClass="emph" presetSubtype="0" decel="100000" fill="hold" grpId="9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84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6" presetClass="emph" presetSubtype="0" decel="100000" fill="hold" grpId="2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90" dur="8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8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91" presetID="6" presetClass="emph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92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decel="100000" fill="hold" grpId="4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194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96" dur="4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98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2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8" presetClass="emph" presetSubtype="0" fill="hold" grpId="8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0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de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23" presetClass="exit" presetSubtype="32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6" dur="2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2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0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09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fill="hold" grpId="1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14" dur="2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2" presetClass="exit" presetSubtype="1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6" dur="4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7" dur="4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9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1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2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3" presetID="6" presetClass="emph" presetSubtype="0" fill="hold" grpId="1" nodeType="withEffect" p14:presetBounceEnd="99500">
                                      <p:stCondLst>
                                        <p:cond delay="11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24" dur="20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5" presetID="2" presetClass="exit" presetSubtype="1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6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7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2" presetClass="entr" presetSubtype="2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36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7" presetID="6" presetClass="emph" presetSubtype="0" decel="100000" fill="hold" grpId="2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238" dur="3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9" presetID="6" presetClass="emph" presetSubtype="0" decel="100000" fill="hold" grpId="3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40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1" presetID="6" presetClass="emph" presetSubtype="0" decel="100000" fill="hold" grpId="4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42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3" presetID="8" presetClass="emph" presetSubtype="0" decel="100000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44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5" presetID="6" presetClass="emph" presetSubtype="0" fill="hold" grpId="6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246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7" presetID="8" presetClass="emph" presetSubtype="0" decel="100000" fill="hold" grpId="7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48" dur="5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9" presetID="2" presetClass="exit" presetSubtype="2" accel="100000" fill="hold" grpId="8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0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1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4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whoosh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53" presetID="6" presetClass="emph" presetSubtype="0" decel="100000" fill="hold" grpId="9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254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5" presetID="1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8" presetClass="emph" presetSubtype="0" fill="hold" grpId="1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58" dur="3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9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60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1" presetID="6" presetClass="emph" presetSubtype="0" decel="100000" fill="hold" grpId="2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62" dur="8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6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63" presetID="6" presetClass="emph" presetSubtype="0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64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5" presetID="6" presetClass="emph" presetSubtype="0" decel="100000" fill="hold" grpId="4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266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7" presetID="6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268" dur="4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9" presetID="8" presetClass="emph" presetSubtype="0" decel="100000" fill="hold" grpId="6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70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1" presetID="6" presetClass="emph" presetSubtype="0" fill="hold" grpId="7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272" dur="2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3" presetID="8" presetClass="emph" presetSubtype="0" fill="hold" grpId="8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74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5" presetID="6" presetClass="emph" presetSubtype="0" decel="100000" fill="hold" grpId="9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76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7" presetID="23" presetClass="exit" presetSubtype="32" fill="hold" grpId="1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78" dur="2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9" dur="2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7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81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3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5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86" dur="20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7" presetID="2" presetClass="exit" presetSubtype="2" accel="100000" fill="hold" grpId="2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8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9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1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5" presetID="6" presetClass="emph" presetSubtype="0" fill="hold" grpId="1" nodeType="withEffect" p14:presetBounceEnd="99500">
                                      <p:stCondLst>
                                        <p:cond delay="13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96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7" presetID="2" presetClass="exit" presetSubtype="2" accel="100000" fill="hold" grpId="2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8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9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1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302" dur="2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4" presetID="18" presetClass="entr" presetSubtype="12" fill="hold" grpId="0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06" dur="3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4" grpId="2" animBg="1"/>
          <p:bldP spid="4" grpId="3" animBg="1"/>
          <p:bldP spid="4" grpId="4" animBg="1"/>
          <p:bldP spid="4" grpId="5" animBg="1"/>
          <p:bldP spid="4" grpId="6" animBg="1"/>
          <p:bldP spid="4" grpId="7" animBg="1"/>
          <p:bldP spid="4" grpId="8" animBg="1"/>
          <p:bldP spid="4" grpId="9" animBg="1"/>
          <p:bldP spid="5" grpId="0" animBg="1"/>
          <p:bldP spid="5" grpId="1" animBg="1"/>
          <p:bldP spid="5" grpId="2" animBg="1"/>
          <p:bldP spid="5" grpId="3" animBg="1"/>
          <p:bldP spid="5" grpId="4" animBg="1"/>
          <p:bldP spid="5" grpId="5" animBg="1"/>
          <p:bldP spid="5" grpId="6" animBg="1"/>
          <p:bldP spid="5" grpId="7" animBg="1"/>
          <p:bldP spid="5" grpId="8" animBg="1"/>
          <p:bldP spid="5" grpId="9" animBg="1"/>
          <p:bldP spid="6" grpId="0" animBg="1"/>
          <p:bldP spid="6" grpId="1" animBg="1"/>
          <p:bldP spid="6" grpId="2" animBg="1"/>
          <p:bldP spid="6" grpId="3" animBg="1"/>
          <p:bldP spid="6" grpId="4" animBg="1"/>
          <p:bldP spid="6" grpId="5" animBg="1"/>
          <p:bldP spid="6" grpId="6" animBg="1"/>
          <p:bldP spid="6" grpId="7" animBg="1"/>
          <p:bldP spid="6" grpId="8" animBg="1"/>
          <p:bldP spid="6" grpId="9" animBg="1"/>
          <p:bldP spid="7" grpId="0" animBg="1"/>
          <p:bldP spid="7" grpId="1" animBg="1"/>
          <p:bldP spid="7" grpId="2" animBg="1"/>
          <p:bldP spid="7" grpId="3" animBg="1"/>
          <p:bldP spid="7" grpId="4" animBg="1"/>
          <p:bldP spid="7" grpId="5" animBg="1"/>
          <p:bldP spid="7" grpId="6" animBg="1"/>
          <p:bldP spid="7" grpId="7" animBg="1"/>
          <p:bldP spid="7" grpId="8" animBg="1"/>
          <p:bldP spid="7" grpId="9" animBg="1"/>
          <p:bldP spid="8" grpId="0" animBg="1"/>
          <p:bldP spid="8" grpId="1" animBg="1"/>
          <p:bldP spid="8" grpId="2" animBg="1"/>
          <p:bldP spid="8" grpId="3" animBg="1"/>
          <p:bldP spid="8" grpId="4" animBg="1"/>
          <p:bldP spid="8" grpId="5" animBg="1"/>
          <p:bldP spid="8" grpId="6" animBg="1"/>
          <p:bldP spid="8" grpId="7" animBg="1"/>
          <p:bldP spid="8" grpId="8" animBg="1"/>
          <p:bldP spid="8" grpId="9" animBg="1"/>
          <p:bldP spid="8" grpId="10" animBg="1"/>
          <p:bldP spid="9" grpId="0" animBg="1"/>
          <p:bldP spid="9" grpId="1" animBg="1"/>
          <p:bldP spid="9" grpId="2" animBg="1"/>
          <p:bldP spid="9" grpId="3" animBg="1"/>
          <p:bldP spid="9" grpId="4" animBg="1"/>
          <p:bldP spid="9" grpId="5" animBg="1"/>
          <p:bldP spid="9" grpId="6" animBg="1"/>
          <p:bldP spid="9" grpId="7" animBg="1"/>
          <p:bldP spid="9" grpId="8" animBg="1"/>
          <p:bldP spid="9" grpId="9" animBg="1"/>
          <p:bldP spid="9" grpId="10" animBg="1"/>
          <p:bldP spid="9" grpId="11" animBg="1"/>
          <p:bldP spid="10" grpId="0" animBg="1"/>
          <p:bldP spid="10" grpId="1" animBg="1"/>
          <p:bldP spid="10" grpId="2" animBg="1"/>
          <p:bldP spid="10" grpId="3" animBg="1"/>
          <p:bldP spid="10" grpId="4" animBg="1"/>
          <p:bldP spid="10" grpId="5" animBg="1"/>
          <p:bldP spid="10" grpId="6" animBg="1"/>
          <p:bldP spid="10" grpId="7" animBg="1"/>
          <p:bldP spid="10" grpId="8" animBg="1"/>
          <p:bldP spid="10" grpId="9" animBg="1"/>
          <p:bldP spid="10" grpId="10" animBg="1"/>
          <p:bldP spid="11" grpId="0" animBg="1"/>
          <p:bldP spid="11" grpId="1" animBg="1"/>
          <p:bldP spid="11" grpId="2" animBg="1"/>
          <p:bldP spid="11" grpId="3" animBg="1"/>
          <p:bldP spid="11" grpId="4" animBg="1"/>
          <p:bldP spid="11" grpId="5" animBg="1"/>
          <p:bldP spid="11" grpId="6" animBg="1"/>
          <p:bldP spid="11" grpId="7" animBg="1"/>
          <p:bldP spid="11" grpId="8" animBg="1"/>
          <p:bldP spid="11" grpId="9" animBg="1"/>
          <p:bldP spid="11" grpId="10" animBg="1"/>
          <p:bldP spid="13" grpId="0"/>
          <p:bldP spid="13" grpId="1"/>
          <p:bldP spid="13" grpId="2"/>
          <p:bldP spid="14" grpId="0"/>
          <p:bldP spid="14" grpId="1"/>
          <p:bldP spid="14" grpId="2"/>
          <p:bldP spid="15" grpId="0"/>
          <p:bldP spid="15" grpId="1"/>
          <p:bldP spid="15" grpId="2"/>
          <p:bldP spid="16" grpId="0"/>
          <p:bldP spid="16" grpId="1"/>
          <p:bldP spid="16" grpId="2"/>
          <p:bldP spid="17" grpId="0"/>
          <p:bldP spid="17" grpId="1"/>
          <p:bldP spid="17" grpId="3"/>
          <p:bldP spid="18" grpId="0"/>
          <p:bldP spid="18" grpId="1"/>
          <p:bldP spid="18" grpId="3"/>
          <p:bldP spid="19" grpId="0"/>
          <p:bldP spid="19" grpId="1"/>
          <p:bldP spid="19" grpId="2"/>
          <p:bldP spid="20" grpId="0"/>
          <p:bldP spid="20" grpId="1"/>
          <p:bldP spid="20" grpId="2"/>
          <p:bldP spid="21" grpId="0" animBg="1"/>
          <p:bldP spid="21" grpId="1" animBg="1"/>
          <p:bldP spid="21" grpId="2" animBg="1"/>
          <p:bldP spid="22" grpId="0" animBg="1"/>
          <p:bldP spid="22" grpId="1" animBg="1"/>
          <p:bldP spid="22" grpId="2" animBg="1"/>
          <p:bldP spid="32" grpId="0" animBg="1"/>
          <p:bldP spid="33" grpId="0" animBg="1"/>
          <p:bldP spid="33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decel="100000" fill="hold" grpId="2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3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grpId="3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decel="100000" fill="hold" grpId="4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8" dur="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grpId="6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42" dur="5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2" presetClass="exit" presetSubtype="4" accel="100000" fill="hold" grpId="8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4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43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5" name="whoosh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47" presetID="6" presetClass="emph" presetSubtype="0" de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8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53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55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grpId="5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4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decel="100000" fill="hold" grpId="6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2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grpId="7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2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fill="hold" grpId="8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6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decel="100000" fill="hold" grpId="9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23" presetClass="exit" presetSubtype="32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0" dur="2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2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6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73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accel="100000" fill="hold" grpId="3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20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2" presetClass="exit" presetSubtype="4" accel="100000" fill="hold" grpId="3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0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decel="10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3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decel="100000" fill="hold" grpId="3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decel="100000" fill="hold" grpId="4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8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06" dur="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fill="hold" grpId="6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8" presetClass="emph" presetSubtype="0" decel="10000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10" dur="5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1" presetID="2" presetClass="exit" presetSubtype="8" accel="100000" fill="hold" grpId="8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" dur="3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3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1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5" name="whoosh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15" presetID="6" presetClass="emph" presetSubtype="0" de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8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2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23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decel="100000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decel="100000" fill="hold" grpId="5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4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8" presetClass="emph" presetSubtype="0" decel="100000" fill="hold" grpId="6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30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2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8" presetClass="emph" presetSubtype="0" fill="hold" grpId="8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34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de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36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7" presetID="23" presetClass="exit" presetSubtype="32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8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3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41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20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2" presetClass="exit" presetSubtype="8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8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2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2" presetClass="exit" presetSubtype="8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8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1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66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decel="10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3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6" presetClass="emph" presetSubtype="0" decel="10000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70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decel="100000" fill="hold" grpId="4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8" presetClass="emph" presetSubtype="0" decel="100000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74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5" presetID="6" presetClass="emph" presetSubtype="0" fill="hold" grpId="6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176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8" presetClass="emph" presetSubtype="0" decel="100000" fill="hold" grpId="7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78" dur="5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9" presetID="2" presetClass="exit" presetSubtype="1" accel="100000" fill="hold" grpId="8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0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1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7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5" name="whoosh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83" presetID="6" presetClass="emph" presetSubtype="0" decel="100000" fill="hold" grpId="9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84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6" presetClass="emph" presetSubtype="0" decel="100000" fill="hold" grpId="2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90" dur="8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8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91" presetID="6" presetClass="emph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92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decel="100000" fill="hold" grpId="4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194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96" dur="4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98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2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8" presetClass="emph" presetSubtype="0" fill="hold" grpId="8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0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de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23" presetClass="exit" presetSubtype="32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6" dur="2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2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0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09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2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2" presetClass="exit" presetSubtype="1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6" dur="4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7" dur="4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9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1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2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3" presetID="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24" dur="20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5" presetID="2" presetClass="exit" presetSubtype="1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6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7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2" presetClass="entr" presetSubtype="2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36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7" presetID="6" presetClass="emph" presetSubtype="0" decel="100000" fill="hold" grpId="2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238" dur="3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9" presetID="6" presetClass="emph" presetSubtype="0" decel="100000" fill="hold" grpId="3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40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1" presetID="6" presetClass="emph" presetSubtype="0" decel="100000" fill="hold" grpId="4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42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3" presetID="8" presetClass="emph" presetSubtype="0" decel="100000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44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5" presetID="6" presetClass="emph" presetSubtype="0" fill="hold" grpId="6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246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7" presetID="8" presetClass="emph" presetSubtype="0" decel="100000" fill="hold" grpId="7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48" dur="5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9" presetID="2" presetClass="exit" presetSubtype="2" accel="100000" fill="hold" grpId="8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0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1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4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5" name="whoosh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53" presetID="6" presetClass="emph" presetSubtype="0" decel="100000" fill="hold" grpId="9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254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5" presetID="1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8" presetClass="emph" presetSubtype="0" fill="hold" grpId="1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58" dur="3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9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60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1" presetID="6" presetClass="emph" presetSubtype="0" decel="100000" fill="hold" grpId="2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62" dur="8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6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63" presetID="6" presetClass="emph" presetSubtype="0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64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5" presetID="6" presetClass="emph" presetSubtype="0" decel="100000" fill="hold" grpId="4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266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7" presetID="6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268" dur="4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9" presetID="8" presetClass="emph" presetSubtype="0" decel="100000" fill="hold" grpId="6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70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1" presetID="6" presetClass="emph" presetSubtype="0" fill="hold" grpId="7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272" dur="2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3" presetID="8" presetClass="emph" presetSubtype="0" fill="hold" grpId="8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74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5" presetID="6" presetClass="emph" presetSubtype="0" decel="100000" fill="hold" grpId="9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76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7" presetID="23" presetClass="exit" presetSubtype="32" fill="hold" grpId="1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78" dur="2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9" dur="2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7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81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3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5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86" dur="20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7" presetID="2" presetClass="exit" presetSubtype="2" accel="100000" fill="hold" grpId="2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8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9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1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5" presetID="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96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7" presetID="2" presetClass="exit" presetSubtype="2" accel="100000" fill="hold" grpId="2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8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9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1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302" dur="2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4" presetID="18" presetClass="entr" presetSubtype="12" fill="hold" grpId="0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06" dur="3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4" grpId="2" animBg="1"/>
          <p:bldP spid="4" grpId="3" animBg="1"/>
          <p:bldP spid="4" grpId="4" animBg="1"/>
          <p:bldP spid="4" grpId="5" animBg="1"/>
          <p:bldP spid="4" grpId="6" animBg="1"/>
          <p:bldP spid="4" grpId="7" animBg="1"/>
          <p:bldP spid="4" grpId="8" animBg="1"/>
          <p:bldP spid="4" grpId="9" animBg="1"/>
          <p:bldP spid="5" grpId="0" animBg="1"/>
          <p:bldP spid="5" grpId="1" animBg="1"/>
          <p:bldP spid="5" grpId="2" animBg="1"/>
          <p:bldP spid="5" grpId="3" animBg="1"/>
          <p:bldP spid="5" grpId="4" animBg="1"/>
          <p:bldP spid="5" grpId="5" animBg="1"/>
          <p:bldP spid="5" grpId="6" animBg="1"/>
          <p:bldP spid="5" grpId="7" animBg="1"/>
          <p:bldP spid="5" grpId="8" animBg="1"/>
          <p:bldP spid="5" grpId="9" animBg="1"/>
          <p:bldP spid="6" grpId="0" animBg="1"/>
          <p:bldP spid="6" grpId="1" animBg="1"/>
          <p:bldP spid="6" grpId="2" animBg="1"/>
          <p:bldP spid="6" grpId="3" animBg="1"/>
          <p:bldP spid="6" grpId="4" animBg="1"/>
          <p:bldP spid="6" grpId="5" animBg="1"/>
          <p:bldP spid="6" grpId="6" animBg="1"/>
          <p:bldP spid="6" grpId="7" animBg="1"/>
          <p:bldP spid="6" grpId="8" animBg="1"/>
          <p:bldP spid="6" grpId="9" animBg="1"/>
          <p:bldP spid="7" grpId="0" animBg="1"/>
          <p:bldP spid="7" grpId="1" animBg="1"/>
          <p:bldP spid="7" grpId="2" animBg="1"/>
          <p:bldP spid="7" grpId="3" animBg="1"/>
          <p:bldP spid="7" grpId="4" animBg="1"/>
          <p:bldP spid="7" grpId="5" animBg="1"/>
          <p:bldP spid="7" grpId="6" animBg="1"/>
          <p:bldP spid="7" grpId="7" animBg="1"/>
          <p:bldP spid="7" grpId="8" animBg="1"/>
          <p:bldP spid="7" grpId="9" animBg="1"/>
          <p:bldP spid="8" grpId="0" animBg="1"/>
          <p:bldP spid="8" grpId="1" animBg="1"/>
          <p:bldP spid="8" grpId="2" animBg="1"/>
          <p:bldP spid="8" grpId="3" animBg="1"/>
          <p:bldP spid="8" grpId="4" animBg="1"/>
          <p:bldP spid="8" grpId="5" animBg="1"/>
          <p:bldP spid="8" grpId="6" animBg="1"/>
          <p:bldP spid="8" grpId="7" animBg="1"/>
          <p:bldP spid="8" grpId="8" animBg="1"/>
          <p:bldP spid="8" grpId="9" animBg="1"/>
          <p:bldP spid="8" grpId="10" animBg="1"/>
          <p:bldP spid="9" grpId="0" animBg="1"/>
          <p:bldP spid="9" grpId="1" animBg="1"/>
          <p:bldP spid="9" grpId="2" animBg="1"/>
          <p:bldP spid="9" grpId="3" animBg="1"/>
          <p:bldP spid="9" grpId="4" animBg="1"/>
          <p:bldP spid="9" grpId="5" animBg="1"/>
          <p:bldP spid="9" grpId="6" animBg="1"/>
          <p:bldP spid="9" grpId="7" animBg="1"/>
          <p:bldP spid="9" grpId="8" animBg="1"/>
          <p:bldP spid="9" grpId="9" animBg="1"/>
          <p:bldP spid="9" grpId="10" animBg="1"/>
          <p:bldP spid="9" grpId="11" animBg="1"/>
          <p:bldP spid="10" grpId="0" animBg="1"/>
          <p:bldP spid="10" grpId="1" animBg="1"/>
          <p:bldP spid="10" grpId="2" animBg="1"/>
          <p:bldP spid="10" grpId="3" animBg="1"/>
          <p:bldP spid="10" grpId="4" animBg="1"/>
          <p:bldP spid="10" grpId="5" animBg="1"/>
          <p:bldP spid="10" grpId="6" animBg="1"/>
          <p:bldP spid="10" grpId="7" animBg="1"/>
          <p:bldP spid="10" grpId="8" animBg="1"/>
          <p:bldP spid="10" grpId="9" animBg="1"/>
          <p:bldP spid="10" grpId="10" animBg="1"/>
          <p:bldP spid="11" grpId="0" animBg="1"/>
          <p:bldP spid="11" grpId="1" animBg="1"/>
          <p:bldP spid="11" grpId="2" animBg="1"/>
          <p:bldP spid="11" grpId="3" animBg="1"/>
          <p:bldP spid="11" grpId="4" animBg="1"/>
          <p:bldP spid="11" grpId="5" animBg="1"/>
          <p:bldP spid="11" grpId="6" animBg="1"/>
          <p:bldP spid="11" grpId="7" animBg="1"/>
          <p:bldP spid="11" grpId="8" animBg="1"/>
          <p:bldP spid="11" grpId="9" animBg="1"/>
          <p:bldP spid="11" grpId="10" animBg="1"/>
          <p:bldP spid="13" grpId="0"/>
          <p:bldP spid="13" grpId="1"/>
          <p:bldP spid="13" grpId="2"/>
          <p:bldP spid="14" grpId="0"/>
          <p:bldP spid="14" grpId="1"/>
          <p:bldP spid="14" grpId="2"/>
          <p:bldP spid="15" grpId="0"/>
          <p:bldP spid="15" grpId="1"/>
          <p:bldP spid="15" grpId="2"/>
          <p:bldP spid="16" grpId="0"/>
          <p:bldP spid="16" grpId="1"/>
          <p:bldP spid="16" grpId="2"/>
          <p:bldP spid="17" grpId="0"/>
          <p:bldP spid="17" grpId="1"/>
          <p:bldP spid="17" grpId="3"/>
          <p:bldP spid="18" grpId="0"/>
          <p:bldP spid="18" grpId="1"/>
          <p:bldP spid="18" grpId="3"/>
          <p:bldP spid="19" grpId="0"/>
          <p:bldP spid="19" grpId="1"/>
          <p:bldP spid="19" grpId="2"/>
          <p:bldP spid="20" grpId="0"/>
          <p:bldP spid="20" grpId="1"/>
          <p:bldP spid="20" grpId="2"/>
          <p:bldP spid="21" grpId="0" animBg="1"/>
          <p:bldP spid="21" grpId="1" animBg="1"/>
          <p:bldP spid="21" grpId="2" animBg="1"/>
          <p:bldP spid="22" grpId="0" animBg="1"/>
          <p:bldP spid="22" grpId="1" animBg="1"/>
          <p:bldP spid="22" grpId="2" animBg="1"/>
          <p:bldP spid="32" grpId="0" animBg="1"/>
          <p:bldP spid="33" grpId="0" animBg="1"/>
          <p:bldP spid="33" grpId="1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">
            <a:extLst>
              <a:ext uri="{FF2B5EF4-FFF2-40B4-BE49-F238E27FC236}">
                <a16:creationId xmlns:a16="http://schemas.microsoft.com/office/drawing/2014/main" id="{236AF195-ED12-427A-974D-8FFDA9D02F24}"/>
              </a:ext>
            </a:extLst>
          </p:cNvPr>
          <p:cNvSpPr>
            <a:spLocks/>
          </p:cNvSpPr>
          <p:nvPr/>
        </p:nvSpPr>
        <p:spPr bwMode="auto">
          <a:xfrm>
            <a:off x="1" y="0"/>
            <a:ext cx="4444382" cy="3299789"/>
          </a:xfrm>
          <a:custGeom>
            <a:avLst/>
            <a:gdLst>
              <a:gd name="T0" fmla="*/ 0 w 13744"/>
              <a:gd name="T1" fmla="*/ 10197 h 10197"/>
              <a:gd name="T2" fmla="*/ 2681 w 13744"/>
              <a:gd name="T3" fmla="*/ 8408 h 10197"/>
              <a:gd name="T4" fmla="*/ 8349 w 13744"/>
              <a:gd name="T5" fmla="*/ 5280 h 10197"/>
              <a:gd name="T6" fmla="*/ 11564 w 13744"/>
              <a:gd name="T7" fmla="*/ 0 h 10197"/>
              <a:gd name="T8" fmla="*/ 0 w 13744"/>
              <a:gd name="T9" fmla="*/ 0 h 10197"/>
              <a:gd name="T10" fmla="*/ 0 w 13744"/>
              <a:gd name="T11" fmla="*/ 10197 h 10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44" h="10197">
                <a:moveTo>
                  <a:pt x="0" y="10197"/>
                </a:moveTo>
                <a:cubicBezTo>
                  <a:pt x="1105" y="10152"/>
                  <a:pt x="2727" y="9660"/>
                  <a:pt x="2681" y="8408"/>
                </a:cubicBezTo>
                <a:cubicBezTo>
                  <a:pt x="2611" y="6479"/>
                  <a:pt x="4563" y="4034"/>
                  <a:pt x="8349" y="5280"/>
                </a:cubicBezTo>
                <a:cubicBezTo>
                  <a:pt x="11616" y="6355"/>
                  <a:pt x="13744" y="1847"/>
                  <a:pt x="11564" y="0"/>
                </a:cubicBezTo>
                <a:lnTo>
                  <a:pt x="0" y="0"/>
                </a:lnTo>
                <a:lnTo>
                  <a:pt x="0" y="10197"/>
                </a:lnTo>
                <a:close/>
              </a:path>
            </a:pathLst>
          </a:custGeom>
          <a:gradFill>
            <a:gsLst>
              <a:gs pos="0">
                <a:srgbClr val="DE394A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">
            <a:extLst>
              <a:ext uri="{FF2B5EF4-FFF2-40B4-BE49-F238E27FC236}">
                <a16:creationId xmlns:a16="http://schemas.microsoft.com/office/drawing/2014/main" id="{05225FB6-C2C4-4D50-9EB5-74C29159BC25}"/>
              </a:ext>
            </a:extLst>
          </p:cNvPr>
          <p:cNvSpPr>
            <a:spLocks/>
          </p:cNvSpPr>
          <p:nvPr/>
        </p:nvSpPr>
        <p:spPr bwMode="auto">
          <a:xfrm flipH="1">
            <a:off x="14573227" y="7686274"/>
            <a:ext cx="3714771" cy="2600724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gradFill>
            <a:gsLst>
              <a:gs pos="0">
                <a:srgbClr val="E6692F"/>
              </a:gs>
              <a:gs pos="100000">
                <a:srgbClr val="DE394A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244FD6E1-B52F-42AE-9E77-395A147BB228}"/>
              </a:ext>
            </a:extLst>
          </p:cNvPr>
          <p:cNvSpPr>
            <a:spLocks/>
          </p:cNvSpPr>
          <p:nvPr/>
        </p:nvSpPr>
        <p:spPr bwMode="auto">
          <a:xfrm>
            <a:off x="2463422" y="3235848"/>
            <a:ext cx="3393018" cy="3374999"/>
          </a:xfrm>
          <a:custGeom>
            <a:avLst/>
            <a:gdLst>
              <a:gd name="T0" fmla="*/ 2147483647 w 20949"/>
              <a:gd name="T1" fmla="*/ 2147483647 h 21600"/>
              <a:gd name="T2" fmla="*/ 2147483647 w 20949"/>
              <a:gd name="T3" fmla="*/ 2147483647 h 21600"/>
              <a:gd name="T4" fmla="*/ 2147483647 w 20949"/>
              <a:gd name="T5" fmla="*/ 2147483647 h 21600"/>
              <a:gd name="T6" fmla="*/ 2147483647 w 20949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949" h="21600">
                <a:moveTo>
                  <a:pt x="6663" y="0"/>
                </a:moveTo>
                <a:cubicBezTo>
                  <a:pt x="4958" y="0"/>
                  <a:pt x="3252" y="674"/>
                  <a:pt x="1951" y="2023"/>
                </a:cubicBezTo>
                <a:cubicBezTo>
                  <a:pt x="-651" y="4720"/>
                  <a:pt x="-651" y="9093"/>
                  <a:pt x="1951" y="11790"/>
                </a:cubicBezTo>
                <a:lnTo>
                  <a:pt x="11413" y="21599"/>
                </a:lnTo>
                <a:lnTo>
                  <a:pt x="20949" y="11948"/>
                </a:lnTo>
                <a:lnTo>
                  <a:pt x="11373" y="2023"/>
                </a:lnTo>
                <a:cubicBezTo>
                  <a:pt x="10072" y="674"/>
                  <a:pt x="8368" y="0"/>
                  <a:pt x="6663" y="0"/>
                </a:cubicBezTo>
                <a:close/>
              </a:path>
            </a:pathLst>
          </a:custGeom>
          <a:gradFill>
            <a:gsLst>
              <a:gs pos="0">
                <a:srgbClr val="DE394A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3571" tIns="53571" rIns="53571" bIns="53571" anchor="ctr"/>
          <a:lstStyle/>
          <a:p>
            <a:endParaRPr lang="en-US" sz="5249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46BDD097-E495-4D2E-97BE-C7E474AE2F3E}"/>
              </a:ext>
            </a:extLst>
          </p:cNvPr>
          <p:cNvSpPr>
            <a:spLocks/>
          </p:cNvSpPr>
          <p:nvPr/>
        </p:nvSpPr>
        <p:spPr bwMode="auto">
          <a:xfrm>
            <a:off x="4457144" y="4397157"/>
            <a:ext cx="3933906" cy="3493160"/>
          </a:xfrm>
          <a:custGeom>
            <a:avLst/>
            <a:gdLst>
              <a:gd name="T0" fmla="*/ 2147483647 w 21600"/>
              <a:gd name="T1" fmla="*/ 2147483647 h 20967"/>
              <a:gd name="T2" fmla="*/ 2147483647 w 21600"/>
              <a:gd name="T3" fmla="*/ 2147483647 h 20967"/>
              <a:gd name="T4" fmla="*/ 2147483647 w 21600"/>
              <a:gd name="T5" fmla="*/ 2147483647 h 20967"/>
              <a:gd name="T6" fmla="*/ 2147483647 w 21600"/>
              <a:gd name="T7" fmla="*/ 2147483647 h 2096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0967">
                <a:moveTo>
                  <a:pt x="13348" y="0"/>
                </a:moveTo>
                <a:lnTo>
                  <a:pt x="8468" y="5332"/>
                </a:lnTo>
                <a:lnTo>
                  <a:pt x="8437" y="5298"/>
                </a:lnTo>
                <a:lnTo>
                  <a:pt x="0" y="14404"/>
                </a:lnTo>
                <a:lnTo>
                  <a:pt x="4265" y="19068"/>
                </a:lnTo>
                <a:cubicBezTo>
                  <a:pt x="6580" y="21599"/>
                  <a:pt x="10334" y="21600"/>
                  <a:pt x="12649" y="19068"/>
                </a:cubicBezTo>
                <a:cubicBezTo>
                  <a:pt x="12688" y="19025"/>
                  <a:pt x="12721" y="18978"/>
                  <a:pt x="12759" y="18934"/>
                </a:cubicBezTo>
                <a:cubicBezTo>
                  <a:pt x="12820" y="18877"/>
                  <a:pt x="12881" y="18821"/>
                  <a:pt x="12941" y="18763"/>
                </a:cubicBezTo>
                <a:cubicBezTo>
                  <a:pt x="13001" y="18703"/>
                  <a:pt x="13060" y="18642"/>
                  <a:pt x="13118" y="18580"/>
                </a:cubicBezTo>
                <a:lnTo>
                  <a:pt x="21599" y="9309"/>
                </a:lnTo>
                <a:lnTo>
                  <a:pt x="13348" y="0"/>
                </a:lnTo>
                <a:close/>
              </a:path>
            </a:pathLst>
          </a:custGeom>
          <a:gradFill>
            <a:gsLst>
              <a:gs pos="0">
                <a:srgbClr val="E6692F"/>
              </a:gs>
              <a:gs pos="100000">
                <a:srgbClr val="DE394A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96B50F2E-81C6-44C4-8B36-CF928F356D3A}"/>
              </a:ext>
            </a:extLst>
          </p:cNvPr>
          <p:cNvSpPr>
            <a:spLocks/>
          </p:cNvSpPr>
          <p:nvPr/>
        </p:nvSpPr>
        <p:spPr bwMode="auto">
          <a:xfrm>
            <a:off x="7076671" y="3243231"/>
            <a:ext cx="3784379" cy="3380537"/>
          </a:xfrm>
          <a:custGeom>
            <a:avLst/>
            <a:gdLst>
              <a:gd name="T0" fmla="*/ 10800 w 21600"/>
              <a:gd name="T1" fmla="+- 0 10801 3"/>
              <a:gd name="T2" fmla="*/ 10801 h 21597"/>
              <a:gd name="T3" fmla="*/ 10800 w 21600"/>
              <a:gd name="T4" fmla="+- 0 10801 3"/>
              <a:gd name="T5" fmla="*/ 10801 h 21597"/>
              <a:gd name="T6" fmla="*/ 10800 w 21600"/>
              <a:gd name="T7" fmla="+- 0 10801 3"/>
              <a:gd name="T8" fmla="*/ 10801 h 21597"/>
              <a:gd name="T9" fmla="*/ 10800 w 21600"/>
              <a:gd name="T10" fmla="+- 0 10801 3"/>
              <a:gd name="T11" fmla="*/ 10801 h 21597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597">
                <a:moveTo>
                  <a:pt x="8272" y="1"/>
                </a:moveTo>
                <a:cubicBezTo>
                  <a:pt x="6968" y="34"/>
                  <a:pt x="5672" y="530"/>
                  <a:pt x="4594" y="1487"/>
                </a:cubicBezTo>
                <a:lnTo>
                  <a:pt x="0" y="6561"/>
                </a:lnTo>
                <a:lnTo>
                  <a:pt x="8849" y="17027"/>
                </a:lnTo>
                <a:lnTo>
                  <a:pt x="12932" y="21597"/>
                </a:lnTo>
                <a:lnTo>
                  <a:pt x="21599" y="11793"/>
                </a:lnTo>
                <a:lnTo>
                  <a:pt x="12977" y="2143"/>
                </a:lnTo>
                <a:cubicBezTo>
                  <a:pt x="12742" y="1879"/>
                  <a:pt x="12491" y="1643"/>
                  <a:pt x="12229" y="1431"/>
                </a:cubicBezTo>
                <a:cubicBezTo>
                  <a:pt x="11967" y="1220"/>
                  <a:pt x="11695" y="1033"/>
                  <a:pt x="11413" y="873"/>
                </a:cubicBezTo>
                <a:cubicBezTo>
                  <a:pt x="10609" y="370"/>
                  <a:pt x="9725" y="84"/>
                  <a:pt x="8832" y="16"/>
                </a:cubicBezTo>
                <a:cubicBezTo>
                  <a:pt x="8646" y="2"/>
                  <a:pt x="8459" y="-3"/>
                  <a:pt x="8272" y="1"/>
                </a:cubicBezTo>
                <a:close/>
              </a:path>
            </a:pathLst>
          </a:custGeom>
          <a:gradFill>
            <a:gsLst>
              <a:gs pos="0">
                <a:srgbClr val="DE394A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  <a:effectLst/>
        </p:spPr>
        <p:txBody>
          <a:bodyPr lIns="53571" tIns="53571" rIns="53571" bIns="53571" anchor="ctr"/>
          <a:lstStyle/>
          <a:p>
            <a:pPr defTabSz="438063">
              <a:defRPr/>
            </a:pPr>
            <a:endParaRPr lang="es-ES" sz="5249">
              <a:solidFill>
                <a:schemeClr val="bg1"/>
              </a:solidFill>
              <a:latin typeface="FontAwesome Regular"/>
              <a:cs typeface="FontAwesome Regular"/>
              <a:sym typeface="Helvetica Light" charset="0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8889B095-FE17-426C-9DAA-98502F73C803}"/>
              </a:ext>
            </a:extLst>
          </p:cNvPr>
          <p:cNvSpPr>
            <a:spLocks/>
          </p:cNvSpPr>
          <p:nvPr/>
        </p:nvSpPr>
        <p:spPr bwMode="auto">
          <a:xfrm>
            <a:off x="9483904" y="4389771"/>
            <a:ext cx="3932063" cy="3491315"/>
          </a:xfrm>
          <a:custGeom>
            <a:avLst/>
            <a:gdLst>
              <a:gd name="T0" fmla="*/ 10800 w 21600"/>
              <a:gd name="T1" fmla="*/ 10483 h 20967"/>
              <a:gd name="T2" fmla="*/ 10800 w 21600"/>
              <a:gd name="T3" fmla="*/ 10483 h 20967"/>
              <a:gd name="T4" fmla="*/ 10800 w 21600"/>
              <a:gd name="T5" fmla="*/ 10483 h 20967"/>
              <a:gd name="T6" fmla="*/ 10800 w 21600"/>
              <a:gd name="T7" fmla="*/ 10483 h 20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0967">
                <a:moveTo>
                  <a:pt x="13348" y="0"/>
                </a:moveTo>
                <a:lnTo>
                  <a:pt x="8468" y="5332"/>
                </a:lnTo>
                <a:lnTo>
                  <a:pt x="8437" y="5298"/>
                </a:lnTo>
                <a:lnTo>
                  <a:pt x="0" y="14404"/>
                </a:lnTo>
                <a:lnTo>
                  <a:pt x="4265" y="19068"/>
                </a:lnTo>
                <a:cubicBezTo>
                  <a:pt x="6580" y="21599"/>
                  <a:pt x="10334" y="21599"/>
                  <a:pt x="12649" y="19068"/>
                </a:cubicBezTo>
                <a:cubicBezTo>
                  <a:pt x="12688" y="19025"/>
                  <a:pt x="12721" y="18978"/>
                  <a:pt x="12759" y="18934"/>
                </a:cubicBezTo>
                <a:cubicBezTo>
                  <a:pt x="12820" y="18877"/>
                  <a:pt x="12881" y="18821"/>
                  <a:pt x="12941" y="18763"/>
                </a:cubicBezTo>
                <a:cubicBezTo>
                  <a:pt x="13001" y="18703"/>
                  <a:pt x="13060" y="18642"/>
                  <a:pt x="13118" y="18580"/>
                </a:cubicBezTo>
                <a:lnTo>
                  <a:pt x="21599" y="9309"/>
                </a:lnTo>
                <a:lnTo>
                  <a:pt x="13348" y="0"/>
                </a:lnTo>
                <a:close/>
              </a:path>
            </a:pathLst>
          </a:custGeom>
          <a:gradFill>
            <a:gsLst>
              <a:gs pos="0">
                <a:srgbClr val="E6692F"/>
              </a:gs>
              <a:gs pos="100000">
                <a:srgbClr val="DE394A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sym typeface="Helvetica Light" charset="0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008B2BDA-7116-4168-ADA1-5A424023235A}"/>
              </a:ext>
            </a:extLst>
          </p:cNvPr>
          <p:cNvSpPr>
            <a:spLocks/>
          </p:cNvSpPr>
          <p:nvPr/>
        </p:nvSpPr>
        <p:spPr bwMode="auto">
          <a:xfrm>
            <a:off x="12059131" y="2600726"/>
            <a:ext cx="3171494" cy="321252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259" y="0"/>
                </a:moveTo>
                <a:cubicBezTo>
                  <a:pt x="1471" y="0"/>
                  <a:pt x="22" y="1433"/>
                  <a:pt x="23" y="3199"/>
                </a:cubicBezTo>
                <a:cubicBezTo>
                  <a:pt x="23" y="4966"/>
                  <a:pt x="1471" y="6397"/>
                  <a:pt x="3259" y="6397"/>
                </a:cubicBezTo>
                <a:lnTo>
                  <a:pt x="4654" y="6397"/>
                </a:lnTo>
                <a:lnTo>
                  <a:pt x="0" y="10992"/>
                </a:lnTo>
                <a:lnTo>
                  <a:pt x="10107" y="21543"/>
                </a:lnTo>
                <a:lnTo>
                  <a:pt x="15126" y="16585"/>
                </a:lnTo>
                <a:lnTo>
                  <a:pt x="15126" y="18399"/>
                </a:lnTo>
                <a:cubicBezTo>
                  <a:pt x="15126" y="20166"/>
                  <a:pt x="16574" y="21599"/>
                  <a:pt x="18363" y="21600"/>
                </a:cubicBezTo>
                <a:cubicBezTo>
                  <a:pt x="20151" y="21600"/>
                  <a:pt x="21600" y="20166"/>
                  <a:pt x="21599" y="18399"/>
                </a:cubicBezTo>
                <a:lnTo>
                  <a:pt x="21599" y="3320"/>
                </a:lnTo>
                <a:cubicBezTo>
                  <a:pt x="21599" y="3057"/>
                  <a:pt x="21557" y="2805"/>
                  <a:pt x="21499" y="2561"/>
                </a:cubicBezTo>
                <a:cubicBezTo>
                  <a:pt x="21498" y="2559"/>
                  <a:pt x="21499" y="2557"/>
                  <a:pt x="21499" y="2555"/>
                </a:cubicBezTo>
                <a:cubicBezTo>
                  <a:pt x="21348" y="1827"/>
                  <a:pt x="20946" y="1187"/>
                  <a:pt x="20386" y="730"/>
                </a:cubicBezTo>
                <a:cubicBezTo>
                  <a:pt x="19826" y="274"/>
                  <a:pt x="19109" y="0"/>
                  <a:pt x="18327" y="0"/>
                </a:cubicBezTo>
                <a:lnTo>
                  <a:pt x="3259" y="0"/>
                </a:lnTo>
                <a:close/>
              </a:path>
            </a:pathLst>
          </a:custGeom>
          <a:gradFill>
            <a:gsLst>
              <a:gs pos="0">
                <a:srgbClr val="DE394A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  <a:effectLst/>
        </p:spPr>
        <p:txBody>
          <a:bodyPr lIns="53571" tIns="53571" rIns="53571" bIns="53571" anchor="ctr"/>
          <a:lstStyle/>
          <a:p>
            <a:pPr defTabSz="438063">
              <a:defRPr/>
            </a:pPr>
            <a:endParaRPr lang="es-ES" sz="5249">
              <a:solidFill>
                <a:schemeClr val="bg1"/>
              </a:solidFill>
              <a:latin typeface="FontAwesome Regular"/>
              <a:cs typeface="FontAwesome Regular"/>
              <a:sym typeface="Helvetica Light" charset="0"/>
            </a:endParaRPr>
          </a:p>
        </p:txBody>
      </p:sp>
      <p:sp>
        <p:nvSpPr>
          <p:cNvPr id="11" name="ICON">
            <a:extLst>
              <a:ext uri="{FF2B5EF4-FFF2-40B4-BE49-F238E27FC236}">
                <a16:creationId xmlns:a16="http://schemas.microsoft.com/office/drawing/2014/main" id="{1556C0A7-BF9F-4C0A-818B-4C79D13ABA48}"/>
              </a:ext>
            </a:extLst>
          </p:cNvPr>
          <p:cNvSpPr>
            <a:spLocks noEditPoints="1"/>
          </p:cNvSpPr>
          <p:nvPr/>
        </p:nvSpPr>
        <p:spPr bwMode="auto">
          <a:xfrm>
            <a:off x="13480577" y="3449652"/>
            <a:ext cx="980552" cy="757337"/>
          </a:xfrm>
          <a:custGeom>
            <a:avLst/>
            <a:gdLst>
              <a:gd name="T0" fmla="*/ 82 w 160"/>
              <a:gd name="T1" fmla="*/ 76 h 121"/>
              <a:gd name="T2" fmla="*/ 78 w 160"/>
              <a:gd name="T3" fmla="*/ 85 h 121"/>
              <a:gd name="T4" fmla="*/ 84 w 160"/>
              <a:gd name="T5" fmla="*/ 79 h 121"/>
              <a:gd name="T6" fmla="*/ 68 w 160"/>
              <a:gd name="T7" fmla="*/ 61 h 121"/>
              <a:gd name="T8" fmla="*/ 68 w 160"/>
              <a:gd name="T9" fmla="*/ 65 h 121"/>
              <a:gd name="T10" fmla="*/ 71 w 160"/>
              <a:gd name="T11" fmla="*/ 67 h 121"/>
              <a:gd name="T12" fmla="*/ 72 w 160"/>
              <a:gd name="T13" fmla="*/ 59 h 121"/>
              <a:gd name="T14" fmla="*/ 81 w 160"/>
              <a:gd name="T15" fmla="*/ 27 h 121"/>
              <a:gd name="T16" fmla="*/ 72 w 160"/>
              <a:gd name="T17" fmla="*/ 7 h 121"/>
              <a:gd name="T18" fmla="*/ 66 w 160"/>
              <a:gd name="T19" fmla="*/ 28 h 121"/>
              <a:gd name="T20" fmla="*/ 81 w 160"/>
              <a:gd name="T21" fmla="*/ 27 h 121"/>
              <a:gd name="T22" fmla="*/ 86 w 160"/>
              <a:gd name="T23" fmla="*/ 87 h 121"/>
              <a:gd name="T24" fmla="*/ 78 w 160"/>
              <a:gd name="T25" fmla="*/ 93 h 121"/>
              <a:gd name="T26" fmla="*/ 74 w 160"/>
              <a:gd name="T27" fmla="*/ 95 h 121"/>
              <a:gd name="T28" fmla="*/ 72 w 160"/>
              <a:gd name="T29" fmla="*/ 90 h 121"/>
              <a:gd name="T30" fmla="*/ 64 w 160"/>
              <a:gd name="T31" fmla="*/ 85 h 121"/>
              <a:gd name="T32" fmla="*/ 62 w 160"/>
              <a:gd name="T33" fmla="*/ 81 h 121"/>
              <a:gd name="T34" fmla="*/ 62 w 160"/>
              <a:gd name="T35" fmla="*/ 79 h 121"/>
              <a:gd name="T36" fmla="*/ 67 w 160"/>
              <a:gd name="T37" fmla="*/ 79 h 121"/>
              <a:gd name="T38" fmla="*/ 68 w 160"/>
              <a:gd name="T39" fmla="*/ 81 h 121"/>
              <a:gd name="T40" fmla="*/ 72 w 160"/>
              <a:gd name="T41" fmla="*/ 84 h 121"/>
              <a:gd name="T42" fmla="*/ 65 w 160"/>
              <a:gd name="T43" fmla="*/ 70 h 121"/>
              <a:gd name="T44" fmla="*/ 62 w 160"/>
              <a:gd name="T45" fmla="*/ 63 h 121"/>
              <a:gd name="T46" fmla="*/ 65 w 160"/>
              <a:gd name="T47" fmla="*/ 56 h 121"/>
              <a:gd name="T48" fmla="*/ 72 w 160"/>
              <a:gd name="T49" fmla="*/ 50 h 121"/>
              <a:gd name="T50" fmla="*/ 76 w 160"/>
              <a:gd name="T51" fmla="*/ 48 h 121"/>
              <a:gd name="T52" fmla="*/ 78 w 160"/>
              <a:gd name="T53" fmla="*/ 53 h 121"/>
              <a:gd name="T54" fmla="*/ 86 w 160"/>
              <a:gd name="T55" fmla="*/ 57 h 121"/>
              <a:gd name="T56" fmla="*/ 89 w 160"/>
              <a:gd name="T57" fmla="*/ 61 h 121"/>
              <a:gd name="T58" fmla="*/ 89 w 160"/>
              <a:gd name="T59" fmla="*/ 63 h 121"/>
              <a:gd name="T60" fmla="*/ 84 w 160"/>
              <a:gd name="T61" fmla="*/ 63 h 121"/>
              <a:gd name="T62" fmla="*/ 83 w 160"/>
              <a:gd name="T63" fmla="*/ 61 h 121"/>
              <a:gd name="T64" fmla="*/ 78 w 160"/>
              <a:gd name="T65" fmla="*/ 59 h 121"/>
              <a:gd name="T66" fmla="*/ 82 w 160"/>
              <a:gd name="T67" fmla="*/ 70 h 121"/>
              <a:gd name="T68" fmla="*/ 88 w 160"/>
              <a:gd name="T69" fmla="*/ 75 h 121"/>
              <a:gd name="T70" fmla="*/ 89 w 160"/>
              <a:gd name="T71" fmla="*/ 8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0" h="121">
                <a:moveTo>
                  <a:pt x="83" y="77"/>
                </a:moveTo>
                <a:cubicBezTo>
                  <a:pt x="83" y="77"/>
                  <a:pt x="82" y="76"/>
                  <a:pt x="82" y="76"/>
                </a:cubicBezTo>
                <a:cubicBezTo>
                  <a:pt x="80" y="75"/>
                  <a:pt x="79" y="75"/>
                  <a:pt x="78" y="75"/>
                </a:cubicBezTo>
                <a:cubicBezTo>
                  <a:pt x="78" y="85"/>
                  <a:pt x="78" y="85"/>
                  <a:pt x="78" y="85"/>
                </a:cubicBezTo>
                <a:cubicBezTo>
                  <a:pt x="80" y="84"/>
                  <a:pt x="82" y="84"/>
                  <a:pt x="83" y="82"/>
                </a:cubicBezTo>
                <a:cubicBezTo>
                  <a:pt x="84" y="81"/>
                  <a:pt x="84" y="80"/>
                  <a:pt x="84" y="79"/>
                </a:cubicBezTo>
                <a:cubicBezTo>
                  <a:pt x="84" y="78"/>
                  <a:pt x="83" y="77"/>
                  <a:pt x="83" y="77"/>
                </a:cubicBezTo>
                <a:close/>
                <a:moveTo>
                  <a:pt x="68" y="61"/>
                </a:moveTo>
                <a:cubicBezTo>
                  <a:pt x="68" y="62"/>
                  <a:pt x="67" y="62"/>
                  <a:pt x="67" y="63"/>
                </a:cubicBezTo>
                <a:cubicBezTo>
                  <a:pt x="67" y="64"/>
                  <a:pt x="67" y="64"/>
                  <a:pt x="68" y="65"/>
                </a:cubicBezTo>
                <a:cubicBezTo>
                  <a:pt x="68" y="65"/>
                  <a:pt x="68" y="66"/>
                  <a:pt x="69" y="66"/>
                </a:cubicBezTo>
                <a:cubicBezTo>
                  <a:pt x="69" y="67"/>
                  <a:pt x="70" y="67"/>
                  <a:pt x="71" y="67"/>
                </a:cubicBezTo>
                <a:cubicBezTo>
                  <a:pt x="71" y="67"/>
                  <a:pt x="72" y="68"/>
                  <a:pt x="72" y="68"/>
                </a:cubicBezTo>
                <a:cubicBezTo>
                  <a:pt x="72" y="59"/>
                  <a:pt x="72" y="59"/>
                  <a:pt x="72" y="59"/>
                </a:cubicBezTo>
                <a:cubicBezTo>
                  <a:pt x="71" y="59"/>
                  <a:pt x="69" y="60"/>
                  <a:pt x="68" y="61"/>
                </a:cubicBezTo>
                <a:close/>
                <a:moveTo>
                  <a:pt x="81" y="27"/>
                </a:moveTo>
                <a:cubicBezTo>
                  <a:pt x="90" y="20"/>
                  <a:pt x="95" y="4"/>
                  <a:pt x="92" y="4"/>
                </a:cubicBezTo>
                <a:cubicBezTo>
                  <a:pt x="87" y="3"/>
                  <a:pt x="77" y="7"/>
                  <a:pt x="72" y="7"/>
                </a:cubicBezTo>
                <a:cubicBezTo>
                  <a:pt x="66" y="8"/>
                  <a:pt x="58" y="0"/>
                  <a:pt x="54" y="5"/>
                </a:cubicBezTo>
                <a:cubicBezTo>
                  <a:pt x="50" y="8"/>
                  <a:pt x="56" y="22"/>
                  <a:pt x="66" y="28"/>
                </a:cubicBezTo>
                <a:cubicBezTo>
                  <a:pt x="38" y="41"/>
                  <a:pt x="0" y="109"/>
                  <a:pt x="67" y="114"/>
                </a:cubicBezTo>
                <a:cubicBezTo>
                  <a:pt x="160" y="121"/>
                  <a:pt x="113" y="41"/>
                  <a:pt x="81" y="27"/>
                </a:cubicBezTo>
                <a:close/>
                <a:moveTo>
                  <a:pt x="89" y="81"/>
                </a:moveTo>
                <a:cubicBezTo>
                  <a:pt x="89" y="83"/>
                  <a:pt x="88" y="86"/>
                  <a:pt x="86" y="87"/>
                </a:cubicBezTo>
                <a:cubicBezTo>
                  <a:pt x="83" y="89"/>
                  <a:pt x="81" y="90"/>
                  <a:pt x="78" y="90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4"/>
                  <a:pt x="77" y="95"/>
                  <a:pt x="77" y="95"/>
                </a:cubicBezTo>
                <a:cubicBezTo>
                  <a:pt x="76" y="96"/>
                  <a:pt x="75" y="96"/>
                  <a:pt x="74" y="95"/>
                </a:cubicBezTo>
                <a:cubicBezTo>
                  <a:pt x="73" y="95"/>
                  <a:pt x="72" y="94"/>
                  <a:pt x="72" y="9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0"/>
                  <a:pt x="71" y="90"/>
                  <a:pt x="71" y="89"/>
                </a:cubicBezTo>
                <a:cubicBezTo>
                  <a:pt x="68" y="89"/>
                  <a:pt x="66" y="87"/>
                  <a:pt x="64" y="85"/>
                </a:cubicBezTo>
                <a:cubicBezTo>
                  <a:pt x="63" y="84"/>
                  <a:pt x="63" y="83"/>
                  <a:pt x="62" y="82"/>
                </a:cubicBezTo>
                <a:cubicBezTo>
                  <a:pt x="62" y="82"/>
                  <a:pt x="62" y="81"/>
                  <a:pt x="62" y="81"/>
                </a:cubicBezTo>
                <a:cubicBezTo>
                  <a:pt x="62" y="81"/>
                  <a:pt x="62" y="80"/>
                  <a:pt x="62" y="80"/>
                </a:cubicBezTo>
                <a:cubicBezTo>
                  <a:pt x="62" y="80"/>
                  <a:pt x="62" y="79"/>
                  <a:pt x="62" y="79"/>
                </a:cubicBezTo>
                <a:cubicBezTo>
                  <a:pt x="62" y="78"/>
                  <a:pt x="64" y="77"/>
                  <a:pt x="65" y="77"/>
                </a:cubicBezTo>
                <a:cubicBezTo>
                  <a:pt x="66" y="77"/>
                  <a:pt x="67" y="78"/>
                  <a:pt x="67" y="79"/>
                </a:cubicBezTo>
                <a:cubicBezTo>
                  <a:pt x="67" y="79"/>
                  <a:pt x="67" y="80"/>
                  <a:pt x="67" y="80"/>
                </a:cubicBezTo>
                <a:cubicBezTo>
                  <a:pt x="67" y="80"/>
                  <a:pt x="67" y="80"/>
                  <a:pt x="68" y="81"/>
                </a:cubicBezTo>
                <a:cubicBezTo>
                  <a:pt x="68" y="81"/>
                  <a:pt x="68" y="82"/>
                  <a:pt x="69" y="82"/>
                </a:cubicBezTo>
                <a:cubicBezTo>
                  <a:pt x="70" y="83"/>
                  <a:pt x="71" y="84"/>
                  <a:pt x="72" y="84"/>
                </a:cubicBezTo>
                <a:cubicBezTo>
                  <a:pt x="72" y="73"/>
                  <a:pt x="72" y="73"/>
                  <a:pt x="72" y="73"/>
                </a:cubicBezTo>
                <a:cubicBezTo>
                  <a:pt x="70" y="73"/>
                  <a:pt x="67" y="72"/>
                  <a:pt x="65" y="70"/>
                </a:cubicBezTo>
                <a:cubicBezTo>
                  <a:pt x="64" y="70"/>
                  <a:pt x="63" y="69"/>
                  <a:pt x="63" y="67"/>
                </a:cubicBezTo>
                <a:cubicBezTo>
                  <a:pt x="62" y="66"/>
                  <a:pt x="62" y="65"/>
                  <a:pt x="62" y="63"/>
                </a:cubicBezTo>
                <a:cubicBezTo>
                  <a:pt x="62" y="62"/>
                  <a:pt x="62" y="61"/>
                  <a:pt x="63" y="60"/>
                </a:cubicBezTo>
                <a:cubicBezTo>
                  <a:pt x="63" y="58"/>
                  <a:pt x="64" y="57"/>
                  <a:pt x="65" y="56"/>
                </a:cubicBezTo>
                <a:cubicBezTo>
                  <a:pt x="67" y="55"/>
                  <a:pt x="70" y="54"/>
                  <a:pt x="72" y="53"/>
                </a:cubicBezTo>
                <a:cubicBezTo>
                  <a:pt x="72" y="50"/>
                  <a:pt x="72" y="50"/>
                  <a:pt x="72" y="50"/>
                </a:cubicBezTo>
                <a:cubicBezTo>
                  <a:pt x="72" y="49"/>
                  <a:pt x="73" y="49"/>
                  <a:pt x="73" y="48"/>
                </a:cubicBezTo>
                <a:cubicBezTo>
                  <a:pt x="74" y="47"/>
                  <a:pt x="75" y="47"/>
                  <a:pt x="76" y="48"/>
                </a:cubicBezTo>
                <a:cubicBezTo>
                  <a:pt x="77" y="48"/>
                  <a:pt x="78" y="49"/>
                  <a:pt x="78" y="50"/>
                </a:cubicBezTo>
                <a:cubicBezTo>
                  <a:pt x="78" y="53"/>
                  <a:pt x="78" y="53"/>
                  <a:pt x="78" y="53"/>
                </a:cubicBezTo>
                <a:cubicBezTo>
                  <a:pt x="78" y="53"/>
                  <a:pt x="79" y="53"/>
                  <a:pt x="79" y="53"/>
                </a:cubicBezTo>
                <a:cubicBezTo>
                  <a:pt x="82" y="54"/>
                  <a:pt x="84" y="55"/>
                  <a:pt x="86" y="57"/>
                </a:cubicBezTo>
                <a:cubicBezTo>
                  <a:pt x="87" y="58"/>
                  <a:pt x="88" y="59"/>
                  <a:pt x="88" y="60"/>
                </a:cubicBezTo>
                <a:cubicBezTo>
                  <a:pt x="88" y="60"/>
                  <a:pt x="88" y="61"/>
                  <a:pt x="89" y="61"/>
                </a:cubicBezTo>
                <a:cubicBezTo>
                  <a:pt x="89" y="61"/>
                  <a:pt x="89" y="62"/>
                  <a:pt x="89" y="62"/>
                </a:cubicBezTo>
                <a:cubicBezTo>
                  <a:pt x="89" y="62"/>
                  <a:pt x="89" y="63"/>
                  <a:pt x="89" y="63"/>
                </a:cubicBezTo>
                <a:cubicBezTo>
                  <a:pt x="88" y="64"/>
                  <a:pt x="87" y="65"/>
                  <a:pt x="86" y="65"/>
                </a:cubicBezTo>
                <a:cubicBezTo>
                  <a:pt x="85" y="65"/>
                  <a:pt x="84" y="64"/>
                  <a:pt x="84" y="63"/>
                </a:cubicBezTo>
                <a:cubicBezTo>
                  <a:pt x="83" y="63"/>
                  <a:pt x="83" y="63"/>
                  <a:pt x="83" y="62"/>
                </a:cubicBezTo>
                <a:cubicBezTo>
                  <a:pt x="83" y="62"/>
                  <a:pt x="83" y="62"/>
                  <a:pt x="83" y="61"/>
                </a:cubicBezTo>
                <a:cubicBezTo>
                  <a:pt x="83" y="61"/>
                  <a:pt x="82" y="61"/>
                  <a:pt x="82" y="60"/>
                </a:cubicBezTo>
                <a:cubicBezTo>
                  <a:pt x="80" y="59"/>
                  <a:pt x="79" y="59"/>
                  <a:pt x="78" y="59"/>
                </a:cubicBezTo>
                <a:cubicBezTo>
                  <a:pt x="78" y="69"/>
                  <a:pt x="78" y="69"/>
                  <a:pt x="78" y="69"/>
                </a:cubicBezTo>
                <a:cubicBezTo>
                  <a:pt x="79" y="69"/>
                  <a:pt x="81" y="70"/>
                  <a:pt x="82" y="70"/>
                </a:cubicBezTo>
                <a:cubicBezTo>
                  <a:pt x="85" y="71"/>
                  <a:pt x="87" y="73"/>
                  <a:pt x="88" y="75"/>
                </a:cubicBezTo>
                <a:cubicBezTo>
                  <a:pt x="88" y="75"/>
                  <a:pt x="88" y="74"/>
                  <a:pt x="88" y="75"/>
                </a:cubicBezTo>
                <a:cubicBezTo>
                  <a:pt x="89" y="76"/>
                  <a:pt x="88" y="75"/>
                  <a:pt x="88" y="75"/>
                </a:cubicBezTo>
                <a:cubicBezTo>
                  <a:pt x="89" y="77"/>
                  <a:pt x="90" y="79"/>
                  <a:pt x="89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ICON">
            <a:extLst>
              <a:ext uri="{FF2B5EF4-FFF2-40B4-BE49-F238E27FC236}">
                <a16:creationId xmlns:a16="http://schemas.microsoft.com/office/drawing/2014/main" id="{56F1D0BE-A2AA-4937-AF00-532C1661B1FF}"/>
              </a:ext>
            </a:extLst>
          </p:cNvPr>
          <p:cNvSpPr>
            <a:spLocks noEditPoints="1"/>
          </p:cNvSpPr>
          <p:nvPr/>
        </p:nvSpPr>
        <p:spPr bwMode="auto">
          <a:xfrm>
            <a:off x="6089967" y="5956151"/>
            <a:ext cx="625799" cy="631779"/>
          </a:xfrm>
          <a:custGeom>
            <a:avLst/>
            <a:gdLst>
              <a:gd name="T0" fmla="*/ 4 w 102"/>
              <a:gd name="T1" fmla="*/ 85 h 101"/>
              <a:gd name="T2" fmla="*/ 4 w 102"/>
              <a:gd name="T3" fmla="*/ 99 h 101"/>
              <a:gd name="T4" fmla="*/ 10 w 102"/>
              <a:gd name="T5" fmla="*/ 101 h 101"/>
              <a:gd name="T6" fmla="*/ 17 w 102"/>
              <a:gd name="T7" fmla="*/ 99 h 101"/>
              <a:gd name="T8" fmla="*/ 48 w 102"/>
              <a:gd name="T9" fmla="*/ 68 h 101"/>
              <a:gd name="T10" fmla="*/ 35 w 102"/>
              <a:gd name="T11" fmla="*/ 54 h 101"/>
              <a:gd name="T12" fmla="*/ 4 w 102"/>
              <a:gd name="T13" fmla="*/ 85 h 101"/>
              <a:gd name="T14" fmla="*/ 81 w 102"/>
              <a:gd name="T15" fmla="*/ 28 h 101"/>
              <a:gd name="T16" fmla="*/ 95 w 102"/>
              <a:gd name="T17" fmla="*/ 21 h 101"/>
              <a:gd name="T18" fmla="*/ 102 w 102"/>
              <a:gd name="T19" fmla="*/ 7 h 101"/>
              <a:gd name="T20" fmla="*/ 95 w 102"/>
              <a:gd name="T21" fmla="*/ 0 h 101"/>
              <a:gd name="T22" fmla="*/ 82 w 102"/>
              <a:gd name="T23" fmla="*/ 7 h 101"/>
              <a:gd name="T24" fmla="*/ 75 w 102"/>
              <a:gd name="T25" fmla="*/ 21 h 101"/>
              <a:gd name="T26" fmla="*/ 58 w 102"/>
              <a:gd name="T27" fmla="*/ 37 h 101"/>
              <a:gd name="T28" fmla="*/ 65 w 102"/>
              <a:gd name="T29" fmla="*/ 44 h 101"/>
              <a:gd name="T30" fmla="*/ 81 w 102"/>
              <a:gd name="T31" fmla="*/ 28 h 101"/>
              <a:gd name="T32" fmla="*/ 84 w 102"/>
              <a:gd name="T33" fmla="*/ 64 h 101"/>
              <a:gd name="T34" fmla="*/ 83 w 102"/>
              <a:gd name="T35" fmla="*/ 63 h 101"/>
              <a:gd name="T36" fmla="*/ 77 w 102"/>
              <a:gd name="T37" fmla="*/ 65 h 101"/>
              <a:gd name="T38" fmla="*/ 38 w 102"/>
              <a:gd name="T39" fmla="*/ 26 h 101"/>
              <a:gd name="T40" fmla="*/ 39 w 102"/>
              <a:gd name="T41" fmla="*/ 19 h 101"/>
              <a:gd name="T42" fmla="*/ 39 w 102"/>
              <a:gd name="T43" fmla="*/ 18 h 101"/>
              <a:gd name="T44" fmla="*/ 20 w 102"/>
              <a:gd name="T45" fmla="*/ 0 h 101"/>
              <a:gd name="T46" fmla="*/ 12 w 102"/>
              <a:gd name="T47" fmla="*/ 2 h 101"/>
              <a:gd name="T48" fmla="*/ 24 w 102"/>
              <a:gd name="T49" fmla="*/ 15 h 101"/>
              <a:gd name="T50" fmla="*/ 26 w 102"/>
              <a:gd name="T51" fmla="*/ 17 h 101"/>
              <a:gd name="T52" fmla="*/ 24 w 102"/>
              <a:gd name="T53" fmla="*/ 24 h 101"/>
              <a:gd name="T54" fmla="*/ 20 w 102"/>
              <a:gd name="T55" fmla="*/ 25 h 101"/>
              <a:gd name="T56" fmla="*/ 18 w 102"/>
              <a:gd name="T57" fmla="*/ 25 h 101"/>
              <a:gd name="T58" fmla="*/ 15 w 102"/>
              <a:gd name="T59" fmla="*/ 24 h 101"/>
              <a:gd name="T60" fmla="*/ 3 w 102"/>
              <a:gd name="T61" fmla="*/ 11 h 101"/>
              <a:gd name="T62" fmla="*/ 1 w 102"/>
              <a:gd name="T63" fmla="*/ 19 h 101"/>
              <a:gd name="T64" fmla="*/ 19 w 102"/>
              <a:gd name="T65" fmla="*/ 38 h 101"/>
              <a:gd name="T66" fmla="*/ 20 w 102"/>
              <a:gd name="T67" fmla="*/ 38 h 101"/>
              <a:gd name="T68" fmla="*/ 26 w 102"/>
              <a:gd name="T69" fmla="*/ 37 h 101"/>
              <a:gd name="T70" fmla="*/ 65 w 102"/>
              <a:gd name="T71" fmla="*/ 76 h 101"/>
              <a:gd name="T72" fmla="*/ 64 w 102"/>
              <a:gd name="T73" fmla="*/ 82 h 101"/>
              <a:gd name="T74" fmla="*/ 64 w 102"/>
              <a:gd name="T75" fmla="*/ 84 h 101"/>
              <a:gd name="T76" fmla="*/ 83 w 102"/>
              <a:gd name="T77" fmla="*/ 101 h 101"/>
              <a:gd name="T78" fmla="*/ 91 w 102"/>
              <a:gd name="T79" fmla="*/ 99 h 101"/>
              <a:gd name="T80" fmla="*/ 79 w 102"/>
              <a:gd name="T81" fmla="*/ 87 h 101"/>
              <a:gd name="T82" fmla="*/ 77 w 102"/>
              <a:gd name="T83" fmla="*/ 85 h 101"/>
              <a:gd name="T84" fmla="*/ 79 w 102"/>
              <a:gd name="T85" fmla="*/ 78 h 101"/>
              <a:gd name="T86" fmla="*/ 83 w 102"/>
              <a:gd name="T87" fmla="*/ 76 h 101"/>
              <a:gd name="T88" fmla="*/ 85 w 102"/>
              <a:gd name="T89" fmla="*/ 76 h 101"/>
              <a:gd name="T90" fmla="*/ 88 w 102"/>
              <a:gd name="T91" fmla="*/ 78 h 101"/>
              <a:gd name="T92" fmla="*/ 100 w 102"/>
              <a:gd name="T93" fmla="*/ 90 h 101"/>
              <a:gd name="T94" fmla="*/ 102 w 102"/>
              <a:gd name="T95" fmla="*/ 82 h 101"/>
              <a:gd name="T96" fmla="*/ 84 w 102"/>
              <a:gd name="T97" fmla="*/ 6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2" h="101">
                <a:moveTo>
                  <a:pt x="4" y="85"/>
                </a:moveTo>
                <a:cubicBezTo>
                  <a:pt x="0" y="89"/>
                  <a:pt x="0" y="95"/>
                  <a:pt x="4" y="99"/>
                </a:cubicBezTo>
                <a:cubicBezTo>
                  <a:pt x="5" y="100"/>
                  <a:pt x="8" y="101"/>
                  <a:pt x="10" y="101"/>
                </a:cubicBezTo>
                <a:cubicBezTo>
                  <a:pt x="13" y="101"/>
                  <a:pt x="15" y="100"/>
                  <a:pt x="17" y="99"/>
                </a:cubicBezTo>
                <a:cubicBezTo>
                  <a:pt x="48" y="68"/>
                  <a:pt x="48" y="68"/>
                  <a:pt x="48" y="68"/>
                </a:cubicBezTo>
                <a:cubicBezTo>
                  <a:pt x="35" y="54"/>
                  <a:pt x="35" y="54"/>
                  <a:pt x="35" y="54"/>
                </a:cubicBezTo>
                <a:lnTo>
                  <a:pt x="4" y="85"/>
                </a:lnTo>
                <a:close/>
                <a:moveTo>
                  <a:pt x="81" y="28"/>
                </a:moveTo>
                <a:cubicBezTo>
                  <a:pt x="95" y="21"/>
                  <a:pt x="95" y="21"/>
                  <a:pt x="95" y="21"/>
                </a:cubicBezTo>
                <a:cubicBezTo>
                  <a:pt x="102" y="7"/>
                  <a:pt x="102" y="7"/>
                  <a:pt x="102" y="7"/>
                </a:cubicBezTo>
                <a:cubicBezTo>
                  <a:pt x="95" y="0"/>
                  <a:pt x="95" y="0"/>
                  <a:pt x="95" y="0"/>
                </a:cubicBezTo>
                <a:cubicBezTo>
                  <a:pt x="82" y="7"/>
                  <a:pt x="82" y="7"/>
                  <a:pt x="82" y="7"/>
                </a:cubicBezTo>
                <a:cubicBezTo>
                  <a:pt x="75" y="21"/>
                  <a:pt x="75" y="21"/>
                  <a:pt x="75" y="21"/>
                </a:cubicBezTo>
                <a:cubicBezTo>
                  <a:pt x="58" y="37"/>
                  <a:pt x="58" y="37"/>
                  <a:pt x="58" y="37"/>
                </a:cubicBezTo>
                <a:cubicBezTo>
                  <a:pt x="65" y="44"/>
                  <a:pt x="65" y="44"/>
                  <a:pt x="65" y="44"/>
                </a:cubicBezTo>
                <a:lnTo>
                  <a:pt x="81" y="28"/>
                </a:lnTo>
                <a:close/>
                <a:moveTo>
                  <a:pt x="84" y="64"/>
                </a:moveTo>
                <a:cubicBezTo>
                  <a:pt x="83" y="63"/>
                  <a:pt x="83" y="63"/>
                  <a:pt x="83" y="63"/>
                </a:cubicBezTo>
                <a:cubicBezTo>
                  <a:pt x="81" y="63"/>
                  <a:pt x="79" y="64"/>
                  <a:pt x="77" y="65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4"/>
                  <a:pt x="39" y="21"/>
                  <a:pt x="39" y="19"/>
                </a:cubicBezTo>
                <a:cubicBezTo>
                  <a:pt x="39" y="18"/>
                  <a:pt x="39" y="18"/>
                  <a:pt x="39" y="18"/>
                </a:cubicBezTo>
                <a:cubicBezTo>
                  <a:pt x="38" y="8"/>
                  <a:pt x="30" y="0"/>
                  <a:pt x="20" y="0"/>
                </a:cubicBezTo>
                <a:cubicBezTo>
                  <a:pt x="17" y="0"/>
                  <a:pt x="14" y="1"/>
                  <a:pt x="12" y="2"/>
                </a:cubicBezTo>
                <a:cubicBezTo>
                  <a:pt x="24" y="15"/>
                  <a:pt x="24" y="15"/>
                  <a:pt x="24" y="15"/>
                </a:cubicBezTo>
                <a:cubicBezTo>
                  <a:pt x="25" y="15"/>
                  <a:pt x="25" y="16"/>
                  <a:pt x="26" y="17"/>
                </a:cubicBezTo>
                <a:cubicBezTo>
                  <a:pt x="27" y="19"/>
                  <a:pt x="26" y="22"/>
                  <a:pt x="24" y="24"/>
                </a:cubicBezTo>
                <a:cubicBezTo>
                  <a:pt x="23" y="25"/>
                  <a:pt x="22" y="25"/>
                  <a:pt x="20" y="25"/>
                </a:cubicBezTo>
                <a:cubicBezTo>
                  <a:pt x="19" y="25"/>
                  <a:pt x="18" y="25"/>
                  <a:pt x="18" y="25"/>
                </a:cubicBezTo>
                <a:cubicBezTo>
                  <a:pt x="17" y="25"/>
                  <a:pt x="16" y="24"/>
                  <a:pt x="15" y="24"/>
                </a:cubicBezTo>
                <a:cubicBezTo>
                  <a:pt x="3" y="11"/>
                  <a:pt x="3" y="11"/>
                  <a:pt x="3" y="11"/>
                </a:cubicBezTo>
                <a:cubicBezTo>
                  <a:pt x="2" y="14"/>
                  <a:pt x="1" y="16"/>
                  <a:pt x="1" y="19"/>
                </a:cubicBezTo>
                <a:cubicBezTo>
                  <a:pt x="1" y="29"/>
                  <a:pt x="9" y="37"/>
                  <a:pt x="19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22" y="38"/>
                  <a:pt x="24" y="38"/>
                  <a:pt x="26" y="37"/>
                </a:cubicBezTo>
                <a:cubicBezTo>
                  <a:pt x="65" y="76"/>
                  <a:pt x="65" y="76"/>
                  <a:pt x="65" y="76"/>
                </a:cubicBezTo>
                <a:cubicBezTo>
                  <a:pt x="65" y="78"/>
                  <a:pt x="64" y="80"/>
                  <a:pt x="64" y="82"/>
                </a:cubicBezTo>
                <a:cubicBezTo>
                  <a:pt x="64" y="84"/>
                  <a:pt x="64" y="84"/>
                  <a:pt x="64" y="84"/>
                </a:cubicBezTo>
                <a:cubicBezTo>
                  <a:pt x="65" y="93"/>
                  <a:pt x="73" y="101"/>
                  <a:pt x="83" y="101"/>
                </a:cubicBezTo>
                <a:cubicBezTo>
                  <a:pt x="86" y="101"/>
                  <a:pt x="89" y="101"/>
                  <a:pt x="91" y="99"/>
                </a:cubicBezTo>
                <a:cubicBezTo>
                  <a:pt x="79" y="87"/>
                  <a:pt x="79" y="87"/>
                  <a:pt x="79" y="87"/>
                </a:cubicBezTo>
                <a:cubicBezTo>
                  <a:pt x="78" y="86"/>
                  <a:pt x="78" y="85"/>
                  <a:pt x="77" y="85"/>
                </a:cubicBezTo>
                <a:cubicBezTo>
                  <a:pt x="76" y="82"/>
                  <a:pt x="77" y="80"/>
                  <a:pt x="79" y="78"/>
                </a:cubicBezTo>
                <a:cubicBezTo>
                  <a:pt x="80" y="77"/>
                  <a:pt x="81" y="76"/>
                  <a:pt x="83" y="76"/>
                </a:cubicBezTo>
                <a:cubicBezTo>
                  <a:pt x="84" y="76"/>
                  <a:pt x="85" y="76"/>
                  <a:pt x="85" y="76"/>
                </a:cubicBezTo>
                <a:cubicBezTo>
                  <a:pt x="86" y="77"/>
                  <a:pt x="87" y="77"/>
                  <a:pt x="88" y="78"/>
                </a:cubicBezTo>
                <a:cubicBezTo>
                  <a:pt x="100" y="90"/>
                  <a:pt x="100" y="90"/>
                  <a:pt x="100" y="90"/>
                </a:cubicBezTo>
                <a:cubicBezTo>
                  <a:pt x="101" y="88"/>
                  <a:pt x="102" y="85"/>
                  <a:pt x="102" y="82"/>
                </a:cubicBezTo>
                <a:cubicBezTo>
                  <a:pt x="102" y="72"/>
                  <a:pt x="94" y="64"/>
                  <a:pt x="84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ICON">
            <a:extLst>
              <a:ext uri="{FF2B5EF4-FFF2-40B4-BE49-F238E27FC236}">
                <a16:creationId xmlns:a16="http://schemas.microsoft.com/office/drawing/2014/main" id="{702A7B4D-D4B7-4472-A2B7-6CFFF11C4E6A}"/>
              </a:ext>
            </a:extLst>
          </p:cNvPr>
          <p:cNvSpPr>
            <a:spLocks noEditPoints="1"/>
          </p:cNvSpPr>
          <p:nvPr/>
        </p:nvSpPr>
        <p:spPr bwMode="auto">
          <a:xfrm>
            <a:off x="11086777" y="5956151"/>
            <a:ext cx="681602" cy="695554"/>
          </a:xfrm>
          <a:custGeom>
            <a:avLst/>
            <a:gdLst>
              <a:gd name="T0" fmla="*/ 110 w 111"/>
              <a:gd name="T1" fmla="*/ 94 h 111"/>
              <a:gd name="T2" fmla="*/ 88 w 111"/>
              <a:gd name="T3" fmla="*/ 72 h 111"/>
              <a:gd name="T4" fmla="*/ 103 w 111"/>
              <a:gd name="T5" fmla="*/ 63 h 111"/>
              <a:gd name="T6" fmla="*/ 105 w 111"/>
              <a:gd name="T7" fmla="*/ 60 h 111"/>
              <a:gd name="T8" fmla="*/ 103 w 111"/>
              <a:gd name="T9" fmla="*/ 56 h 111"/>
              <a:gd name="T10" fmla="*/ 32 w 111"/>
              <a:gd name="T11" fmla="*/ 28 h 111"/>
              <a:gd name="T12" fmla="*/ 28 w 111"/>
              <a:gd name="T13" fmla="*/ 29 h 111"/>
              <a:gd name="T14" fmla="*/ 28 w 111"/>
              <a:gd name="T15" fmla="*/ 33 h 111"/>
              <a:gd name="T16" fmla="*/ 56 w 111"/>
              <a:gd name="T17" fmla="*/ 103 h 111"/>
              <a:gd name="T18" fmla="*/ 59 w 111"/>
              <a:gd name="T19" fmla="*/ 106 h 111"/>
              <a:gd name="T20" fmla="*/ 62 w 111"/>
              <a:gd name="T21" fmla="*/ 104 h 111"/>
              <a:gd name="T22" fmla="*/ 71 w 111"/>
              <a:gd name="T23" fmla="*/ 88 h 111"/>
              <a:gd name="T24" fmla="*/ 94 w 111"/>
              <a:gd name="T25" fmla="*/ 110 h 111"/>
              <a:gd name="T26" fmla="*/ 96 w 111"/>
              <a:gd name="T27" fmla="*/ 111 h 111"/>
              <a:gd name="T28" fmla="*/ 99 w 111"/>
              <a:gd name="T29" fmla="*/ 110 h 111"/>
              <a:gd name="T30" fmla="*/ 110 w 111"/>
              <a:gd name="T31" fmla="*/ 99 h 111"/>
              <a:gd name="T32" fmla="*/ 110 w 111"/>
              <a:gd name="T33" fmla="*/ 94 h 111"/>
              <a:gd name="T34" fmla="*/ 16 w 111"/>
              <a:gd name="T35" fmla="*/ 11 h 111"/>
              <a:gd name="T36" fmla="*/ 11 w 111"/>
              <a:gd name="T37" fmla="*/ 11 h 111"/>
              <a:gd name="T38" fmla="*/ 11 w 111"/>
              <a:gd name="T39" fmla="*/ 17 h 111"/>
              <a:gd name="T40" fmla="*/ 19 w 111"/>
              <a:gd name="T41" fmla="*/ 25 h 111"/>
              <a:gd name="T42" fmla="*/ 22 w 111"/>
              <a:gd name="T43" fmla="*/ 26 h 111"/>
              <a:gd name="T44" fmla="*/ 24 w 111"/>
              <a:gd name="T45" fmla="*/ 25 h 111"/>
              <a:gd name="T46" fmla="*/ 24 w 111"/>
              <a:gd name="T47" fmla="*/ 20 h 111"/>
              <a:gd name="T48" fmla="*/ 16 w 111"/>
              <a:gd name="T49" fmla="*/ 11 h 111"/>
              <a:gd name="T50" fmla="*/ 19 w 111"/>
              <a:gd name="T51" fmla="*/ 37 h 111"/>
              <a:gd name="T52" fmla="*/ 15 w 111"/>
              <a:gd name="T53" fmla="*/ 33 h 111"/>
              <a:gd name="T54" fmla="*/ 3 w 111"/>
              <a:gd name="T55" fmla="*/ 33 h 111"/>
              <a:gd name="T56" fmla="*/ 0 w 111"/>
              <a:gd name="T57" fmla="*/ 37 h 111"/>
              <a:gd name="T58" fmla="*/ 3 w 111"/>
              <a:gd name="T59" fmla="*/ 41 h 111"/>
              <a:gd name="T60" fmla="*/ 15 w 111"/>
              <a:gd name="T61" fmla="*/ 41 h 111"/>
              <a:gd name="T62" fmla="*/ 19 w 111"/>
              <a:gd name="T63" fmla="*/ 37 h 111"/>
              <a:gd name="T64" fmla="*/ 17 w 111"/>
              <a:gd name="T65" fmla="*/ 48 h 111"/>
              <a:gd name="T66" fmla="*/ 9 w 111"/>
              <a:gd name="T67" fmla="*/ 57 h 111"/>
              <a:gd name="T68" fmla="*/ 9 w 111"/>
              <a:gd name="T69" fmla="*/ 62 h 111"/>
              <a:gd name="T70" fmla="*/ 12 w 111"/>
              <a:gd name="T71" fmla="*/ 63 h 111"/>
              <a:gd name="T72" fmla="*/ 14 w 111"/>
              <a:gd name="T73" fmla="*/ 62 h 111"/>
              <a:gd name="T74" fmla="*/ 22 w 111"/>
              <a:gd name="T75" fmla="*/ 54 h 111"/>
              <a:gd name="T76" fmla="*/ 22 w 111"/>
              <a:gd name="T77" fmla="*/ 48 h 111"/>
              <a:gd name="T78" fmla="*/ 17 w 111"/>
              <a:gd name="T79" fmla="*/ 48 h 111"/>
              <a:gd name="T80" fmla="*/ 36 w 111"/>
              <a:gd name="T81" fmla="*/ 19 h 111"/>
              <a:gd name="T82" fmla="*/ 40 w 111"/>
              <a:gd name="T83" fmla="*/ 16 h 111"/>
              <a:gd name="T84" fmla="*/ 40 w 111"/>
              <a:gd name="T85" fmla="*/ 4 h 111"/>
              <a:gd name="T86" fmla="*/ 36 w 111"/>
              <a:gd name="T87" fmla="*/ 0 h 111"/>
              <a:gd name="T88" fmla="*/ 33 w 111"/>
              <a:gd name="T89" fmla="*/ 4 h 111"/>
              <a:gd name="T90" fmla="*/ 33 w 111"/>
              <a:gd name="T91" fmla="*/ 16 h 111"/>
              <a:gd name="T92" fmla="*/ 36 w 111"/>
              <a:gd name="T93" fmla="*/ 19 h 111"/>
              <a:gd name="T94" fmla="*/ 50 w 111"/>
              <a:gd name="T95" fmla="*/ 24 h 111"/>
              <a:gd name="T96" fmla="*/ 53 w 111"/>
              <a:gd name="T97" fmla="*/ 23 h 111"/>
              <a:gd name="T98" fmla="*/ 61 w 111"/>
              <a:gd name="T99" fmla="*/ 15 h 111"/>
              <a:gd name="T100" fmla="*/ 61 w 111"/>
              <a:gd name="T101" fmla="*/ 10 h 111"/>
              <a:gd name="T102" fmla="*/ 56 w 111"/>
              <a:gd name="T103" fmla="*/ 10 h 111"/>
              <a:gd name="T104" fmla="*/ 48 w 111"/>
              <a:gd name="T105" fmla="*/ 18 h 111"/>
              <a:gd name="T106" fmla="*/ 48 w 111"/>
              <a:gd name="T107" fmla="*/ 23 h 111"/>
              <a:gd name="T108" fmla="*/ 50 w 111"/>
              <a:gd name="T109" fmla="*/ 24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1" h="111">
                <a:moveTo>
                  <a:pt x="110" y="94"/>
                </a:moveTo>
                <a:cubicBezTo>
                  <a:pt x="88" y="72"/>
                  <a:pt x="88" y="72"/>
                  <a:pt x="88" y="72"/>
                </a:cubicBezTo>
                <a:cubicBezTo>
                  <a:pt x="103" y="63"/>
                  <a:pt x="103" y="63"/>
                  <a:pt x="103" y="63"/>
                </a:cubicBezTo>
                <a:cubicBezTo>
                  <a:pt x="105" y="62"/>
                  <a:pt x="105" y="61"/>
                  <a:pt x="105" y="60"/>
                </a:cubicBezTo>
                <a:cubicBezTo>
                  <a:pt x="105" y="58"/>
                  <a:pt x="104" y="57"/>
                  <a:pt x="103" y="56"/>
                </a:cubicBezTo>
                <a:cubicBezTo>
                  <a:pt x="32" y="28"/>
                  <a:pt x="32" y="28"/>
                  <a:pt x="32" y="28"/>
                </a:cubicBezTo>
                <a:cubicBezTo>
                  <a:pt x="31" y="28"/>
                  <a:pt x="30" y="28"/>
                  <a:pt x="28" y="29"/>
                </a:cubicBezTo>
                <a:cubicBezTo>
                  <a:pt x="27" y="30"/>
                  <a:pt x="27" y="32"/>
                  <a:pt x="28" y="33"/>
                </a:cubicBezTo>
                <a:cubicBezTo>
                  <a:pt x="56" y="103"/>
                  <a:pt x="56" y="103"/>
                  <a:pt x="56" y="103"/>
                </a:cubicBezTo>
                <a:cubicBezTo>
                  <a:pt x="56" y="105"/>
                  <a:pt x="57" y="106"/>
                  <a:pt x="59" y="106"/>
                </a:cubicBezTo>
                <a:cubicBezTo>
                  <a:pt x="60" y="106"/>
                  <a:pt x="62" y="105"/>
                  <a:pt x="62" y="104"/>
                </a:cubicBezTo>
                <a:cubicBezTo>
                  <a:pt x="71" y="88"/>
                  <a:pt x="71" y="88"/>
                  <a:pt x="71" y="88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4" y="111"/>
                  <a:pt x="95" y="111"/>
                  <a:pt x="96" y="111"/>
                </a:cubicBezTo>
                <a:cubicBezTo>
                  <a:pt x="97" y="111"/>
                  <a:pt x="98" y="111"/>
                  <a:pt x="99" y="110"/>
                </a:cubicBezTo>
                <a:cubicBezTo>
                  <a:pt x="110" y="99"/>
                  <a:pt x="110" y="99"/>
                  <a:pt x="110" y="99"/>
                </a:cubicBezTo>
                <a:cubicBezTo>
                  <a:pt x="111" y="98"/>
                  <a:pt x="111" y="96"/>
                  <a:pt x="110" y="94"/>
                </a:cubicBezTo>
                <a:close/>
                <a:moveTo>
                  <a:pt x="16" y="11"/>
                </a:moveTo>
                <a:cubicBezTo>
                  <a:pt x="14" y="10"/>
                  <a:pt x="12" y="10"/>
                  <a:pt x="11" y="11"/>
                </a:cubicBezTo>
                <a:cubicBezTo>
                  <a:pt x="9" y="13"/>
                  <a:pt x="9" y="15"/>
                  <a:pt x="11" y="17"/>
                </a:cubicBezTo>
                <a:cubicBezTo>
                  <a:pt x="19" y="25"/>
                  <a:pt x="19" y="25"/>
                  <a:pt x="19" y="25"/>
                </a:cubicBezTo>
                <a:cubicBezTo>
                  <a:pt x="20" y="26"/>
                  <a:pt x="21" y="26"/>
                  <a:pt x="22" y="26"/>
                </a:cubicBezTo>
                <a:cubicBezTo>
                  <a:pt x="23" y="26"/>
                  <a:pt x="23" y="26"/>
                  <a:pt x="24" y="25"/>
                </a:cubicBezTo>
                <a:cubicBezTo>
                  <a:pt x="26" y="23"/>
                  <a:pt x="26" y="21"/>
                  <a:pt x="24" y="20"/>
                </a:cubicBezTo>
                <a:lnTo>
                  <a:pt x="16" y="11"/>
                </a:lnTo>
                <a:close/>
                <a:moveTo>
                  <a:pt x="19" y="37"/>
                </a:moveTo>
                <a:cubicBezTo>
                  <a:pt x="19" y="35"/>
                  <a:pt x="17" y="33"/>
                  <a:pt x="15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1" y="33"/>
                  <a:pt x="0" y="35"/>
                  <a:pt x="0" y="37"/>
                </a:cubicBezTo>
                <a:cubicBezTo>
                  <a:pt x="0" y="39"/>
                  <a:pt x="1" y="41"/>
                  <a:pt x="3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7" y="41"/>
                  <a:pt x="19" y="39"/>
                  <a:pt x="19" y="37"/>
                </a:cubicBezTo>
                <a:close/>
                <a:moveTo>
                  <a:pt x="17" y="48"/>
                </a:moveTo>
                <a:cubicBezTo>
                  <a:pt x="9" y="57"/>
                  <a:pt x="9" y="57"/>
                  <a:pt x="9" y="57"/>
                </a:cubicBezTo>
                <a:cubicBezTo>
                  <a:pt x="8" y="58"/>
                  <a:pt x="8" y="61"/>
                  <a:pt x="9" y="62"/>
                </a:cubicBezTo>
                <a:cubicBezTo>
                  <a:pt x="10" y="63"/>
                  <a:pt x="11" y="63"/>
                  <a:pt x="12" y="63"/>
                </a:cubicBezTo>
                <a:cubicBezTo>
                  <a:pt x="13" y="63"/>
                  <a:pt x="14" y="63"/>
                  <a:pt x="14" y="62"/>
                </a:cubicBezTo>
                <a:cubicBezTo>
                  <a:pt x="22" y="54"/>
                  <a:pt x="22" y="54"/>
                  <a:pt x="22" y="54"/>
                </a:cubicBezTo>
                <a:cubicBezTo>
                  <a:pt x="24" y="52"/>
                  <a:pt x="24" y="50"/>
                  <a:pt x="22" y="48"/>
                </a:cubicBezTo>
                <a:cubicBezTo>
                  <a:pt x="21" y="47"/>
                  <a:pt x="19" y="47"/>
                  <a:pt x="17" y="48"/>
                </a:cubicBezTo>
                <a:close/>
                <a:moveTo>
                  <a:pt x="36" y="19"/>
                </a:moveTo>
                <a:cubicBezTo>
                  <a:pt x="38" y="19"/>
                  <a:pt x="40" y="18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3" y="2"/>
                  <a:pt x="33" y="4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8"/>
                  <a:pt x="34" y="19"/>
                  <a:pt x="36" y="19"/>
                </a:cubicBezTo>
                <a:close/>
                <a:moveTo>
                  <a:pt x="50" y="24"/>
                </a:moveTo>
                <a:cubicBezTo>
                  <a:pt x="51" y="24"/>
                  <a:pt x="52" y="24"/>
                  <a:pt x="53" y="23"/>
                </a:cubicBezTo>
                <a:cubicBezTo>
                  <a:pt x="61" y="15"/>
                  <a:pt x="61" y="15"/>
                  <a:pt x="61" y="15"/>
                </a:cubicBezTo>
                <a:cubicBezTo>
                  <a:pt x="63" y="13"/>
                  <a:pt x="63" y="11"/>
                  <a:pt x="61" y="10"/>
                </a:cubicBezTo>
                <a:cubicBezTo>
                  <a:pt x="60" y="8"/>
                  <a:pt x="58" y="8"/>
                  <a:pt x="56" y="10"/>
                </a:cubicBezTo>
                <a:cubicBezTo>
                  <a:pt x="48" y="18"/>
                  <a:pt x="48" y="18"/>
                  <a:pt x="48" y="18"/>
                </a:cubicBezTo>
                <a:cubicBezTo>
                  <a:pt x="46" y="19"/>
                  <a:pt x="46" y="22"/>
                  <a:pt x="48" y="23"/>
                </a:cubicBezTo>
                <a:cubicBezTo>
                  <a:pt x="49" y="24"/>
                  <a:pt x="50" y="24"/>
                  <a:pt x="50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ICON">
            <a:extLst>
              <a:ext uri="{FF2B5EF4-FFF2-40B4-BE49-F238E27FC236}">
                <a16:creationId xmlns:a16="http://schemas.microsoft.com/office/drawing/2014/main" id="{F49FC443-9F5B-4AAB-B6C2-5CBBE5C4F787}"/>
              </a:ext>
            </a:extLst>
          </p:cNvPr>
          <p:cNvSpPr>
            <a:spLocks noEditPoints="1"/>
          </p:cNvSpPr>
          <p:nvPr/>
        </p:nvSpPr>
        <p:spPr bwMode="auto">
          <a:xfrm>
            <a:off x="8603564" y="4340631"/>
            <a:ext cx="546080" cy="713491"/>
          </a:xfrm>
          <a:custGeom>
            <a:avLst/>
            <a:gdLst>
              <a:gd name="T0" fmla="*/ 31 w 89"/>
              <a:gd name="T1" fmla="*/ 100 h 114"/>
              <a:gd name="T2" fmla="*/ 31 w 89"/>
              <a:gd name="T3" fmla="*/ 100 h 114"/>
              <a:gd name="T4" fmla="*/ 45 w 89"/>
              <a:gd name="T5" fmla="*/ 114 h 114"/>
              <a:gd name="T6" fmla="*/ 58 w 89"/>
              <a:gd name="T7" fmla="*/ 100 h 114"/>
              <a:gd name="T8" fmla="*/ 58 w 89"/>
              <a:gd name="T9" fmla="*/ 100 h 114"/>
              <a:gd name="T10" fmla="*/ 31 w 89"/>
              <a:gd name="T11" fmla="*/ 100 h 114"/>
              <a:gd name="T12" fmla="*/ 88 w 89"/>
              <a:gd name="T13" fmla="*/ 83 h 114"/>
              <a:gd name="T14" fmla="*/ 76 w 89"/>
              <a:gd name="T15" fmla="*/ 65 h 114"/>
              <a:gd name="T16" fmla="*/ 76 w 89"/>
              <a:gd name="T17" fmla="*/ 43 h 114"/>
              <a:gd name="T18" fmla="*/ 51 w 89"/>
              <a:gd name="T19" fmla="*/ 13 h 114"/>
              <a:gd name="T20" fmla="*/ 51 w 89"/>
              <a:gd name="T21" fmla="*/ 6 h 114"/>
              <a:gd name="T22" fmla="*/ 45 w 89"/>
              <a:gd name="T23" fmla="*/ 0 h 114"/>
              <a:gd name="T24" fmla="*/ 39 w 89"/>
              <a:gd name="T25" fmla="*/ 6 h 114"/>
              <a:gd name="T26" fmla="*/ 39 w 89"/>
              <a:gd name="T27" fmla="*/ 13 h 114"/>
              <a:gd name="T28" fmla="*/ 14 w 89"/>
              <a:gd name="T29" fmla="*/ 43 h 114"/>
              <a:gd name="T30" fmla="*/ 14 w 89"/>
              <a:gd name="T31" fmla="*/ 65 h 114"/>
              <a:gd name="T32" fmla="*/ 1 w 89"/>
              <a:gd name="T33" fmla="*/ 83 h 114"/>
              <a:gd name="T34" fmla="*/ 1 w 89"/>
              <a:gd name="T35" fmla="*/ 90 h 114"/>
              <a:gd name="T36" fmla="*/ 7 w 89"/>
              <a:gd name="T37" fmla="*/ 93 h 114"/>
              <a:gd name="T38" fmla="*/ 83 w 89"/>
              <a:gd name="T39" fmla="*/ 93 h 114"/>
              <a:gd name="T40" fmla="*/ 88 w 89"/>
              <a:gd name="T41" fmla="*/ 90 h 114"/>
              <a:gd name="T42" fmla="*/ 88 w 89"/>
              <a:gd name="T43" fmla="*/ 8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9" h="114">
                <a:moveTo>
                  <a:pt x="31" y="100"/>
                </a:moveTo>
                <a:cubicBezTo>
                  <a:pt x="31" y="100"/>
                  <a:pt x="31" y="100"/>
                  <a:pt x="31" y="100"/>
                </a:cubicBezTo>
                <a:cubicBezTo>
                  <a:pt x="31" y="108"/>
                  <a:pt x="37" y="114"/>
                  <a:pt x="45" y="114"/>
                </a:cubicBezTo>
                <a:cubicBezTo>
                  <a:pt x="52" y="114"/>
                  <a:pt x="58" y="108"/>
                  <a:pt x="58" y="100"/>
                </a:cubicBezTo>
                <a:cubicBezTo>
                  <a:pt x="58" y="100"/>
                  <a:pt x="58" y="100"/>
                  <a:pt x="58" y="100"/>
                </a:cubicBezTo>
                <a:lnTo>
                  <a:pt x="31" y="100"/>
                </a:lnTo>
                <a:close/>
                <a:moveTo>
                  <a:pt x="88" y="83"/>
                </a:moveTo>
                <a:cubicBezTo>
                  <a:pt x="76" y="65"/>
                  <a:pt x="76" y="65"/>
                  <a:pt x="76" y="65"/>
                </a:cubicBezTo>
                <a:cubicBezTo>
                  <a:pt x="76" y="43"/>
                  <a:pt x="76" y="43"/>
                  <a:pt x="76" y="43"/>
                </a:cubicBezTo>
                <a:cubicBezTo>
                  <a:pt x="76" y="28"/>
                  <a:pt x="65" y="16"/>
                  <a:pt x="51" y="13"/>
                </a:cubicBezTo>
                <a:cubicBezTo>
                  <a:pt x="51" y="6"/>
                  <a:pt x="51" y="6"/>
                  <a:pt x="51" y="6"/>
                </a:cubicBezTo>
                <a:cubicBezTo>
                  <a:pt x="51" y="2"/>
                  <a:pt x="48" y="0"/>
                  <a:pt x="45" y="0"/>
                </a:cubicBezTo>
                <a:cubicBezTo>
                  <a:pt x="41" y="0"/>
                  <a:pt x="39" y="2"/>
                  <a:pt x="39" y="6"/>
                </a:cubicBezTo>
                <a:cubicBezTo>
                  <a:pt x="39" y="13"/>
                  <a:pt x="39" y="13"/>
                  <a:pt x="39" y="13"/>
                </a:cubicBezTo>
                <a:cubicBezTo>
                  <a:pt x="24" y="16"/>
                  <a:pt x="14" y="28"/>
                  <a:pt x="14" y="43"/>
                </a:cubicBezTo>
                <a:cubicBezTo>
                  <a:pt x="14" y="65"/>
                  <a:pt x="14" y="65"/>
                  <a:pt x="14" y="65"/>
                </a:cubicBezTo>
                <a:cubicBezTo>
                  <a:pt x="1" y="83"/>
                  <a:pt x="1" y="83"/>
                  <a:pt x="1" y="83"/>
                </a:cubicBezTo>
                <a:cubicBezTo>
                  <a:pt x="0" y="85"/>
                  <a:pt x="0" y="88"/>
                  <a:pt x="1" y="90"/>
                </a:cubicBezTo>
                <a:cubicBezTo>
                  <a:pt x="2" y="92"/>
                  <a:pt x="4" y="93"/>
                  <a:pt x="7" y="93"/>
                </a:cubicBezTo>
                <a:cubicBezTo>
                  <a:pt x="83" y="93"/>
                  <a:pt x="83" y="93"/>
                  <a:pt x="83" y="93"/>
                </a:cubicBezTo>
                <a:cubicBezTo>
                  <a:pt x="85" y="93"/>
                  <a:pt x="87" y="92"/>
                  <a:pt x="88" y="90"/>
                </a:cubicBezTo>
                <a:cubicBezTo>
                  <a:pt x="89" y="88"/>
                  <a:pt x="89" y="85"/>
                  <a:pt x="88" y="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ICON">
            <a:extLst>
              <a:ext uri="{FF2B5EF4-FFF2-40B4-BE49-F238E27FC236}">
                <a16:creationId xmlns:a16="http://schemas.microsoft.com/office/drawing/2014/main" id="{A2C06731-2F4E-4B9E-970F-A76C431F7CDE}"/>
              </a:ext>
            </a:extLst>
          </p:cNvPr>
          <p:cNvSpPr>
            <a:spLocks noEditPoints="1"/>
          </p:cNvSpPr>
          <p:nvPr/>
        </p:nvSpPr>
        <p:spPr bwMode="auto">
          <a:xfrm>
            <a:off x="3519014" y="4243783"/>
            <a:ext cx="713492" cy="713492"/>
          </a:xfrm>
          <a:custGeom>
            <a:avLst/>
            <a:gdLst>
              <a:gd name="T0" fmla="*/ 0 w 92"/>
              <a:gd name="T1" fmla="*/ 46 h 92"/>
              <a:gd name="T2" fmla="*/ 92 w 92"/>
              <a:gd name="T3" fmla="*/ 46 h 92"/>
              <a:gd name="T4" fmla="*/ 78 w 92"/>
              <a:gd name="T5" fmla="*/ 67 h 92"/>
              <a:gd name="T6" fmla="*/ 66 w 92"/>
              <a:gd name="T7" fmla="*/ 81 h 92"/>
              <a:gd name="T8" fmla="*/ 52 w 92"/>
              <a:gd name="T9" fmla="*/ 87 h 92"/>
              <a:gd name="T10" fmla="*/ 50 w 92"/>
              <a:gd name="T11" fmla="*/ 82 h 92"/>
              <a:gd name="T12" fmla="*/ 44 w 92"/>
              <a:gd name="T13" fmla="*/ 71 h 92"/>
              <a:gd name="T14" fmla="*/ 42 w 92"/>
              <a:gd name="T15" fmla="*/ 68 h 92"/>
              <a:gd name="T16" fmla="*/ 32 w 92"/>
              <a:gd name="T17" fmla="*/ 60 h 92"/>
              <a:gd name="T18" fmla="*/ 22 w 92"/>
              <a:gd name="T19" fmla="*/ 50 h 92"/>
              <a:gd name="T20" fmla="*/ 17 w 92"/>
              <a:gd name="T21" fmla="*/ 43 h 92"/>
              <a:gd name="T22" fmla="*/ 20 w 92"/>
              <a:gd name="T23" fmla="*/ 31 h 92"/>
              <a:gd name="T24" fmla="*/ 19 w 92"/>
              <a:gd name="T25" fmla="*/ 14 h 92"/>
              <a:gd name="T26" fmla="*/ 38 w 92"/>
              <a:gd name="T27" fmla="*/ 8 h 92"/>
              <a:gd name="T28" fmla="*/ 38 w 92"/>
              <a:gd name="T29" fmla="*/ 13 h 92"/>
              <a:gd name="T30" fmla="*/ 52 w 92"/>
              <a:gd name="T31" fmla="*/ 11 h 92"/>
              <a:gd name="T32" fmla="*/ 51 w 92"/>
              <a:gd name="T33" fmla="*/ 21 h 92"/>
              <a:gd name="T34" fmla="*/ 47 w 92"/>
              <a:gd name="T35" fmla="*/ 12 h 92"/>
              <a:gd name="T36" fmla="*/ 48 w 92"/>
              <a:gd name="T37" fmla="*/ 22 h 92"/>
              <a:gd name="T38" fmla="*/ 40 w 92"/>
              <a:gd name="T39" fmla="*/ 18 h 92"/>
              <a:gd name="T40" fmla="*/ 38 w 92"/>
              <a:gd name="T41" fmla="*/ 29 h 92"/>
              <a:gd name="T42" fmla="*/ 41 w 92"/>
              <a:gd name="T43" fmla="*/ 24 h 92"/>
              <a:gd name="T44" fmla="*/ 50 w 92"/>
              <a:gd name="T45" fmla="*/ 26 h 92"/>
              <a:gd name="T46" fmla="*/ 53 w 92"/>
              <a:gd name="T47" fmla="*/ 33 h 92"/>
              <a:gd name="T48" fmla="*/ 53 w 92"/>
              <a:gd name="T49" fmla="*/ 35 h 92"/>
              <a:gd name="T50" fmla="*/ 47 w 92"/>
              <a:gd name="T51" fmla="*/ 39 h 92"/>
              <a:gd name="T52" fmla="*/ 43 w 92"/>
              <a:gd name="T53" fmla="*/ 43 h 92"/>
              <a:gd name="T54" fmla="*/ 42 w 92"/>
              <a:gd name="T55" fmla="*/ 52 h 92"/>
              <a:gd name="T56" fmla="*/ 35 w 92"/>
              <a:gd name="T57" fmla="*/ 48 h 92"/>
              <a:gd name="T58" fmla="*/ 29 w 92"/>
              <a:gd name="T59" fmla="*/ 56 h 92"/>
              <a:gd name="T60" fmla="*/ 35 w 92"/>
              <a:gd name="T61" fmla="*/ 60 h 92"/>
              <a:gd name="T62" fmla="*/ 45 w 92"/>
              <a:gd name="T63" fmla="*/ 64 h 92"/>
              <a:gd name="T64" fmla="*/ 53 w 92"/>
              <a:gd name="T65" fmla="*/ 63 h 92"/>
              <a:gd name="T66" fmla="*/ 63 w 92"/>
              <a:gd name="T67" fmla="*/ 64 h 92"/>
              <a:gd name="T68" fmla="*/ 72 w 92"/>
              <a:gd name="T69" fmla="*/ 66 h 92"/>
              <a:gd name="T70" fmla="*/ 84 w 92"/>
              <a:gd name="T71" fmla="*/ 49 h 92"/>
              <a:gd name="T72" fmla="*/ 80 w 92"/>
              <a:gd name="T73" fmla="*/ 34 h 92"/>
              <a:gd name="T74" fmla="*/ 78 w 92"/>
              <a:gd name="T75" fmla="*/ 22 h 92"/>
              <a:gd name="T76" fmla="*/ 88 w 92"/>
              <a:gd name="T77" fmla="*/ 44 h 92"/>
              <a:gd name="T78" fmla="*/ 84 w 92"/>
              <a:gd name="T79" fmla="*/ 49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2" h="92">
                <a:moveTo>
                  <a:pt x="46" y="0"/>
                </a:moveTo>
                <a:cubicBezTo>
                  <a:pt x="21" y="0"/>
                  <a:pt x="0" y="20"/>
                  <a:pt x="0" y="46"/>
                </a:cubicBezTo>
                <a:cubicBezTo>
                  <a:pt x="0" y="71"/>
                  <a:pt x="21" y="92"/>
                  <a:pt x="46" y="92"/>
                </a:cubicBezTo>
                <a:cubicBezTo>
                  <a:pt x="72" y="92"/>
                  <a:pt x="92" y="71"/>
                  <a:pt x="92" y="46"/>
                </a:cubicBezTo>
                <a:cubicBezTo>
                  <a:pt x="92" y="20"/>
                  <a:pt x="72" y="0"/>
                  <a:pt x="46" y="0"/>
                </a:cubicBezTo>
                <a:close/>
                <a:moveTo>
                  <a:pt x="78" y="67"/>
                </a:moveTo>
                <a:cubicBezTo>
                  <a:pt x="77" y="69"/>
                  <a:pt x="73" y="71"/>
                  <a:pt x="73" y="74"/>
                </a:cubicBezTo>
                <a:cubicBezTo>
                  <a:pt x="72" y="77"/>
                  <a:pt x="69" y="78"/>
                  <a:pt x="66" y="81"/>
                </a:cubicBezTo>
                <a:cubicBezTo>
                  <a:pt x="63" y="83"/>
                  <a:pt x="62" y="84"/>
                  <a:pt x="62" y="85"/>
                </a:cubicBezTo>
                <a:cubicBezTo>
                  <a:pt x="59" y="86"/>
                  <a:pt x="55" y="87"/>
                  <a:pt x="52" y="87"/>
                </a:cubicBezTo>
                <a:cubicBezTo>
                  <a:pt x="51" y="87"/>
                  <a:pt x="51" y="85"/>
                  <a:pt x="52" y="84"/>
                </a:cubicBezTo>
                <a:cubicBezTo>
                  <a:pt x="52" y="83"/>
                  <a:pt x="52" y="82"/>
                  <a:pt x="50" y="82"/>
                </a:cubicBezTo>
                <a:cubicBezTo>
                  <a:pt x="47" y="82"/>
                  <a:pt x="49" y="79"/>
                  <a:pt x="44" y="77"/>
                </a:cubicBezTo>
                <a:cubicBezTo>
                  <a:pt x="40" y="76"/>
                  <a:pt x="41" y="71"/>
                  <a:pt x="44" y="71"/>
                </a:cubicBezTo>
                <a:cubicBezTo>
                  <a:pt x="46" y="70"/>
                  <a:pt x="44" y="69"/>
                  <a:pt x="45" y="66"/>
                </a:cubicBezTo>
                <a:cubicBezTo>
                  <a:pt x="46" y="64"/>
                  <a:pt x="44" y="68"/>
                  <a:pt x="42" y="68"/>
                </a:cubicBezTo>
                <a:cubicBezTo>
                  <a:pt x="39" y="68"/>
                  <a:pt x="38" y="63"/>
                  <a:pt x="35" y="63"/>
                </a:cubicBezTo>
                <a:cubicBezTo>
                  <a:pt x="33" y="63"/>
                  <a:pt x="34" y="62"/>
                  <a:pt x="32" y="60"/>
                </a:cubicBezTo>
                <a:cubicBezTo>
                  <a:pt x="29" y="59"/>
                  <a:pt x="25" y="60"/>
                  <a:pt x="24" y="57"/>
                </a:cubicBezTo>
                <a:cubicBezTo>
                  <a:pt x="22" y="54"/>
                  <a:pt x="23" y="53"/>
                  <a:pt x="22" y="50"/>
                </a:cubicBezTo>
                <a:cubicBezTo>
                  <a:pt x="21" y="48"/>
                  <a:pt x="21" y="47"/>
                  <a:pt x="19" y="49"/>
                </a:cubicBezTo>
                <a:cubicBezTo>
                  <a:pt x="18" y="51"/>
                  <a:pt x="18" y="47"/>
                  <a:pt x="17" y="43"/>
                </a:cubicBezTo>
                <a:cubicBezTo>
                  <a:pt x="17" y="40"/>
                  <a:pt x="18" y="38"/>
                  <a:pt x="18" y="36"/>
                </a:cubicBezTo>
                <a:cubicBezTo>
                  <a:pt x="19" y="34"/>
                  <a:pt x="19" y="32"/>
                  <a:pt x="20" y="31"/>
                </a:cubicBezTo>
                <a:cubicBezTo>
                  <a:pt x="21" y="27"/>
                  <a:pt x="24" y="21"/>
                  <a:pt x="21" y="20"/>
                </a:cubicBezTo>
                <a:cubicBezTo>
                  <a:pt x="20" y="19"/>
                  <a:pt x="18" y="17"/>
                  <a:pt x="19" y="14"/>
                </a:cubicBezTo>
                <a:cubicBezTo>
                  <a:pt x="24" y="9"/>
                  <a:pt x="30" y="6"/>
                  <a:pt x="38" y="4"/>
                </a:cubicBezTo>
                <a:cubicBezTo>
                  <a:pt x="38" y="5"/>
                  <a:pt x="38" y="7"/>
                  <a:pt x="38" y="8"/>
                </a:cubicBezTo>
                <a:cubicBezTo>
                  <a:pt x="38" y="10"/>
                  <a:pt x="35" y="13"/>
                  <a:pt x="36" y="15"/>
                </a:cubicBezTo>
                <a:cubicBezTo>
                  <a:pt x="38" y="17"/>
                  <a:pt x="39" y="16"/>
                  <a:pt x="38" y="13"/>
                </a:cubicBezTo>
                <a:cubicBezTo>
                  <a:pt x="38" y="10"/>
                  <a:pt x="42" y="9"/>
                  <a:pt x="46" y="9"/>
                </a:cubicBezTo>
                <a:cubicBezTo>
                  <a:pt x="50" y="9"/>
                  <a:pt x="53" y="8"/>
                  <a:pt x="52" y="11"/>
                </a:cubicBezTo>
                <a:cubicBezTo>
                  <a:pt x="52" y="15"/>
                  <a:pt x="53" y="17"/>
                  <a:pt x="54" y="20"/>
                </a:cubicBezTo>
                <a:cubicBezTo>
                  <a:pt x="56" y="23"/>
                  <a:pt x="53" y="22"/>
                  <a:pt x="51" y="21"/>
                </a:cubicBezTo>
                <a:cubicBezTo>
                  <a:pt x="49" y="21"/>
                  <a:pt x="50" y="20"/>
                  <a:pt x="49" y="18"/>
                </a:cubicBezTo>
                <a:cubicBezTo>
                  <a:pt x="48" y="16"/>
                  <a:pt x="49" y="13"/>
                  <a:pt x="47" y="12"/>
                </a:cubicBezTo>
                <a:cubicBezTo>
                  <a:pt x="44" y="11"/>
                  <a:pt x="40" y="15"/>
                  <a:pt x="43" y="16"/>
                </a:cubicBezTo>
                <a:cubicBezTo>
                  <a:pt x="45" y="17"/>
                  <a:pt x="46" y="19"/>
                  <a:pt x="48" y="22"/>
                </a:cubicBezTo>
                <a:cubicBezTo>
                  <a:pt x="49" y="25"/>
                  <a:pt x="45" y="23"/>
                  <a:pt x="43" y="20"/>
                </a:cubicBezTo>
                <a:cubicBezTo>
                  <a:pt x="42" y="18"/>
                  <a:pt x="40" y="17"/>
                  <a:pt x="40" y="18"/>
                </a:cubicBezTo>
                <a:cubicBezTo>
                  <a:pt x="41" y="20"/>
                  <a:pt x="39" y="22"/>
                  <a:pt x="37" y="24"/>
                </a:cubicBezTo>
                <a:cubicBezTo>
                  <a:pt x="35" y="26"/>
                  <a:pt x="36" y="28"/>
                  <a:pt x="38" y="29"/>
                </a:cubicBezTo>
                <a:cubicBezTo>
                  <a:pt x="39" y="30"/>
                  <a:pt x="41" y="32"/>
                  <a:pt x="41" y="29"/>
                </a:cubicBezTo>
                <a:cubicBezTo>
                  <a:pt x="41" y="27"/>
                  <a:pt x="40" y="26"/>
                  <a:pt x="41" y="24"/>
                </a:cubicBezTo>
                <a:cubicBezTo>
                  <a:pt x="43" y="23"/>
                  <a:pt x="43" y="25"/>
                  <a:pt x="44" y="26"/>
                </a:cubicBezTo>
                <a:cubicBezTo>
                  <a:pt x="46" y="27"/>
                  <a:pt x="48" y="24"/>
                  <a:pt x="50" y="26"/>
                </a:cubicBezTo>
                <a:cubicBezTo>
                  <a:pt x="52" y="28"/>
                  <a:pt x="55" y="30"/>
                  <a:pt x="56" y="32"/>
                </a:cubicBezTo>
                <a:cubicBezTo>
                  <a:pt x="57" y="34"/>
                  <a:pt x="55" y="35"/>
                  <a:pt x="53" y="33"/>
                </a:cubicBezTo>
                <a:cubicBezTo>
                  <a:pt x="52" y="31"/>
                  <a:pt x="49" y="30"/>
                  <a:pt x="49" y="32"/>
                </a:cubicBezTo>
                <a:cubicBezTo>
                  <a:pt x="49" y="34"/>
                  <a:pt x="53" y="33"/>
                  <a:pt x="53" y="35"/>
                </a:cubicBezTo>
                <a:cubicBezTo>
                  <a:pt x="52" y="37"/>
                  <a:pt x="49" y="34"/>
                  <a:pt x="48" y="35"/>
                </a:cubicBezTo>
                <a:cubicBezTo>
                  <a:pt x="47" y="37"/>
                  <a:pt x="49" y="38"/>
                  <a:pt x="47" y="39"/>
                </a:cubicBezTo>
                <a:cubicBezTo>
                  <a:pt x="46" y="40"/>
                  <a:pt x="43" y="40"/>
                  <a:pt x="43" y="42"/>
                </a:cubicBezTo>
                <a:cubicBezTo>
                  <a:pt x="43" y="42"/>
                  <a:pt x="43" y="42"/>
                  <a:pt x="43" y="43"/>
                </a:cubicBezTo>
                <a:cubicBezTo>
                  <a:pt x="45" y="44"/>
                  <a:pt x="43" y="45"/>
                  <a:pt x="41" y="46"/>
                </a:cubicBezTo>
                <a:cubicBezTo>
                  <a:pt x="40" y="48"/>
                  <a:pt x="41" y="50"/>
                  <a:pt x="42" y="52"/>
                </a:cubicBezTo>
                <a:cubicBezTo>
                  <a:pt x="43" y="54"/>
                  <a:pt x="40" y="54"/>
                  <a:pt x="40" y="52"/>
                </a:cubicBezTo>
                <a:cubicBezTo>
                  <a:pt x="40" y="49"/>
                  <a:pt x="36" y="47"/>
                  <a:pt x="35" y="48"/>
                </a:cubicBezTo>
                <a:cubicBezTo>
                  <a:pt x="34" y="50"/>
                  <a:pt x="33" y="51"/>
                  <a:pt x="31" y="50"/>
                </a:cubicBezTo>
                <a:cubicBezTo>
                  <a:pt x="29" y="49"/>
                  <a:pt x="27" y="54"/>
                  <a:pt x="29" y="56"/>
                </a:cubicBezTo>
                <a:cubicBezTo>
                  <a:pt x="30" y="58"/>
                  <a:pt x="33" y="56"/>
                  <a:pt x="35" y="56"/>
                </a:cubicBezTo>
                <a:cubicBezTo>
                  <a:pt x="36" y="56"/>
                  <a:pt x="36" y="58"/>
                  <a:pt x="35" y="60"/>
                </a:cubicBezTo>
                <a:cubicBezTo>
                  <a:pt x="36" y="62"/>
                  <a:pt x="40" y="60"/>
                  <a:pt x="40" y="64"/>
                </a:cubicBezTo>
                <a:cubicBezTo>
                  <a:pt x="41" y="68"/>
                  <a:pt x="43" y="66"/>
                  <a:pt x="45" y="64"/>
                </a:cubicBezTo>
                <a:cubicBezTo>
                  <a:pt x="47" y="63"/>
                  <a:pt x="48" y="63"/>
                  <a:pt x="49" y="64"/>
                </a:cubicBezTo>
                <a:cubicBezTo>
                  <a:pt x="50" y="64"/>
                  <a:pt x="53" y="65"/>
                  <a:pt x="53" y="63"/>
                </a:cubicBezTo>
                <a:cubicBezTo>
                  <a:pt x="54" y="61"/>
                  <a:pt x="57" y="62"/>
                  <a:pt x="58" y="63"/>
                </a:cubicBezTo>
                <a:cubicBezTo>
                  <a:pt x="60" y="65"/>
                  <a:pt x="61" y="64"/>
                  <a:pt x="63" y="64"/>
                </a:cubicBezTo>
                <a:cubicBezTo>
                  <a:pt x="65" y="64"/>
                  <a:pt x="66" y="64"/>
                  <a:pt x="66" y="66"/>
                </a:cubicBezTo>
                <a:cubicBezTo>
                  <a:pt x="66" y="68"/>
                  <a:pt x="68" y="68"/>
                  <a:pt x="72" y="66"/>
                </a:cubicBezTo>
                <a:cubicBezTo>
                  <a:pt x="76" y="65"/>
                  <a:pt x="79" y="64"/>
                  <a:pt x="78" y="67"/>
                </a:cubicBezTo>
                <a:close/>
                <a:moveTo>
                  <a:pt x="84" y="49"/>
                </a:moveTo>
                <a:cubicBezTo>
                  <a:pt x="82" y="50"/>
                  <a:pt x="82" y="48"/>
                  <a:pt x="82" y="43"/>
                </a:cubicBezTo>
                <a:cubicBezTo>
                  <a:pt x="82" y="37"/>
                  <a:pt x="80" y="37"/>
                  <a:pt x="80" y="34"/>
                </a:cubicBezTo>
                <a:cubicBezTo>
                  <a:pt x="79" y="32"/>
                  <a:pt x="81" y="31"/>
                  <a:pt x="80" y="28"/>
                </a:cubicBezTo>
                <a:cubicBezTo>
                  <a:pt x="78" y="26"/>
                  <a:pt x="76" y="20"/>
                  <a:pt x="78" y="22"/>
                </a:cubicBezTo>
                <a:cubicBezTo>
                  <a:pt x="79" y="24"/>
                  <a:pt x="81" y="24"/>
                  <a:pt x="82" y="23"/>
                </a:cubicBezTo>
                <a:cubicBezTo>
                  <a:pt x="86" y="29"/>
                  <a:pt x="88" y="36"/>
                  <a:pt x="88" y="44"/>
                </a:cubicBezTo>
                <a:cubicBezTo>
                  <a:pt x="88" y="44"/>
                  <a:pt x="87" y="44"/>
                  <a:pt x="87" y="44"/>
                </a:cubicBezTo>
                <a:cubicBezTo>
                  <a:pt x="84" y="45"/>
                  <a:pt x="86" y="49"/>
                  <a:pt x="84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CHANGE TEXT HERE">
            <a:extLst>
              <a:ext uri="{FF2B5EF4-FFF2-40B4-BE49-F238E27FC236}">
                <a16:creationId xmlns:a16="http://schemas.microsoft.com/office/drawing/2014/main" id="{D7FD92E5-6FAE-490F-80FF-5220A8BA8C7D}"/>
              </a:ext>
            </a:extLst>
          </p:cNvPr>
          <p:cNvSpPr/>
          <p:nvPr/>
        </p:nvSpPr>
        <p:spPr>
          <a:xfrm>
            <a:off x="7437090" y="1976682"/>
            <a:ext cx="2332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17" name="CHANGE TEXT HERE">
            <a:extLst>
              <a:ext uri="{FF2B5EF4-FFF2-40B4-BE49-F238E27FC236}">
                <a16:creationId xmlns:a16="http://schemas.microsoft.com/office/drawing/2014/main" id="{85068F01-96B9-42D9-83AA-27690D74AA38}"/>
              </a:ext>
            </a:extLst>
          </p:cNvPr>
          <p:cNvSpPr txBox="1"/>
          <p:nvPr/>
        </p:nvSpPr>
        <p:spPr>
          <a:xfrm>
            <a:off x="7340259" y="2480596"/>
            <a:ext cx="252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ts val="12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Contrary to popular belief, Lorem Ipsum is</a:t>
            </a:r>
          </a:p>
        </p:txBody>
      </p:sp>
      <p:sp>
        <p:nvSpPr>
          <p:cNvPr id="18" name="CHANGE TEXT HERE">
            <a:extLst>
              <a:ext uri="{FF2B5EF4-FFF2-40B4-BE49-F238E27FC236}">
                <a16:creationId xmlns:a16="http://schemas.microsoft.com/office/drawing/2014/main" id="{FE0121D5-E3C3-41A2-BFE2-47A4655B6520}"/>
              </a:ext>
            </a:extLst>
          </p:cNvPr>
          <p:cNvSpPr/>
          <p:nvPr/>
        </p:nvSpPr>
        <p:spPr>
          <a:xfrm>
            <a:off x="4743724" y="8356152"/>
            <a:ext cx="2332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19" name="CHANGE TEXT HERE">
            <a:extLst>
              <a:ext uri="{FF2B5EF4-FFF2-40B4-BE49-F238E27FC236}">
                <a16:creationId xmlns:a16="http://schemas.microsoft.com/office/drawing/2014/main" id="{27176B93-8533-44F7-BE89-76071C78CB19}"/>
              </a:ext>
            </a:extLst>
          </p:cNvPr>
          <p:cNvSpPr txBox="1"/>
          <p:nvPr/>
        </p:nvSpPr>
        <p:spPr>
          <a:xfrm>
            <a:off x="4646893" y="8860066"/>
            <a:ext cx="252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ts val="12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Contrary to popular belief, Lorem Ipsum is</a:t>
            </a:r>
          </a:p>
        </p:txBody>
      </p:sp>
      <p:sp>
        <p:nvSpPr>
          <p:cNvPr id="20" name="CHANGE TEXT HERE">
            <a:extLst>
              <a:ext uri="{FF2B5EF4-FFF2-40B4-BE49-F238E27FC236}">
                <a16:creationId xmlns:a16="http://schemas.microsoft.com/office/drawing/2014/main" id="{9936F8A0-35C9-451C-B4A0-9BB4552846E3}"/>
              </a:ext>
            </a:extLst>
          </p:cNvPr>
          <p:cNvSpPr/>
          <p:nvPr/>
        </p:nvSpPr>
        <p:spPr>
          <a:xfrm>
            <a:off x="9920303" y="8356152"/>
            <a:ext cx="2332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21" name="CHANGE TEXT HERE">
            <a:extLst>
              <a:ext uri="{FF2B5EF4-FFF2-40B4-BE49-F238E27FC236}">
                <a16:creationId xmlns:a16="http://schemas.microsoft.com/office/drawing/2014/main" id="{41E2D1BA-CC99-4C0B-A474-D5104B7CB790}"/>
              </a:ext>
            </a:extLst>
          </p:cNvPr>
          <p:cNvSpPr txBox="1"/>
          <p:nvPr/>
        </p:nvSpPr>
        <p:spPr>
          <a:xfrm>
            <a:off x="9823472" y="8860066"/>
            <a:ext cx="252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ts val="12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Contrary to popular belief, Lorem Ipsum is</a:t>
            </a:r>
          </a:p>
        </p:txBody>
      </p:sp>
      <p:sp>
        <p:nvSpPr>
          <p:cNvPr id="22" name="CHANGE TEXT HERE">
            <a:extLst>
              <a:ext uri="{FF2B5EF4-FFF2-40B4-BE49-F238E27FC236}">
                <a16:creationId xmlns:a16="http://schemas.microsoft.com/office/drawing/2014/main" id="{96F7A8F6-F263-41F0-9130-6D7A6A09F160}"/>
              </a:ext>
            </a:extLst>
          </p:cNvPr>
          <p:cNvSpPr/>
          <p:nvPr/>
        </p:nvSpPr>
        <p:spPr>
          <a:xfrm>
            <a:off x="648764" y="5582419"/>
            <a:ext cx="2332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23" name="CHANGE TEXT HERE">
            <a:extLst>
              <a:ext uri="{FF2B5EF4-FFF2-40B4-BE49-F238E27FC236}">
                <a16:creationId xmlns:a16="http://schemas.microsoft.com/office/drawing/2014/main" id="{88776CE6-CC43-4BAD-85AD-D58D3C764B20}"/>
              </a:ext>
            </a:extLst>
          </p:cNvPr>
          <p:cNvSpPr txBox="1"/>
          <p:nvPr/>
        </p:nvSpPr>
        <p:spPr>
          <a:xfrm>
            <a:off x="455103" y="6086333"/>
            <a:ext cx="252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lnSpc>
                <a:spcPts val="12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Contrary to popular belief, Lorem Ipsum is</a:t>
            </a:r>
          </a:p>
        </p:txBody>
      </p:sp>
      <p:sp>
        <p:nvSpPr>
          <p:cNvPr id="24" name="CHANGE TEXT HERE">
            <a:extLst>
              <a:ext uri="{FF2B5EF4-FFF2-40B4-BE49-F238E27FC236}">
                <a16:creationId xmlns:a16="http://schemas.microsoft.com/office/drawing/2014/main" id="{CB7FBECB-823E-4FDF-9A50-F08C82C684FA}"/>
              </a:ext>
            </a:extLst>
          </p:cNvPr>
          <p:cNvSpPr/>
          <p:nvPr/>
        </p:nvSpPr>
        <p:spPr>
          <a:xfrm>
            <a:off x="15366312" y="3782118"/>
            <a:ext cx="2332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25" name="CHANGE TEXT HERE">
            <a:extLst>
              <a:ext uri="{FF2B5EF4-FFF2-40B4-BE49-F238E27FC236}">
                <a16:creationId xmlns:a16="http://schemas.microsoft.com/office/drawing/2014/main" id="{1A5C0D8A-DB31-4C2D-BAD1-C950BEED2CCE}"/>
              </a:ext>
            </a:extLst>
          </p:cNvPr>
          <p:cNvSpPr txBox="1"/>
          <p:nvPr/>
        </p:nvSpPr>
        <p:spPr>
          <a:xfrm>
            <a:off x="15366312" y="4286032"/>
            <a:ext cx="252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ts val="12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Contrary to popular belief, Lorem Ipsum is</a:t>
            </a:r>
          </a:p>
        </p:txBody>
      </p:sp>
      <p:sp>
        <p:nvSpPr>
          <p:cNvPr id="31" name="TIMER">
            <a:extLst>
              <a:ext uri="{FF2B5EF4-FFF2-40B4-BE49-F238E27FC236}">
                <a16:creationId xmlns:a16="http://schemas.microsoft.com/office/drawing/2014/main" id="{AF3B1935-E0CF-444B-B255-3061F250E4DA}"/>
              </a:ext>
            </a:extLst>
          </p:cNvPr>
          <p:cNvSpPr/>
          <p:nvPr/>
        </p:nvSpPr>
        <p:spPr>
          <a:xfrm>
            <a:off x="7111830" y="-3176444"/>
            <a:ext cx="328246" cy="32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TRANSITIONS">
            <a:extLst>
              <a:ext uri="{FF2B5EF4-FFF2-40B4-BE49-F238E27FC236}">
                <a16:creationId xmlns:a16="http://schemas.microsoft.com/office/drawing/2014/main" id="{5A26098C-B170-4F83-B230-3CB58E5BB78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51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decel="10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2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9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2" decel="100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9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8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fill="hold" grpId="3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decel="100000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decel="100000" fill="hold" grpId="5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4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8" presetClass="emph" presetSubtype="0" decel="100000" fill="hold" grpId="6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58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fill="hold" grpId="7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2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fill="hold" grpId="8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decel="100000" fill="hold" grpId="9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23" presetClass="exit" presetSubtype="32" fill="hold" grpId="1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6" dur="2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2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8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grpId="4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decel="100000" fill="hold" grpId="5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4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8" presetClass="emph" presetSubtype="0" decel="100000" fill="hold" grpId="6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82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fill="hold" grpId="7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2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8" presetClass="emph" presetSubtype="0" fill="hold" grpId="8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decel="100000" fill="hold" grpId="9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23" presetClass="exit" presetSubtype="32" fill="hold" grpId="1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0" dur="2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2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8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decel="100000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decel="100000" fill="hold" grpId="5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4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8" presetClass="emph" presetSubtype="0" decel="100000" fill="hold" grpId="6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06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fill="hold" grpId="7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2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8" presetClass="emph" presetSubtype="0" fill="hold" grpId="8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1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grpId="9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23" presetClass="exit" presetSubtype="32" fill="hold" grpId="1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14" dur="2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2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8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fill="hold" grpId="3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3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decel="100000" fill="hold" grpId="4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3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decel="100000" fill="hold" grpId="5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4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8" presetClass="emph" presetSubtype="0" decel="100000" fill="hold" grpId="6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30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fill="hold" grpId="7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2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8" presetClass="emph" presetSubtype="0" fill="hold" grpId="8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34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decel="100000" fill="hold" grpId="9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136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7" presetID="23" presetClass="exit" presetSubtype="32" fill="hold" grpId="10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8" dur="2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2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2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8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3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decel="100000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3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decel="100000" fill="hold" grpId="5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4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8" presetClass="emph" presetSubtype="0" decel="100000" fill="hold" grpId="6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54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fill="hold" grpId="7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2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8" presetClass="emph" presetSubtype="0" fill="hold" grpId="8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5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decel="100000" fill="hold" grpId="9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2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23" presetClass="exit" presetSubtype="32" fill="hold" grpId="1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2" dur="2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2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23" presetClass="exit" presetSubtype="32" fill="hold" grpId="1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6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23" presetClass="exit" presetSubtype="32" fill="hold" grpId="1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70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23" presetClass="exit" presetSubtype="32" fill="hold" grpId="1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74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7" presetID="23" presetClass="exit" presetSubtype="32" fill="hold" grpId="1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78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" presetID="23" presetClass="exit" presetSubtype="32" fill="hold" grpId="1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82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decel="100000" fill="hold" grpId="2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decel="100000" fill="hold" grpId="2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6" presetClass="emph" presetSubtype="0" decel="100000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190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decel="100000" fill="hold" grpId="2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192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decel="10000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94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fill="hold" grpId="1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00" dur="2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2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5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fill="hold" grpId="1" nodeType="withEffect" p14:presetBounceEnd="99500">
                                      <p:stCondLst>
                                        <p:cond delay="7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10" dur="20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2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3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6" presetClass="emph" presetSubtype="0" fill="hold" grpId="1" nodeType="withEffect" p14:presetBounceEnd="99500">
                                      <p:stCondLst>
                                        <p:cond delay="7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20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1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2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3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6" presetClass="emph" presetSubtype="0" fill="hold" grpId="1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30" dur="2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1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2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3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5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9" presetID="6" presetClass="emph" presetSubtype="0" fill="hold" grpId="1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40" dur="20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1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2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3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6" presetClass="emph" presetSubtype="0" fill="hold" grpId="1" nodeType="withEffect" p14:presetBounceEnd="995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50" dur="2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1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2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3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5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9" presetID="6" presetClass="emph" presetSubtype="0" fill="hold" grpId="1" nodeType="withEffect" p14:presetBounceEnd="995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60" dur="20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1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2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3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7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8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6" presetClass="emph" presetSubtype="0" fill="hold" grpId="1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70" dur="20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1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2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3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5" presetID="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7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9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0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1" presetID="6" presetClass="emph" presetSubtype="0" fill="hold" grpId="1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82" dur="2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3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4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5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7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1" presetID="6" presetClass="emph" presetSubtype="0" fill="hold" grpId="1" nodeType="withEffect" p14:presetBounceEnd="99500">
                                      <p:stCondLst>
                                        <p:cond delay="11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92" dur="2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3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4" dur="4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5" dur="4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7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298" dur="2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0" presetID="18" presetClass="entr" presetSubtype="12" fill="hold" grpId="0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02" dur="3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4" grpId="2" animBg="1"/>
          <p:bldP spid="5" grpId="0" animBg="1"/>
          <p:bldP spid="5" grpId="1" animBg="1"/>
          <p:bldP spid="5" grpId="2" animBg="1"/>
          <p:bldP spid="6" grpId="0" animBg="1"/>
          <p:bldP spid="6" grpId="1" animBg="1"/>
          <p:bldP spid="6" grpId="2" animBg="1"/>
          <p:bldP spid="7" grpId="0" animBg="1"/>
          <p:bldP spid="7" grpId="1" animBg="1"/>
          <p:bldP spid="7" grpId="2" animBg="1"/>
          <p:bldP spid="8" grpId="0" animBg="1"/>
          <p:bldP spid="8" grpId="1" animBg="1"/>
          <p:bldP spid="8" grpId="2" animBg="1"/>
          <p:bldP spid="9" grpId="0" animBg="1"/>
          <p:bldP spid="9" grpId="1" animBg="1"/>
          <p:bldP spid="9" grpId="2" animBg="1"/>
          <p:bldP spid="10" grpId="0" animBg="1"/>
          <p:bldP spid="10" grpId="1" animBg="1"/>
          <p:bldP spid="10" grpId="2" animBg="1"/>
          <p:bldP spid="11" grpId="0" animBg="1"/>
          <p:bldP spid="11" grpId="1" animBg="1"/>
          <p:bldP spid="11" grpId="2" animBg="1"/>
          <p:bldP spid="11" grpId="3" animBg="1"/>
          <p:bldP spid="11" grpId="4" animBg="1"/>
          <p:bldP spid="11" grpId="5" animBg="1"/>
          <p:bldP spid="11" grpId="6" animBg="1"/>
          <p:bldP spid="11" grpId="7" animBg="1"/>
          <p:bldP spid="11" grpId="8" animBg="1"/>
          <p:bldP spid="11" grpId="9" animBg="1"/>
          <p:bldP spid="11" grpId="10" animBg="1"/>
          <p:bldP spid="12" grpId="0" animBg="1"/>
          <p:bldP spid="12" grpId="1" animBg="1"/>
          <p:bldP spid="12" grpId="2" animBg="1"/>
          <p:bldP spid="12" grpId="3" animBg="1"/>
          <p:bldP spid="12" grpId="4" animBg="1"/>
          <p:bldP spid="12" grpId="5" animBg="1"/>
          <p:bldP spid="12" grpId="6" animBg="1"/>
          <p:bldP spid="12" grpId="7" animBg="1"/>
          <p:bldP spid="12" grpId="8" animBg="1"/>
          <p:bldP spid="12" grpId="9" animBg="1"/>
          <p:bldP spid="12" grpId="10" animBg="1"/>
          <p:bldP spid="13" grpId="0" animBg="1"/>
          <p:bldP spid="13" grpId="1" animBg="1"/>
          <p:bldP spid="13" grpId="2" animBg="1"/>
          <p:bldP spid="13" grpId="3" animBg="1"/>
          <p:bldP spid="13" grpId="4" animBg="1"/>
          <p:bldP spid="13" grpId="5" animBg="1"/>
          <p:bldP spid="13" grpId="6" animBg="1"/>
          <p:bldP spid="13" grpId="7" animBg="1"/>
          <p:bldP spid="13" grpId="8" animBg="1"/>
          <p:bldP spid="13" grpId="9" animBg="1"/>
          <p:bldP spid="13" grpId="10" animBg="1"/>
          <p:bldP spid="14" grpId="0" animBg="1"/>
          <p:bldP spid="14" grpId="1" animBg="1"/>
          <p:bldP spid="14" grpId="2" animBg="1"/>
          <p:bldP spid="14" grpId="3" animBg="1"/>
          <p:bldP spid="14" grpId="4" animBg="1"/>
          <p:bldP spid="14" grpId="5" animBg="1"/>
          <p:bldP spid="14" grpId="6" animBg="1"/>
          <p:bldP spid="14" grpId="7" animBg="1"/>
          <p:bldP spid="14" grpId="8" animBg="1"/>
          <p:bldP spid="14" grpId="9" animBg="1"/>
          <p:bldP spid="14" grpId="10" animBg="1"/>
          <p:bldP spid="15" grpId="0" animBg="1"/>
          <p:bldP spid="15" grpId="1" animBg="1"/>
          <p:bldP spid="15" grpId="2" animBg="1"/>
          <p:bldP spid="15" grpId="3" animBg="1"/>
          <p:bldP spid="15" grpId="4" animBg="1"/>
          <p:bldP spid="15" grpId="5" animBg="1"/>
          <p:bldP spid="15" grpId="6" animBg="1"/>
          <p:bldP spid="15" grpId="7" animBg="1"/>
          <p:bldP spid="15" grpId="8" animBg="1"/>
          <p:bldP spid="15" grpId="9" animBg="1"/>
          <p:bldP spid="15" grpId="10" animBg="1"/>
          <p:bldP spid="16" grpId="0"/>
          <p:bldP spid="16" grpId="1"/>
          <p:bldP spid="16" grpId="2"/>
          <p:bldP spid="17" grpId="0"/>
          <p:bldP spid="17" grpId="1"/>
          <p:bldP spid="17" grpId="2"/>
          <p:bldP spid="18" grpId="0"/>
          <p:bldP spid="18" grpId="1"/>
          <p:bldP spid="18" grpId="2"/>
          <p:bldP spid="19" grpId="0"/>
          <p:bldP spid="19" grpId="1"/>
          <p:bldP spid="19" grpId="2"/>
          <p:bldP spid="20" grpId="0"/>
          <p:bldP spid="20" grpId="1"/>
          <p:bldP spid="20" grpId="2"/>
          <p:bldP spid="21" grpId="0"/>
          <p:bldP spid="21" grpId="1"/>
          <p:bldP spid="21" grpId="2"/>
          <p:bldP spid="22" grpId="0"/>
          <p:bldP spid="22" grpId="1"/>
          <p:bldP spid="22" grpId="2"/>
          <p:bldP spid="23" grpId="0"/>
          <p:bldP spid="23" grpId="1"/>
          <p:bldP spid="23" grpId="2"/>
          <p:bldP spid="24" grpId="0"/>
          <p:bldP spid="24" grpId="1"/>
          <p:bldP spid="24" grpId="2"/>
          <p:bldP spid="25" grpId="0"/>
          <p:bldP spid="25" grpId="1"/>
          <p:bldP spid="25" grpId="2"/>
          <p:bldP spid="31" grpId="0" animBg="1"/>
          <p:bldP spid="32" grpId="0" animBg="1"/>
          <p:bldP spid="32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decel="10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2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9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2" decel="100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9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8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fill="hold" grpId="3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decel="100000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decel="100000" fill="hold" grpId="5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4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8" presetClass="emph" presetSubtype="0" decel="100000" fill="hold" grpId="6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58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fill="hold" grpId="7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2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fill="hold" grpId="8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decel="100000" fill="hold" grpId="9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23" presetClass="exit" presetSubtype="32" fill="hold" grpId="1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6" dur="2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2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8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grpId="4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decel="100000" fill="hold" grpId="5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4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8" presetClass="emph" presetSubtype="0" decel="100000" fill="hold" grpId="6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82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fill="hold" grpId="7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2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8" presetClass="emph" presetSubtype="0" fill="hold" grpId="8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decel="100000" fill="hold" grpId="9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23" presetClass="exit" presetSubtype="32" fill="hold" grpId="1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0" dur="2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2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8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decel="100000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decel="100000" fill="hold" grpId="5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4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8" presetClass="emph" presetSubtype="0" decel="100000" fill="hold" grpId="6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06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fill="hold" grpId="7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2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8" presetClass="emph" presetSubtype="0" fill="hold" grpId="8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1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grpId="9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23" presetClass="exit" presetSubtype="32" fill="hold" grpId="1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14" dur="2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2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8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fill="hold" grpId="3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3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decel="100000" fill="hold" grpId="4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3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decel="100000" fill="hold" grpId="5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4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8" presetClass="emph" presetSubtype="0" decel="100000" fill="hold" grpId="6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30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fill="hold" grpId="7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2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8" presetClass="emph" presetSubtype="0" fill="hold" grpId="8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34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decel="100000" fill="hold" grpId="9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136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7" presetID="23" presetClass="exit" presetSubtype="32" fill="hold" grpId="10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8" dur="2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2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2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8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3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decel="100000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3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decel="100000" fill="hold" grpId="5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4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8" presetClass="emph" presetSubtype="0" decel="100000" fill="hold" grpId="6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54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fill="hold" grpId="7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2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8" presetClass="emph" presetSubtype="0" fill="hold" grpId="8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5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decel="100000" fill="hold" grpId="9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2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23" presetClass="exit" presetSubtype="32" fill="hold" grpId="1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2" dur="2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2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23" presetClass="exit" presetSubtype="32" fill="hold" grpId="1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6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23" presetClass="exit" presetSubtype="32" fill="hold" grpId="1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70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23" presetClass="exit" presetSubtype="32" fill="hold" grpId="1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74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7" presetID="23" presetClass="exit" presetSubtype="32" fill="hold" grpId="1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78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" presetID="23" presetClass="exit" presetSubtype="32" fill="hold" grpId="1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82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decel="100000" fill="hold" grpId="2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decel="100000" fill="hold" grpId="2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6" presetClass="emph" presetSubtype="0" decel="100000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190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decel="100000" fill="hold" grpId="2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192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decel="10000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94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2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2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5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20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2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3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20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1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2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3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30" dur="2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1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2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3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5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9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40" dur="20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1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2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3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50" dur="2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1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2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3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5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9" presetID="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60" dur="20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1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2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3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7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8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70" dur="20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1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2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3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5" presetID="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7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9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0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1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82" dur="2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3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4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5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7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1" presetID="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92" dur="2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3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4" dur="4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5" dur="4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7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298" dur="2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0" presetID="18" presetClass="entr" presetSubtype="12" fill="hold" grpId="0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02" dur="3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4" grpId="2" animBg="1"/>
          <p:bldP spid="5" grpId="0" animBg="1"/>
          <p:bldP spid="5" grpId="1" animBg="1"/>
          <p:bldP spid="5" grpId="2" animBg="1"/>
          <p:bldP spid="6" grpId="0" animBg="1"/>
          <p:bldP spid="6" grpId="1" animBg="1"/>
          <p:bldP spid="6" grpId="2" animBg="1"/>
          <p:bldP spid="7" grpId="0" animBg="1"/>
          <p:bldP spid="7" grpId="1" animBg="1"/>
          <p:bldP spid="7" grpId="2" animBg="1"/>
          <p:bldP spid="8" grpId="0" animBg="1"/>
          <p:bldP spid="8" grpId="1" animBg="1"/>
          <p:bldP spid="8" grpId="2" animBg="1"/>
          <p:bldP spid="9" grpId="0" animBg="1"/>
          <p:bldP spid="9" grpId="1" animBg="1"/>
          <p:bldP spid="9" grpId="2" animBg="1"/>
          <p:bldP spid="10" grpId="0" animBg="1"/>
          <p:bldP spid="10" grpId="1" animBg="1"/>
          <p:bldP spid="10" grpId="2" animBg="1"/>
          <p:bldP spid="11" grpId="0" animBg="1"/>
          <p:bldP spid="11" grpId="1" animBg="1"/>
          <p:bldP spid="11" grpId="2" animBg="1"/>
          <p:bldP spid="11" grpId="3" animBg="1"/>
          <p:bldP spid="11" grpId="4" animBg="1"/>
          <p:bldP spid="11" grpId="5" animBg="1"/>
          <p:bldP spid="11" grpId="6" animBg="1"/>
          <p:bldP spid="11" grpId="7" animBg="1"/>
          <p:bldP spid="11" grpId="8" animBg="1"/>
          <p:bldP spid="11" grpId="9" animBg="1"/>
          <p:bldP spid="11" grpId="10" animBg="1"/>
          <p:bldP spid="12" grpId="0" animBg="1"/>
          <p:bldP spid="12" grpId="1" animBg="1"/>
          <p:bldP spid="12" grpId="2" animBg="1"/>
          <p:bldP spid="12" grpId="3" animBg="1"/>
          <p:bldP spid="12" grpId="4" animBg="1"/>
          <p:bldP spid="12" grpId="5" animBg="1"/>
          <p:bldP spid="12" grpId="6" animBg="1"/>
          <p:bldP spid="12" grpId="7" animBg="1"/>
          <p:bldP spid="12" grpId="8" animBg="1"/>
          <p:bldP spid="12" grpId="9" animBg="1"/>
          <p:bldP spid="12" grpId="10" animBg="1"/>
          <p:bldP spid="13" grpId="0" animBg="1"/>
          <p:bldP spid="13" grpId="1" animBg="1"/>
          <p:bldP spid="13" grpId="2" animBg="1"/>
          <p:bldP spid="13" grpId="3" animBg="1"/>
          <p:bldP spid="13" grpId="4" animBg="1"/>
          <p:bldP spid="13" grpId="5" animBg="1"/>
          <p:bldP spid="13" grpId="6" animBg="1"/>
          <p:bldP spid="13" grpId="7" animBg="1"/>
          <p:bldP spid="13" grpId="8" animBg="1"/>
          <p:bldP spid="13" grpId="9" animBg="1"/>
          <p:bldP spid="13" grpId="10" animBg="1"/>
          <p:bldP spid="14" grpId="0" animBg="1"/>
          <p:bldP spid="14" grpId="1" animBg="1"/>
          <p:bldP spid="14" grpId="2" animBg="1"/>
          <p:bldP spid="14" grpId="3" animBg="1"/>
          <p:bldP spid="14" grpId="4" animBg="1"/>
          <p:bldP spid="14" grpId="5" animBg="1"/>
          <p:bldP spid="14" grpId="6" animBg="1"/>
          <p:bldP spid="14" grpId="7" animBg="1"/>
          <p:bldP spid="14" grpId="8" animBg="1"/>
          <p:bldP spid="14" grpId="9" animBg="1"/>
          <p:bldP spid="14" grpId="10" animBg="1"/>
          <p:bldP spid="15" grpId="0" animBg="1"/>
          <p:bldP spid="15" grpId="1" animBg="1"/>
          <p:bldP spid="15" grpId="2" animBg="1"/>
          <p:bldP spid="15" grpId="3" animBg="1"/>
          <p:bldP spid="15" grpId="4" animBg="1"/>
          <p:bldP spid="15" grpId="5" animBg="1"/>
          <p:bldP spid="15" grpId="6" animBg="1"/>
          <p:bldP spid="15" grpId="7" animBg="1"/>
          <p:bldP spid="15" grpId="8" animBg="1"/>
          <p:bldP spid="15" grpId="9" animBg="1"/>
          <p:bldP spid="15" grpId="10" animBg="1"/>
          <p:bldP spid="16" grpId="0"/>
          <p:bldP spid="16" grpId="1"/>
          <p:bldP spid="16" grpId="2"/>
          <p:bldP spid="17" grpId="0"/>
          <p:bldP spid="17" grpId="1"/>
          <p:bldP spid="17" grpId="2"/>
          <p:bldP spid="18" grpId="0"/>
          <p:bldP spid="18" grpId="1"/>
          <p:bldP spid="18" grpId="2"/>
          <p:bldP spid="19" grpId="0"/>
          <p:bldP spid="19" grpId="1"/>
          <p:bldP spid="19" grpId="2"/>
          <p:bldP spid="20" grpId="0"/>
          <p:bldP spid="20" grpId="1"/>
          <p:bldP spid="20" grpId="2"/>
          <p:bldP spid="21" grpId="0"/>
          <p:bldP spid="21" grpId="1"/>
          <p:bldP spid="21" grpId="2"/>
          <p:bldP spid="22" grpId="0"/>
          <p:bldP spid="22" grpId="1"/>
          <p:bldP spid="22" grpId="2"/>
          <p:bldP spid="23" grpId="0"/>
          <p:bldP spid="23" grpId="1"/>
          <p:bldP spid="23" grpId="2"/>
          <p:bldP spid="24" grpId="0"/>
          <p:bldP spid="24" grpId="1"/>
          <p:bldP spid="24" grpId="2"/>
          <p:bldP spid="25" grpId="0"/>
          <p:bldP spid="25" grpId="1"/>
          <p:bldP spid="25" grpId="2"/>
          <p:bldP spid="31" grpId="0" animBg="1"/>
          <p:bldP spid="32" grpId="0" animBg="1"/>
          <p:bldP spid="32" grpId="1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9CBCA665-76C2-4420-B446-41A1D9C3502D}"/>
              </a:ext>
            </a:extLst>
          </p:cNvPr>
          <p:cNvSpPr/>
          <p:nvPr/>
        </p:nvSpPr>
        <p:spPr>
          <a:xfrm>
            <a:off x="6067547" y="2"/>
            <a:ext cx="610326" cy="10275089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55D7542E-5E9D-466C-8A70-C919E8130A0B}"/>
              </a:ext>
            </a:extLst>
          </p:cNvPr>
          <p:cNvSpPr/>
          <p:nvPr/>
        </p:nvSpPr>
        <p:spPr>
          <a:xfrm>
            <a:off x="6299361" y="2"/>
            <a:ext cx="165326" cy="10275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63467C0C-83F6-4C03-A6EF-A3EAAE1378FC}"/>
              </a:ext>
            </a:extLst>
          </p:cNvPr>
          <p:cNvSpPr/>
          <p:nvPr/>
        </p:nvSpPr>
        <p:spPr>
          <a:xfrm>
            <a:off x="0" y="7677918"/>
            <a:ext cx="18288000" cy="2979882"/>
          </a:xfrm>
          <a:custGeom>
            <a:avLst/>
            <a:gdLst>
              <a:gd name="connsiteX0" fmla="*/ 11732194 w 12192000"/>
              <a:gd name="connsiteY0" fmla="*/ 0 h 1986588"/>
              <a:gd name="connsiteX1" fmla="*/ 12174073 w 12192000"/>
              <a:gd name="connsiteY1" fmla="*/ 113442 h 1986588"/>
              <a:gd name="connsiteX2" fmla="*/ 12192000 w 12192000"/>
              <a:gd name="connsiteY2" fmla="*/ 125874 h 1986588"/>
              <a:gd name="connsiteX3" fmla="*/ 12192000 w 12192000"/>
              <a:gd name="connsiteY3" fmla="*/ 1977765 h 1986588"/>
              <a:gd name="connsiteX4" fmla="*/ 12179276 w 12192000"/>
              <a:gd name="connsiteY4" fmla="*/ 1986588 h 1986588"/>
              <a:gd name="connsiteX5" fmla="*/ 11285112 w 12192000"/>
              <a:gd name="connsiteY5" fmla="*/ 1986588 h 1986588"/>
              <a:gd name="connsiteX6" fmla="*/ 11173349 w 12192000"/>
              <a:gd name="connsiteY6" fmla="*/ 1909086 h 1986588"/>
              <a:gd name="connsiteX7" fmla="*/ 11168611 w 12192000"/>
              <a:gd name="connsiteY7" fmla="*/ 1904260 h 1986588"/>
              <a:gd name="connsiteX8" fmla="*/ 11087790 w 12192000"/>
              <a:gd name="connsiteY8" fmla="*/ 1986588 h 1986588"/>
              <a:gd name="connsiteX9" fmla="*/ 9970620 w 12192000"/>
              <a:gd name="connsiteY9" fmla="*/ 1986588 h 1986588"/>
              <a:gd name="connsiteX10" fmla="*/ 9871513 w 12192000"/>
              <a:gd name="connsiteY10" fmla="*/ 1890402 h 1986588"/>
              <a:gd name="connsiteX11" fmla="*/ 9805393 w 12192000"/>
              <a:gd name="connsiteY11" fmla="*/ 1788020 h 1986588"/>
              <a:gd name="connsiteX12" fmla="*/ 9755648 w 12192000"/>
              <a:gd name="connsiteY12" fmla="*/ 1803322 h 1986588"/>
              <a:gd name="connsiteX13" fmla="*/ 9450170 w 12192000"/>
              <a:gd name="connsiteY13" fmla="*/ 1842138 h 1986588"/>
              <a:gd name="connsiteX14" fmla="*/ 9413292 w 12192000"/>
              <a:gd name="connsiteY14" fmla="*/ 1840573 h 1986588"/>
              <a:gd name="connsiteX15" fmla="*/ 9383536 w 12192000"/>
              <a:gd name="connsiteY15" fmla="*/ 1921137 h 1986588"/>
              <a:gd name="connsiteX16" fmla="*/ 9343670 w 12192000"/>
              <a:gd name="connsiteY16" fmla="*/ 1986588 h 1986588"/>
              <a:gd name="connsiteX17" fmla="*/ 7969370 w 12192000"/>
              <a:gd name="connsiteY17" fmla="*/ 1986588 h 1986588"/>
              <a:gd name="connsiteX18" fmla="*/ 7967432 w 12192000"/>
              <a:gd name="connsiteY18" fmla="*/ 1983588 h 1986588"/>
              <a:gd name="connsiteX19" fmla="*/ 7960856 w 12192000"/>
              <a:gd name="connsiteY19" fmla="*/ 1986588 h 1986588"/>
              <a:gd name="connsiteX20" fmla="*/ 6830295 w 12192000"/>
              <a:gd name="connsiteY20" fmla="*/ 1986588 h 1986588"/>
              <a:gd name="connsiteX21" fmla="*/ 6821480 w 12192000"/>
              <a:gd name="connsiteY21" fmla="*/ 1982330 h 1986588"/>
              <a:gd name="connsiteX22" fmla="*/ 6686929 w 12192000"/>
              <a:gd name="connsiteY22" fmla="*/ 1889026 h 1986588"/>
              <a:gd name="connsiteX23" fmla="*/ 6608543 w 12192000"/>
              <a:gd name="connsiteY23" fmla="*/ 1930684 h 1986588"/>
              <a:gd name="connsiteX24" fmla="*/ 6442647 w 12192000"/>
              <a:gd name="connsiteY24" fmla="*/ 1986588 h 1986588"/>
              <a:gd name="connsiteX25" fmla="*/ 0 w 12192000"/>
              <a:gd name="connsiteY25" fmla="*/ 1986588 h 1986588"/>
              <a:gd name="connsiteX26" fmla="*/ 0 w 12192000"/>
              <a:gd name="connsiteY26" fmla="*/ 574151 h 1986588"/>
              <a:gd name="connsiteX27" fmla="*/ 73206 w 12192000"/>
              <a:gd name="connsiteY27" fmla="*/ 558331 h 1986588"/>
              <a:gd name="connsiteX28" fmla="*/ 280236 w 12192000"/>
              <a:gd name="connsiteY28" fmla="*/ 540790 h 1986588"/>
              <a:gd name="connsiteX29" fmla="*/ 680095 w 12192000"/>
              <a:gd name="connsiteY29" fmla="*/ 608639 h 1986588"/>
              <a:gd name="connsiteX30" fmla="*/ 701150 w 12192000"/>
              <a:gd name="connsiteY30" fmla="*/ 618244 h 1986588"/>
              <a:gd name="connsiteX31" fmla="*/ 873395 w 12192000"/>
              <a:gd name="connsiteY31" fmla="*/ 539668 h 1986588"/>
              <a:gd name="connsiteX32" fmla="*/ 1273254 w 12192000"/>
              <a:gd name="connsiteY32" fmla="*/ 471819 h 1986588"/>
              <a:gd name="connsiteX33" fmla="*/ 1847609 w 12192000"/>
              <a:gd name="connsiteY33" fmla="*/ 619271 h 1986588"/>
              <a:gd name="connsiteX34" fmla="*/ 1937159 w 12192000"/>
              <a:gd name="connsiteY34" fmla="*/ 681369 h 1986588"/>
              <a:gd name="connsiteX35" fmla="*/ 1949477 w 12192000"/>
              <a:gd name="connsiteY35" fmla="*/ 675750 h 1986588"/>
              <a:gd name="connsiteX36" fmla="*/ 2349336 w 12192000"/>
              <a:gd name="connsiteY36" fmla="*/ 607901 h 1986588"/>
              <a:gd name="connsiteX37" fmla="*/ 3075724 w 12192000"/>
              <a:gd name="connsiteY37" fmla="*/ 860780 h 1986588"/>
              <a:gd name="connsiteX38" fmla="*/ 3093950 w 12192000"/>
              <a:gd name="connsiteY38" fmla="*/ 879347 h 1986588"/>
              <a:gd name="connsiteX39" fmla="*/ 3234961 w 12192000"/>
              <a:gd name="connsiteY39" fmla="*/ 781563 h 1986588"/>
              <a:gd name="connsiteX40" fmla="*/ 3809317 w 12192000"/>
              <a:gd name="connsiteY40" fmla="*/ 634111 h 1986588"/>
              <a:gd name="connsiteX41" fmla="*/ 4661143 w 12192000"/>
              <a:gd name="connsiteY41" fmla="*/ 1014769 h 1986588"/>
              <a:gd name="connsiteX42" fmla="*/ 4672768 w 12192000"/>
              <a:gd name="connsiteY42" fmla="*/ 1032770 h 1986588"/>
              <a:gd name="connsiteX43" fmla="*/ 4689581 w 12192000"/>
              <a:gd name="connsiteY43" fmla="*/ 1021112 h 1986588"/>
              <a:gd name="connsiteX44" fmla="*/ 5107493 w 12192000"/>
              <a:gd name="connsiteY44" fmla="*/ 883607 h 1986588"/>
              <a:gd name="connsiteX45" fmla="*/ 5174521 w 12192000"/>
              <a:gd name="connsiteY45" fmla="*/ 879345 h 1986588"/>
              <a:gd name="connsiteX46" fmla="*/ 5194339 w 12192000"/>
              <a:gd name="connsiteY46" fmla="*/ 825686 h 1986588"/>
              <a:gd name="connsiteX47" fmla="*/ 6140878 w 12192000"/>
              <a:gd name="connsiteY47" fmla="*/ 298371 h 1986588"/>
              <a:gd name="connsiteX48" fmla="*/ 6715233 w 12192000"/>
              <a:gd name="connsiteY48" fmla="*/ 445823 h 1986588"/>
              <a:gd name="connsiteX49" fmla="*/ 6848417 w 12192000"/>
              <a:gd name="connsiteY49" fmla="*/ 538179 h 1986588"/>
              <a:gd name="connsiteX50" fmla="*/ 6995976 w 12192000"/>
              <a:gd name="connsiteY50" fmla="*/ 470865 h 1986588"/>
              <a:gd name="connsiteX51" fmla="*/ 7395835 w 12192000"/>
              <a:gd name="connsiteY51" fmla="*/ 403016 h 1986588"/>
              <a:gd name="connsiteX52" fmla="*/ 8342375 w 12192000"/>
              <a:gd name="connsiteY52" fmla="*/ 930331 h 1986588"/>
              <a:gd name="connsiteX53" fmla="*/ 8383338 w 12192000"/>
              <a:gd name="connsiteY53" fmla="*/ 1041241 h 1986588"/>
              <a:gd name="connsiteX54" fmla="*/ 8428969 w 12192000"/>
              <a:gd name="connsiteY54" fmla="*/ 1029336 h 1986588"/>
              <a:gd name="connsiteX55" fmla="*/ 8422902 w 12192000"/>
              <a:gd name="connsiteY55" fmla="*/ 978755 h 1986588"/>
              <a:gd name="connsiteX56" fmla="*/ 9450170 w 12192000"/>
              <a:gd name="connsiteY56" fmla="*/ 115372 h 1986588"/>
              <a:gd name="connsiteX57" fmla="*/ 10456568 w 12192000"/>
              <a:gd name="connsiteY57" fmla="*/ 804753 h 1986588"/>
              <a:gd name="connsiteX58" fmla="*/ 10463214 w 12192000"/>
              <a:gd name="connsiteY58" fmla="*/ 860169 h 1986588"/>
              <a:gd name="connsiteX59" fmla="*/ 10526864 w 12192000"/>
              <a:gd name="connsiteY59" fmla="*/ 854776 h 1986588"/>
              <a:gd name="connsiteX60" fmla="*/ 11085709 w 12192000"/>
              <a:gd name="connsiteY60" fmla="*/ 1049328 h 1986588"/>
              <a:gd name="connsiteX61" fmla="*/ 11090447 w 12192000"/>
              <a:gd name="connsiteY61" fmla="*/ 1054155 h 1986588"/>
              <a:gd name="connsiteX62" fmla="*/ 11092740 w 12192000"/>
              <a:gd name="connsiteY62" fmla="*/ 1051819 h 1986588"/>
              <a:gd name="connsiteX63" fmla="*/ 11076843 w 12192000"/>
              <a:gd name="connsiteY63" fmla="*/ 1035626 h 1986588"/>
              <a:gd name="connsiteX64" fmla="*/ 10941868 w 12192000"/>
              <a:gd name="connsiteY64" fmla="*/ 664242 h 1986588"/>
              <a:gd name="connsiteX65" fmla="*/ 11732194 w 12192000"/>
              <a:gd name="connsiteY65" fmla="*/ 0 h 198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2192000" h="1986588">
                <a:moveTo>
                  <a:pt x="11732194" y="0"/>
                </a:moveTo>
                <a:cubicBezTo>
                  <a:pt x="11895876" y="0"/>
                  <a:pt x="12047936" y="41821"/>
                  <a:pt x="12174073" y="113442"/>
                </a:cubicBezTo>
                <a:lnTo>
                  <a:pt x="12192000" y="125874"/>
                </a:lnTo>
                <a:lnTo>
                  <a:pt x="12192000" y="1977765"/>
                </a:lnTo>
                <a:lnTo>
                  <a:pt x="12179276" y="1986588"/>
                </a:lnTo>
                <a:lnTo>
                  <a:pt x="11285112" y="1986588"/>
                </a:lnTo>
                <a:lnTo>
                  <a:pt x="11173349" y="1909086"/>
                </a:lnTo>
                <a:lnTo>
                  <a:pt x="11168611" y="1904260"/>
                </a:lnTo>
                <a:lnTo>
                  <a:pt x="11087790" y="1986588"/>
                </a:lnTo>
                <a:lnTo>
                  <a:pt x="9970620" y="1986588"/>
                </a:lnTo>
                <a:lnTo>
                  <a:pt x="9871513" y="1890402"/>
                </a:lnTo>
                <a:lnTo>
                  <a:pt x="9805393" y="1788020"/>
                </a:lnTo>
                <a:lnTo>
                  <a:pt x="9755648" y="1803322"/>
                </a:lnTo>
                <a:cubicBezTo>
                  <a:pt x="9659147" y="1828549"/>
                  <a:pt x="9556547" y="1842138"/>
                  <a:pt x="9450170" y="1842138"/>
                </a:cubicBezTo>
                <a:lnTo>
                  <a:pt x="9413292" y="1840573"/>
                </a:lnTo>
                <a:lnTo>
                  <a:pt x="9383536" y="1921137"/>
                </a:lnTo>
                <a:lnTo>
                  <a:pt x="9343670" y="1986588"/>
                </a:lnTo>
                <a:lnTo>
                  <a:pt x="7969370" y="1986588"/>
                </a:lnTo>
                <a:lnTo>
                  <a:pt x="7967432" y="1983588"/>
                </a:lnTo>
                <a:lnTo>
                  <a:pt x="7960856" y="1986588"/>
                </a:lnTo>
                <a:lnTo>
                  <a:pt x="6830295" y="1986588"/>
                </a:lnTo>
                <a:lnTo>
                  <a:pt x="6821480" y="1982330"/>
                </a:lnTo>
                <a:lnTo>
                  <a:pt x="6686929" y="1889026"/>
                </a:lnTo>
                <a:lnTo>
                  <a:pt x="6608543" y="1930684"/>
                </a:lnTo>
                <a:lnTo>
                  <a:pt x="6442647" y="1986588"/>
                </a:lnTo>
                <a:lnTo>
                  <a:pt x="0" y="1986588"/>
                </a:lnTo>
                <a:lnTo>
                  <a:pt x="0" y="574151"/>
                </a:lnTo>
                <a:lnTo>
                  <a:pt x="73206" y="558331"/>
                </a:lnTo>
                <a:cubicBezTo>
                  <a:pt x="140079" y="546830"/>
                  <a:pt x="209318" y="540790"/>
                  <a:pt x="280236" y="540790"/>
                </a:cubicBezTo>
                <a:cubicBezTo>
                  <a:pt x="422072" y="540790"/>
                  <a:pt x="557194" y="564949"/>
                  <a:pt x="680095" y="608639"/>
                </a:cubicBezTo>
                <a:lnTo>
                  <a:pt x="701150" y="618244"/>
                </a:lnTo>
                <a:lnTo>
                  <a:pt x="873395" y="539668"/>
                </a:lnTo>
                <a:cubicBezTo>
                  <a:pt x="996296" y="495978"/>
                  <a:pt x="1131418" y="471819"/>
                  <a:pt x="1273254" y="471819"/>
                </a:cubicBezTo>
                <a:cubicBezTo>
                  <a:pt x="1486008" y="471819"/>
                  <a:pt x="1683656" y="526177"/>
                  <a:pt x="1847609" y="619271"/>
                </a:cubicBezTo>
                <a:lnTo>
                  <a:pt x="1937159" y="681369"/>
                </a:lnTo>
                <a:lnTo>
                  <a:pt x="1949477" y="675750"/>
                </a:lnTo>
                <a:cubicBezTo>
                  <a:pt x="2072377" y="632060"/>
                  <a:pt x="2207499" y="607901"/>
                  <a:pt x="2349336" y="607901"/>
                </a:cubicBezTo>
                <a:cubicBezTo>
                  <a:pt x="2633007" y="607901"/>
                  <a:pt x="2889825" y="704538"/>
                  <a:pt x="3075724" y="860780"/>
                </a:cubicBezTo>
                <a:lnTo>
                  <a:pt x="3093950" y="879347"/>
                </a:lnTo>
                <a:lnTo>
                  <a:pt x="3234961" y="781563"/>
                </a:lnTo>
                <a:cubicBezTo>
                  <a:pt x="3398914" y="688469"/>
                  <a:pt x="3596562" y="634111"/>
                  <a:pt x="3809317" y="634111"/>
                </a:cubicBezTo>
                <a:cubicBezTo>
                  <a:pt x="4163906" y="634111"/>
                  <a:pt x="4476534" y="785107"/>
                  <a:pt x="4661143" y="1014769"/>
                </a:cubicBezTo>
                <a:lnTo>
                  <a:pt x="4672768" y="1032770"/>
                </a:lnTo>
                <a:lnTo>
                  <a:pt x="4689581" y="1021112"/>
                </a:lnTo>
                <a:cubicBezTo>
                  <a:pt x="4812545" y="951291"/>
                  <a:pt x="4954465" y="903259"/>
                  <a:pt x="5107493" y="883607"/>
                </a:cubicBezTo>
                <a:lnTo>
                  <a:pt x="5174521" y="879345"/>
                </a:lnTo>
                <a:lnTo>
                  <a:pt x="5194339" y="825686"/>
                </a:lnTo>
                <a:cubicBezTo>
                  <a:pt x="5350287" y="515805"/>
                  <a:pt x="5715370" y="298371"/>
                  <a:pt x="6140878" y="298371"/>
                </a:cubicBezTo>
                <a:cubicBezTo>
                  <a:pt x="6353633" y="298371"/>
                  <a:pt x="6551280" y="352729"/>
                  <a:pt x="6715233" y="445823"/>
                </a:cubicBezTo>
                <a:lnTo>
                  <a:pt x="6848417" y="538179"/>
                </a:lnTo>
                <a:lnTo>
                  <a:pt x="6995976" y="470865"/>
                </a:lnTo>
                <a:cubicBezTo>
                  <a:pt x="7118876" y="427175"/>
                  <a:pt x="7253999" y="403016"/>
                  <a:pt x="7395835" y="403016"/>
                </a:cubicBezTo>
                <a:cubicBezTo>
                  <a:pt x="7821343" y="403016"/>
                  <a:pt x="8186428" y="620450"/>
                  <a:pt x="8342375" y="930331"/>
                </a:cubicBezTo>
                <a:lnTo>
                  <a:pt x="8383338" y="1041241"/>
                </a:lnTo>
                <a:lnTo>
                  <a:pt x="8428969" y="1029336"/>
                </a:lnTo>
                <a:lnTo>
                  <a:pt x="8422902" y="978755"/>
                </a:lnTo>
                <a:cubicBezTo>
                  <a:pt x="8422902" y="501922"/>
                  <a:pt x="8882826" y="115372"/>
                  <a:pt x="9450170" y="115372"/>
                </a:cubicBezTo>
                <a:cubicBezTo>
                  <a:pt x="9946596" y="115372"/>
                  <a:pt x="10360779" y="411324"/>
                  <a:pt x="10456568" y="804753"/>
                </a:cubicBezTo>
                <a:lnTo>
                  <a:pt x="10463214" y="860169"/>
                </a:lnTo>
                <a:lnTo>
                  <a:pt x="10526864" y="854776"/>
                </a:lnTo>
                <a:cubicBezTo>
                  <a:pt x="10745107" y="854776"/>
                  <a:pt x="10942688" y="929124"/>
                  <a:pt x="11085709" y="1049328"/>
                </a:cubicBezTo>
                <a:lnTo>
                  <a:pt x="11090447" y="1054155"/>
                </a:lnTo>
                <a:lnTo>
                  <a:pt x="11092740" y="1051819"/>
                </a:lnTo>
                <a:lnTo>
                  <a:pt x="11076843" y="1035626"/>
                </a:lnTo>
                <a:cubicBezTo>
                  <a:pt x="10991627" y="929612"/>
                  <a:pt x="10941868" y="801811"/>
                  <a:pt x="10941868" y="664242"/>
                </a:cubicBezTo>
                <a:cubicBezTo>
                  <a:pt x="10941868" y="297391"/>
                  <a:pt x="11295709" y="0"/>
                  <a:pt x="117321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cxnSp>
        <p:nvCxnSpPr>
          <p:cNvPr id="8" name="LINE">
            <a:extLst>
              <a:ext uri="{FF2B5EF4-FFF2-40B4-BE49-F238E27FC236}">
                <a16:creationId xmlns:a16="http://schemas.microsoft.com/office/drawing/2014/main" id="{AD9984EF-318B-4BDF-83F2-11A53C2DB478}"/>
              </a:ext>
            </a:extLst>
          </p:cNvPr>
          <p:cNvCxnSpPr>
            <a:cxnSpLocks/>
            <a:stCxn id="9" idx="6"/>
          </p:cNvCxnSpPr>
          <p:nvPr userDrawn="1"/>
        </p:nvCxnSpPr>
        <p:spPr>
          <a:xfrm>
            <a:off x="7105569" y="4640797"/>
            <a:ext cx="1964417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">
            <a:extLst>
              <a:ext uri="{FF2B5EF4-FFF2-40B4-BE49-F238E27FC236}">
                <a16:creationId xmlns:a16="http://schemas.microsoft.com/office/drawing/2014/main" id="{E64C78C2-2618-41EE-9DDF-062D0E540250}"/>
              </a:ext>
            </a:extLst>
          </p:cNvPr>
          <p:cNvSpPr/>
          <p:nvPr userDrawn="1"/>
        </p:nvSpPr>
        <p:spPr>
          <a:xfrm>
            <a:off x="8960521" y="4549057"/>
            <a:ext cx="183479" cy="183479"/>
          </a:xfrm>
          <a:prstGeom prst="ellipse">
            <a:avLst/>
          </a:prstGeom>
          <a:gradFill>
            <a:gsLst>
              <a:gs pos="0">
                <a:srgbClr val="DE394A"/>
              </a:gs>
              <a:gs pos="100000">
                <a:srgbClr val="E6692F"/>
              </a:gs>
            </a:gsLst>
            <a:lin ang="2700000" scaled="1"/>
          </a:gra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cxnSp>
        <p:nvCxnSpPr>
          <p:cNvPr id="12" name="LINE">
            <a:extLst>
              <a:ext uri="{FF2B5EF4-FFF2-40B4-BE49-F238E27FC236}">
                <a16:creationId xmlns:a16="http://schemas.microsoft.com/office/drawing/2014/main" id="{EB774C63-EB2C-4E51-8223-C7B699E6C3EA}"/>
              </a:ext>
            </a:extLst>
          </p:cNvPr>
          <p:cNvCxnSpPr>
            <a:cxnSpLocks/>
            <a:stCxn id="13" idx="6"/>
          </p:cNvCxnSpPr>
          <p:nvPr userDrawn="1"/>
        </p:nvCxnSpPr>
        <p:spPr>
          <a:xfrm flipH="1">
            <a:off x="3604734" y="6820762"/>
            <a:ext cx="1964417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">
            <a:extLst>
              <a:ext uri="{FF2B5EF4-FFF2-40B4-BE49-F238E27FC236}">
                <a16:creationId xmlns:a16="http://schemas.microsoft.com/office/drawing/2014/main" id="{2D4BA929-62B3-4CB9-8C14-DAC62E8A798A}"/>
              </a:ext>
            </a:extLst>
          </p:cNvPr>
          <p:cNvSpPr/>
          <p:nvPr userDrawn="1"/>
        </p:nvSpPr>
        <p:spPr>
          <a:xfrm flipH="1">
            <a:off x="3530719" y="6729022"/>
            <a:ext cx="183479" cy="183479"/>
          </a:xfrm>
          <a:prstGeom prst="ellipse">
            <a:avLst/>
          </a:prstGeom>
          <a:gradFill>
            <a:gsLst>
              <a:gs pos="0">
                <a:srgbClr val="DE394A"/>
              </a:gs>
              <a:gs pos="100000">
                <a:srgbClr val="7030A0"/>
              </a:gs>
            </a:gsLst>
            <a:lin ang="2700000" scaled="1"/>
          </a:gra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cxnSp>
        <p:nvCxnSpPr>
          <p:cNvPr id="16" name="LINE">
            <a:extLst>
              <a:ext uri="{FF2B5EF4-FFF2-40B4-BE49-F238E27FC236}">
                <a16:creationId xmlns:a16="http://schemas.microsoft.com/office/drawing/2014/main" id="{E3ABB282-2E2F-458D-90E4-6F1228D1F70B}"/>
              </a:ext>
            </a:extLst>
          </p:cNvPr>
          <p:cNvCxnSpPr>
            <a:cxnSpLocks/>
            <a:stCxn id="17" idx="6"/>
          </p:cNvCxnSpPr>
          <p:nvPr userDrawn="1"/>
        </p:nvCxnSpPr>
        <p:spPr>
          <a:xfrm flipH="1">
            <a:off x="3604734" y="2402688"/>
            <a:ext cx="1964417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">
            <a:extLst>
              <a:ext uri="{FF2B5EF4-FFF2-40B4-BE49-F238E27FC236}">
                <a16:creationId xmlns:a16="http://schemas.microsoft.com/office/drawing/2014/main" id="{87357381-FC4A-486E-BD42-4B5D10B89543}"/>
              </a:ext>
            </a:extLst>
          </p:cNvPr>
          <p:cNvSpPr/>
          <p:nvPr userDrawn="1"/>
        </p:nvSpPr>
        <p:spPr>
          <a:xfrm flipH="1">
            <a:off x="3530719" y="2310948"/>
            <a:ext cx="183479" cy="183479"/>
          </a:xfrm>
          <a:prstGeom prst="ellipse">
            <a:avLst/>
          </a:prstGeom>
          <a:gradFill>
            <a:gsLst>
              <a:gs pos="0">
                <a:srgbClr val="F9B315"/>
              </a:gs>
              <a:gs pos="100000">
                <a:srgbClr val="E6692F"/>
              </a:gs>
            </a:gsLst>
            <a:lin ang="2700000" scaled="1"/>
          </a:gra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19" name="CHANGE TEXT HERE">
            <a:extLst>
              <a:ext uri="{FF2B5EF4-FFF2-40B4-BE49-F238E27FC236}">
                <a16:creationId xmlns:a16="http://schemas.microsoft.com/office/drawing/2014/main" id="{D888920B-A54B-48B0-83C6-4101AA9B420B}"/>
              </a:ext>
            </a:extLst>
          </p:cNvPr>
          <p:cNvSpPr/>
          <p:nvPr/>
        </p:nvSpPr>
        <p:spPr>
          <a:xfrm>
            <a:off x="1004677" y="2032762"/>
            <a:ext cx="2332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en-US" sz="2400" b="1" dirty="0">
                <a:gradFill>
                  <a:gsLst>
                    <a:gs pos="0">
                      <a:srgbClr val="F58C23"/>
                    </a:gs>
                    <a:gs pos="100000">
                      <a:srgbClr val="FBB215"/>
                    </a:gs>
                  </a:gsLst>
                  <a:lin ang="54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20" name="CHANGE TEXT HERE">
            <a:extLst>
              <a:ext uri="{FF2B5EF4-FFF2-40B4-BE49-F238E27FC236}">
                <a16:creationId xmlns:a16="http://schemas.microsoft.com/office/drawing/2014/main" id="{D9EF3E80-EC0E-4FCC-844E-C272D756D221}"/>
              </a:ext>
            </a:extLst>
          </p:cNvPr>
          <p:cNvSpPr/>
          <p:nvPr/>
        </p:nvSpPr>
        <p:spPr>
          <a:xfrm>
            <a:off x="-7540" y="2432552"/>
            <a:ext cx="3345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/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r" defTabSz="914400"/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21" name="CHANGE TEXT HERE">
            <a:extLst>
              <a:ext uri="{FF2B5EF4-FFF2-40B4-BE49-F238E27FC236}">
                <a16:creationId xmlns:a16="http://schemas.microsoft.com/office/drawing/2014/main" id="{6AEA13CE-1329-4746-8629-1458D8A7C23E}"/>
              </a:ext>
            </a:extLst>
          </p:cNvPr>
          <p:cNvSpPr/>
          <p:nvPr/>
        </p:nvSpPr>
        <p:spPr>
          <a:xfrm>
            <a:off x="1004677" y="6587780"/>
            <a:ext cx="2332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en-US" sz="2400" b="1" dirty="0">
                <a:gradFill>
                  <a:gsLst>
                    <a:gs pos="0">
                      <a:srgbClr val="DE394A"/>
                    </a:gs>
                    <a:gs pos="100000">
                      <a:srgbClr val="7030A0"/>
                    </a:gs>
                  </a:gsLst>
                  <a:lin ang="27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22" name="CHANGE TEXT HERE">
            <a:extLst>
              <a:ext uri="{FF2B5EF4-FFF2-40B4-BE49-F238E27FC236}">
                <a16:creationId xmlns:a16="http://schemas.microsoft.com/office/drawing/2014/main" id="{DE7F621F-19C4-4C45-8D97-B3CF0DB95575}"/>
              </a:ext>
            </a:extLst>
          </p:cNvPr>
          <p:cNvSpPr/>
          <p:nvPr/>
        </p:nvSpPr>
        <p:spPr>
          <a:xfrm>
            <a:off x="-7540" y="6987570"/>
            <a:ext cx="3345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400"/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algn="r" defTabSz="914400"/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23" name="CHANGE TEXT HERE">
            <a:extLst>
              <a:ext uri="{FF2B5EF4-FFF2-40B4-BE49-F238E27FC236}">
                <a16:creationId xmlns:a16="http://schemas.microsoft.com/office/drawing/2014/main" id="{C88D8882-68D7-4B8F-9180-06B73578F175}"/>
              </a:ext>
            </a:extLst>
          </p:cNvPr>
          <p:cNvSpPr/>
          <p:nvPr/>
        </p:nvSpPr>
        <p:spPr>
          <a:xfrm>
            <a:off x="9344405" y="4409964"/>
            <a:ext cx="2332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400" b="1" dirty="0">
                <a:gradFill>
                  <a:gsLst>
                    <a:gs pos="0">
                      <a:srgbClr val="E6692F"/>
                    </a:gs>
                    <a:gs pos="100000">
                      <a:srgbClr val="DE394A"/>
                    </a:gs>
                  </a:gsLst>
                  <a:lin ang="54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24" name="CHANGE TEXT HERE">
            <a:extLst>
              <a:ext uri="{FF2B5EF4-FFF2-40B4-BE49-F238E27FC236}">
                <a16:creationId xmlns:a16="http://schemas.microsoft.com/office/drawing/2014/main" id="{CF4DE5A3-FF0B-43F3-9EEA-4E9A8B42DDA4}"/>
              </a:ext>
            </a:extLst>
          </p:cNvPr>
          <p:cNvSpPr/>
          <p:nvPr/>
        </p:nvSpPr>
        <p:spPr>
          <a:xfrm>
            <a:off x="9344405" y="4809754"/>
            <a:ext cx="3345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defTabSz="914400"/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grpSp>
        <p:nvGrpSpPr>
          <p:cNvPr id="3" name="SHAPE GROUP AND ICON">
            <a:extLst>
              <a:ext uri="{FF2B5EF4-FFF2-40B4-BE49-F238E27FC236}">
                <a16:creationId xmlns:a16="http://schemas.microsoft.com/office/drawing/2014/main" id="{260998DE-D24A-40B3-8309-B95E01CC9BD4}"/>
              </a:ext>
            </a:extLst>
          </p:cNvPr>
          <p:cNvGrpSpPr/>
          <p:nvPr/>
        </p:nvGrpSpPr>
        <p:grpSpPr>
          <a:xfrm>
            <a:off x="5569150" y="3875378"/>
            <a:ext cx="1536419" cy="1530837"/>
            <a:chOff x="5569150" y="3875378"/>
            <a:chExt cx="1536419" cy="153083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979364A-A468-4C96-ACAA-EDFAA027B2EB}"/>
                </a:ext>
              </a:extLst>
            </p:cNvPr>
            <p:cNvSpPr/>
            <p:nvPr userDrawn="1"/>
          </p:nvSpPr>
          <p:spPr>
            <a:xfrm>
              <a:off x="5569150" y="3875378"/>
              <a:ext cx="1536419" cy="1530837"/>
            </a:xfrm>
            <a:prstGeom prst="ellipse">
              <a:avLst/>
            </a:prstGeom>
            <a:gradFill>
              <a:gsLst>
                <a:gs pos="0">
                  <a:srgbClr val="DE394A"/>
                </a:gs>
                <a:gs pos="100000">
                  <a:srgbClr val="E6692F"/>
                </a:gs>
              </a:gsLst>
              <a:lin ang="2700000" scaled="1"/>
            </a:gra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+mj-lt"/>
              </a:endParaRPr>
            </a:p>
          </p:txBody>
        </p:sp>
        <p:sp>
          <p:nvSpPr>
            <p:cNvPr id="25" name="ICON">
              <a:extLst>
                <a:ext uri="{FF2B5EF4-FFF2-40B4-BE49-F238E27FC236}">
                  <a16:creationId xmlns:a16="http://schemas.microsoft.com/office/drawing/2014/main" id="{2D89DA93-0F37-41CE-A60F-FDEA4364DA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4748" y="4334920"/>
              <a:ext cx="613862" cy="611753"/>
            </a:xfrm>
            <a:custGeom>
              <a:avLst/>
              <a:gdLst>
                <a:gd name="T0" fmla="*/ 91 w 95"/>
                <a:gd name="T1" fmla="*/ 4 h 95"/>
                <a:gd name="T2" fmla="*/ 88 w 95"/>
                <a:gd name="T3" fmla="*/ 4 h 95"/>
                <a:gd name="T4" fmla="*/ 88 w 95"/>
                <a:gd name="T5" fmla="*/ 91 h 95"/>
                <a:gd name="T6" fmla="*/ 91 w 95"/>
                <a:gd name="T7" fmla="*/ 91 h 95"/>
                <a:gd name="T8" fmla="*/ 95 w 95"/>
                <a:gd name="T9" fmla="*/ 87 h 95"/>
                <a:gd name="T10" fmla="*/ 95 w 95"/>
                <a:gd name="T11" fmla="*/ 8 h 95"/>
                <a:gd name="T12" fmla="*/ 91 w 95"/>
                <a:gd name="T13" fmla="*/ 4 h 95"/>
                <a:gd name="T14" fmla="*/ 80 w 95"/>
                <a:gd name="T15" fmla="*/ 0 h 95"/>
                <a:gd name="T16" fmla="*/ 12 w 95"/>
                <a:gd name="T17" fmla="*/ 0 h 95"/>
                <a:gd name="T18" fmla="*/ 8 w 95"/>
                <a:gd name="T19" fmla="*/ 4 h 95"/>
                <a:gd name="T20" fmla="*/ 8 w 95"/>
                <a:gd name="T21" fmla="*/ 15 h 95"/>
                <a:gd name="T22" fmla="*/ 5 w 95"/>
                <a:gd name="T23" fmla="*/ 15 h 95"/>
                <a:gd name="T24" fmla="*/ 0 w 95"/>
                <a:gd name="T25" fmla="*/ 20 h 95"/>
                <a:gd name="T26" fmla="*/ 5 w 95"/>
                <a:gd name="T27" fmla="*/ 25 h 95"/>
                <a:gd name="T28" fmla="*/ 8 w 95"/>
                <a:gd name="T29" fmla="*/ 25 h 95"/>
                <a:gd name="T30" fmla="*/ 8 w 95"/>
                <a:gd name="T31" fmla="*/ 33 h 95"/>
                <a:gd name="T32" fmla="*/ 5 w 95"/>
                <a:gd name="T33" fmla="*/ 33 h 95"/>
                <a:gd name="T34" fmla="*/ 0 w 95"/>
                <a:gd name="T35" fmla="*/ 38 h 95"/>
                <a:gd name="T36" fmla="*/ 5 w 95"/>
                <a:gd name="T37" fmla="*/ 43 h 95"/>
                <a:gd name="T38" fmla="*/ 8 w 95"/>
                <a:gd name="T39" fmla="*/ 43 h 95"/>
                <a:gd name="T40" fmla="*/ 8 w 95"/>
                <a:gd name="T41" fmla="*/ 52 h 95"/>
                <a:gd name="T42" fmla="*/ 5 w 95"/>
                <a:gd name="T43" fmla="*/ 52 h 95"/>
                <a:gd name="T44" fmla="*/ 0 w 95"/>
                <a:gd name="T45" fmla="*/ 57 h 95"/>
                <a:gd name="T46" fmla="*/ 5 w 95"/>
                <a:gd name="T47" fmla="*/ 62 h 95"/>
                <a:gd name="T48" fmla="*/ 8 w 95"/>
                <a:gd name="T49" fmla="*/ 62 h 95"/>
                <a:gd name="T50" fmla="*/ 8 w 95"/>
                <a:gd name="T51" fmla="*/ 70 h 95"/>
                <a:gd name="T52" fmla="*/ 5 w 95"/>
                <a:gd name="T53" fmla="*/ 70 h 95"/>
                <a:gd name="T54" fmla="*/ 0 w 95"/>
                <a:gd name="T55" fmla="*/ 75 h 95"/>
                <a:gd name="T56" fmla="*/ 5 w 95"/>
                <a:gd name="T57" fmla="*/ 80 h 95"/>
                <a:gd name="T58" fmla="*/ 8 w 95"/>
                <a:gd name="T59" fmla="*/ 80 h 95"/>
                <a:gd name="T60" fmla="*/ 8 w 95"/>
                <a:gd name="T61" fmla="*/ 91 h 95"/>
                <a:gd name="T62" fmla="*/ 12 w 95"/>
                <a:gd name="T63" fmla="*/ 95 h 95"/>
                <a:gd name="T64" fmla="*/ 80 w 95"/>
                <a:gd name="T65" fmla="*/ 95 h 95"/>
                <a:gd name="T66" fmla="*/ 84 w 95"/>
                <a:gd name="T67" fmla="*/ 91 h 95"/>
                <a:gd name="T68" fmla="*/ 84 w 95"/>
                <a:gd name="T69" fmla="*/ 4 h 95"/>
                <a:gd name="T70" fmla="*/ 80 w 95"/>
                <a:gd name="T71" fmla="*/ 0 h 95"/>
                <a:gd name="T72" fmla="*/ 47 w 95"/>
                <a:gd name="T73" fmla="*/ 17 h 95"/>
                <a:gd name="T74" fmla="*/ 62 w 95"/>
                <a:gd name="T75" fmla="*/ 32 h 95"/>
                <a:gd name="T76" fmla="*/ 47 w 95"/>
                <a:gd name="T77" fmla="*/ 47 h 95"/>
                <a:gd name="T78" fmla="*/ 32 w 95"/>
                <a:gd name="T79" fmla="*/ 32 h 95"/>
                <a:gd name="T80" fmla="*/ 47 w 95"/>
                <a:gd name="T81" fmla="*/ 17 h 95"/>
                <a:gd name="T82" fmla="*/ 66 w 95"/>
                <a:gd name="T83" fmla="*/ 79 h 95"/>
                <a:gd name="T84" fmla="*/ 28 w 95"/>
                <a:gd name="T85" fmla="*/ 79 h 95"/>
                <a:gd name="T86" fmla="*/ 28 w 95"/>
                <a:gd name="T87" fmla="*/ 69 h 95"/>
                <a:gd name="T88" fmla="*/ 47 w 95"/>
                <a:gd name="T89" fmla="*/ 50 h 95"/>
                <a:gd name="T90" fmla="*/ 66 w 95"/>
                <a:gd name="T91" fmla="*/ 69 h 95"/>
                <a:gd name="T92" fmla="*/ 66 w 95"/>
                <a:gd name="T93" fmla="*/ 7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5" h="95">
                  <a:moveTo>
                    <a:pt x="91" y="4"/>
                  </a:moveTo>
                  <a:cubicBezTo>
                    <a:pt x="88" y="4"/>
                    <a:pt x="88" y="4"/>
                    <a:pt x="88" y="4"/>
                  </a:cubicBezTo>
                  <a:cubicBezTo>
                    <a:pt x="88" y="91"/>
                    <a:pt x="88" y="91"/>
                    <a:pt x="88" y="91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93" y="91"/>
                    <a:pt x="95" y="89"/>
                    <a:pt x="95" y="87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5" y="6"/>
                    <a:pt x="93" y="4"/>
                    <a:pt x="91" y="4"/>
                  </a:cubicBezTo>
                  <a:close/>
                  <a:moveTo>
                    <a:pt x="8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8" y="2"/>
                    <a:pt x="8" y="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5"/>
                    <a:pt x="0" y="17"/>
                    <a:pt x="0" y="20"/>
                  </a:cubicBezTo>
                  <a:cubicBezTo>
                    <a:pt x="0" y="23"/>
                    <a:pt x="3" y="25"/>
                    <a:pt x="5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3"/>
                    <a:pt x="0" y="36"/>
                    <a:pt x="0" y="38"/>
                  </a:cubicBezTo>
                  <a:cubicBezTo>
                    <a:pt x="0" y="41"/>
                    <a:pt x="3" y="43"/>
                    <a:pt x="5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3" y="52"/>
                    <a:pt x="0" y="54"/>
                    <a:pt x="0" y="57"/>
                  </a:cubicBezTo>
                  <a:cubicBezTo>
                    <a:pt x="0" y="60"/>
                    <a:pt x="3" y="62"/>
                    <a:pt x="5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3" y="70"/>
                    <a:pt x="0" y="72"/>
                    <a:pt x="0" y="75"/>
                  </a:cubicBezTo>
                  <a:cubicBezTo>
                    <a:pt x="0" y="78"/>
                    <a:pt x="3" y="80"/>
                    <a:pt x="5" y="8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8" y="93"/>
                    <a:pt x="10" y="95"/>
                    <a:pt x="12" y="9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2" y="95"/>
                    <a:pt x="84" y="93"/>
                    <a:pt x="84" y="91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2"/>
                    <a:pt x="82" y="0"/>
                    <a:pt x="80" y="0"/>
                  </a:cubicBezTo>
                  <a:close/>
                  <a:moveTo>
                    <a:pt x="47" y="17"/>
                  </a:moveTo>
                  <a:cubicBezTo>
                    <a:pt x="56" y="17"/>
                    <a:pt x="62" y="23"/>
                    <a:pt x="62" y="32"/>
                  </a:cubicBezTo>
                  <a:cubicBezTo>
                    <a:pt x="62" y="40"/>
                    <a:pt x="56" y="47"/>
                    <a:pt x="47" y="47"/>
                  </a:cubicBezTo>
                  <a:cubicBezTo>
                    <a:pt x="39" y="47"/>
                    <a:pt x="32" y="40"/>
                    <a:pt x="32" y="32"/>
                  </a:cubicBezTo>
                  <a:cubicBezTo>
                    <a:pt x="32" y="23"/>
                    <a:pt x="39" y="17"/>
                    <a:pt x="47" y="17"/>
                  </a:cubicBezTo>
                  <a:close/>
                  <a:moveTo>
                    <a:pt x="66" y="79"/>
                  </a:moveTo>
                  <a:cubicBezTo>
                    <a:pt x="28" y="79"/>
                    <a:pt x="28" y="79"/>
                    <a:pt x="28" y="79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8" y="58"/>
                    <a:pt x="37" y="50"/>
                    <a:pt x="47" y="50"/>
                  </a:cubicBezTo>
                  <a:cubicBezTo>
                    <a:pt x="58" y="50"/>
                    <a:pt x="66" y="58"/>
                    <a:pt x="66" y="69"/>
                  </a:cubicBezTo>
                  <a:lnTo>
                    <a:pt x="66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" name="SHAPE GROUP AND ICON">
            <a:extLst>
              <a:ext uri="{FF2B5EF4-FFF2-40B4-BE49-F238E27FC236}">
                <a16:creationId xmlns:a16="http://schemas.microsoft.com/office/drawing/2014/main" id="{46CA9D68-6988-47A1-8FF9-6DFEC3D0CE5E}"/>
              </a:ext>
            </a:extLst>
          </p:cNvPr>
          <p:cNvGrpSpPr/>
          <p:nvPr/>
        </p:nvGrpSpPr>
        <p:grpSpPr>
          <a:xfrm>
            <a:off x="5569150" y="1637269"/>
            <a:ext cx="1536419" cy="1530837"/>
            <a:chOff x="5569150" y="1637269"/>
            <a:chExt cx="1536419" cy="15308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E967758-B665-418E-8670-C2054197A1D2}"/>
                </a:ext>
              </a:extLst>
            </p:cNvPr>
            <p:cNvSpPr/>
            <p:nvPr userDrawn="1"/>
          </p:nvSpPr>
          <p:spPr>
            <a:xfrm flipH="1">
              <a:off x="5569150" y="1637269"/>
              <a:ext cx="1536419" cy="1530837"/>
            </a:xfrm>
            <a:prstGeom prst="ellipse">
              <a:avLst/>
            </a:prstGeom>
            <a:gradFill>
              <a:gsLst>
                <a:gs pos="0">
                  <a:srgbClr val="F9B315"/>
                </a:gs>
                <a:gs pos="100000">
                  <a:srgbClr val="E6692F"/>
                </a:gs>
              </a:gsLst>
              <a:lin ang="2700000" scaled="1"/>
            </a:gra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+mj-lt"/>
              </a:endParaRPr>
            </a:p>
          </p:txBody>
        </p:sp>
        <p:sp>
          <p:nvSpPr>
            <p:cNvPr id="26" name="ICON">
              <a:extLst>
                <a:ext uri="{FF2B5EF4-FFF2-40B4-BE49-F238E27FC236}">
                  <a16:creationId xmlns:a16="http://schemas.microsoft.com/office/drawing/2014/main" id="{194232CB-E3B3-4596-AE76-30A09C023B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9826" y="1982109"/>
              <a:ext cx="744865" cy="836698"/>
            </a:xfrm>
            <a:custGeom>
              <a:avLst/>
              <a:gdLst>
                <a:gd name="T0" fmla="*/ 35 w 95"/>
                <a:gd name="T1" fmla="*/ 46 h 107"/>
                <a:gd name="T2" fmla="*/ 30 w 95"/>
                <a:gd name="T3" fmla="*/ 51 h 107"/>
                <a:gd name="T4" fmla="*/ 35 w 95"/>
                <a:gd name="T5" fmla="*/ 56 h 107"/>
                <a:gd name="T6" fmla="*/ 40 w 95"/>
                <a:gd name="T7" fmla="*/ 51 h 107"/>
                <a:gd name="T8" fmla="*/ 35 w 95"/>
                <a:gd name="T9" fmla="*/ 46 h 107"/>
                <a:gd name="T10" fmla="*/ 60 w 95"/>
                <a:gd name="T11" fmla="*/ 46 h 107"/>
                <a:gd name="T12" fmla="*/ 55 w 95"/>
                <a:gd name="T13" fmla="*/ 51 h 107"/>
                <a:gd name="T14" fmla="*/ 60 w 95"/>
                <a:gd name="T15" fmla="*/ 56 h 107"/>
                <a:gd name="T16" fmla="*/ 65 w 95"/>
                <a:gd name="T17" fmla="*/ 51 h 107"/>
                <a:gd name="T18" fmla="*/ 60 w 95"/>
                <a:gd name="T19" fmla="*/ 46 h 107"/>
                <a:gd name="T20" fmla="*/ 34 w 95"/>
                <a:gd name="T21" fmla="*/ 94 h 107"/>
                <a:gd name="T22" fmla="*/ 26 w 95"/>
                <a:gd name="T23" fmla="*/ 105 h 107"/>
                <a:gd name="T24" fmla="*/ 46 w 95"/>
                <a:gd name="T25" fmla="*/ 102 h 107"/>
                <a:gd name="T26" fmla="*/ 77 w 95"/>
                <a:gd name="T27" fmla="*/ 106 h 107"/>
                <a:gd name="T28" fmla="*/ 75 w 95"/>
                <a:gd name="T29" fmla="*/ 100 h 107"/>
                <a:gd name="T30" fmla="*/ 69 w 95"/>
                <a:gd name="T31" fmla="*/ 94 h 107"/>
                <a:gd name="T32" fmla="*/ 67 w 95"/>
                <a:gd name="T33" fmla="*/ 85 h 107"/>
                <a:gd name="T34" fmla="*/ 81 w 95"/>
                <a:gd name="T35" fmla="*/ 66 h 107"/>
                <a:gd name="T36" fmla="*/ 87 w 95"/>
                <a:gd name="T37" fmla="*/ 66 h 107"/>
                <a:gd name="T38" fmla="*/ 95 w 95"/>
                <a:gd name="T39" fmla="*/ 58 h 107"/>
                <a:gd name="T40" fmla="*/ 95 w 95"/>
                <a:gd name="T41" fmla="*/ 49 h 107"/>
                <a:gd name="T42" fmla="*/ 91 w 95"/>
                <a:gd name="T43" fmla="*/ 41 h 107"/>
                <a:gd name="T44" fmla="*/ 79 w 95"/>
                <a:gd name="T45" fmla="*/ 10 h 107"/>
                <a:gd name="T46" fmla="*/ 47 w 95"/>
                <a:gd name="T47" fmla="*/ 0 h 107"/>
                <a:gd name="T48" fmla="*/ 16 w 95"/>
                <a:gd name="T49" fmla="*/ 10 h 107"/>
                <a:gd name="T50" fmla="*/ 4 w 95"/>
                <a:gd name="T51" fmla="*/ 41 h 107"/>
                <a:gd name="T52" fmla="*/ 0 w 95"/>
                <a:gd name="T53" fmla="*/ 49 h 107"/>
                <a:gd name="T54" fmla="*/ 0 w 95"/>
                <a:gd name="T55" fmla="*/ 58 h 107"/>
                <a:gd name="T56" fmla="*/ 8 w 95"/>
                <a:gd name="T57" fmla="*/ 66 h 107"/>
                <a:gd name="T58" fmla="*/ 14 w 95"/>
                <a:gd name="T59" fmla="*/ 66 h 107"/>
                <a:gd name="T60" fmla="*/ 34 w 95"/>
                <a:gd name="T61" fmla="*/ 90 h 107"/>
                <a:gd name="T62" fmla="*/ 34 w 95"/>
                <a:gd name="T63" fmla="*/ 94 h 107"/>
                <a:gd name="T64" fmla="*/ 47 w 95"/>
                <a:gd name="T65" fmla="*/ 88 h 107"/>
                <a:gd name="T66" fmla="*/ 24 w 95"/>
                <a:gd name="T67" fmla="*/ 73 h 107"/>
                <a:gd name="T68" fmla="*/ 39 w 95"/>
                <a:gd name="T69" fmla="*/ 76 h 107"/>
                <a:gd name="T70" fmla="*/ 47 w 95"/>
                <a:gd name="T71" fmla="*/ 80 h 107"/>
                <a:gd name="T72" fmla="*/ 55 w 95"/>
                <a:gd name="T73" fmla="*/ 74 h 107"/>
                <a:gd name="T74" fmla="*/ 47 w 95"/>
                <a:gd name="T75" fmla="*/ 68 h 107"/>
                <a:gd name="T76" fmla="*/ 39 w 95"/>
                <a:gd name="T77" fmla="*/ 71 h 107"/>
                <a:gd name="T78" fmla="*/ 20 w 95"/>
                <a:gd name="T79" fmla="*/ 64 h 107"/>
                <a:gd name="T80" fmla="*/ 18 w 95"/>
                <a:gd name="T81" fmla="*/ 51 h 107"/>
                <a:gd name="T82" fmla="*/ 18 w 95"/>
                <a:gd name="T83" fmla="*/ 48 h 107"/>
                <a:gd name="T84" fmla="*/ 34 w 95"/>
                <a:gd name="T85" fmla="*/ 28 h 107"/>
                <a:gd name="T86" fmla="*/ 36 w 95"/>
                <a:gd name="T87" fmla="*/ 29 h 107"/>
                <a:gd name="T88" fmla="*/ 36 w 95"/>
                <a:gd name="T89" fmla="*/ 29 h 107"/>
                <a:gd name="T90" fmla="*/ 36 w 95"/>
                <a:gd name="T91" fmla="*/ 29 h 107"/>
                <a:gd name="T92" fmla="*/ 37 w 95"/>
                <a:gd name="T93" fmla="*/ 31 h 107"/>
                <a:gd name="T94" fmla="*/ 60 w 95"/>
                <a:gd name="T95" fmla="*/ 43 h 107"/>
                <a:gd name="T96" fmla="*/ 58 w 95"/>
                <a:gd name="T97" fmla="*/ 38 h 107"/>
                <a:gd name="T98" fmla="*/ 77 w 95"/>
                <a:gd name="T99" fmla="*/ 45 h 107"/>
                <a:gd name="T100" fmla="*/ 77 w 95"/>
                <a:gd name="T101" fmla="*/ 51 h 107"/>
                <a:gd name="T102" fmla="*/ 47 w 95"/>
                <a:gd name="T103" fmla="*/ 88 h 107"/>
                <a:gd name="T104" fmla="*/ 82 w 95"/>
                <a:gd name="T105" fmla="*/ 40 h 107"/>
                <a:gd name="T106" fmla="*/ 75 w 95"/>
                <a:gd name="T107" fmla="*/ 21 h 107"/>
                <a:gd name="T108" fmla="*/ 47 w 95"/>
                <a:gd name="T109" fmla="*/ 9 h 107"/>
                <a:gd name="T110" fmla="*/ 20 w 95"/>
                <a:gd name="T111" fmla="*/ 21 h 107"/>
                <a:gd name="T112" fmla="*/ 12 w 95"/>
                <a:gd name="T113" fmla="*/ 40 h 107"/>
                <a:gd name="T114" fmla="*/ 9 w 95"/>
                <a:gd name="T115" fmla="*/ 40 h 107"/>
                <a:gd name="T116" fmla="*/ 47 w 95"/>
                <a:gd name="T117" fmla="*/ 5 h 107"/>
                <a:gd name="T118" fmla="*/ 86 w 95"/>
                <a:gd name="T119" fmla="*/ 40 h 107"/>
                <a:gd name="T120" fmla="*/ 82 w 95"/>
                <a:gd name="T121" fmla="*/ 4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" h="107">
                  <a:moveTo>
                    <a:pt x="35" y="46"/>
                  </a:moveTo>
                  <a:cubicBezTo>
                    <a:pt x="32" y="46"/>
                    <a:pt x="30" y="49"/>
                    <a:pt x="30" y="51"/>
                  </a:cubicBezTo>
                  <a:cubicBezTo>
                    <a:pt x="30" y="54"/>
                    <a:pt x="32" y="56"/>
                    <a:pt x="35" y="56"/>
                  </a:cubicBezTo>
                  <a:cubicBezTo>
                    <a:pt x="38" y="56"/>
                    <a:pt x="40" y="54"/>
                    <a:pt x="40" y="51"/>
                  </a:cubicBezTo>
                  <a:cubicBezTo>
                    <a:pt x="40" y="49"/>
                    <a:pt x="38" y="46"/>
                    <a:pt x="35" y="46"/>
                  </a:cubicBezTo>
                  <a:close/>
                  <a:moveTo>
                    <a:pt x="60" y="46"/>
                  </a:moveTo>
                  <a:cubicBezTo>
                    <a:pt x="57" y="46"/>
                    <a:pt x="55" y="49"/>
                    <a:pt x="55" y="51"/>
                  </a:cubicBezTo>
                  <a:cubicBezTo>
                    <a:pt x="55" y="54"/>
                    <a:pt x="57" y="56"/>
                    <a:pt x="60" y="56"/>
                  </a:cubicBezTo>
                  <a:cubicBezTo>
                    <a:pt x="63" y="56"/>
                    <a:pt x="65" y="54"/>
                    <a:pt x="65" y="51"/>
                  </a:cubicBezTo>
                  <a:cubicBezTo>
                    <a:pt x="65" y="49"/>
                    <a:pt x="63" y="46"/>
                    <a:pt x="60" y="46"/>
                  </a:cubicBezTo>
                  <a:close/>
                  <a:moveTo>
                    <a:pt x="34" y="94"/>
                  </a:moveTo>
                  <a:cubicBezTo>
                    <a:pt x="34" y="94"/>
                    <a:pt x="28" y="100"/>
                    <a:pt x="26" y="105"/>
                  </a:cubicBezTo>
                  <a:cubicBezTo>
                    <a:pt x="25" y="106"/>
                    <a:pt x="40" y="104"/>
                    <a:pt x="46" y="102"/>
                  </a:cubicBezTo>
                  <a:cubicBezTo>
                    <a:pt x="52" y="101"/>
                    <a:pt x="73" y="105"/>
                    <a:pt x="77" y="106"/>
                  </a:cubicBezTo>
                  <a:cubicBezTo>
                    <a:pt x="80" y="107"/>
                    <a:pt x="78" y="105"/>
                    <a:pt x="75" y="100"/>
                  </a:cubicBezTo>
                  <a:cubicBezTo>
                    <a:pt x="73" y="97"/>
                    <a:pt x="69" y="94"/>
                    <a:pt x="69" y="94"/>
                  </a:cubicBezTo>
                  <a:cubicBezTo>
                    <a:pt x="66" y="92"/>
                    <a:pt x="64" y="87"/>
                    <a:pt x="67" y="85"/>
                  </a:cubicBezTo>
                  <a:cubicBezTo>
                    <a:pt x="73" y="81"/>
                    <a:pt x="78" y="74"/>
                    <a:pt x="81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91" y="66"/>
                    <a:pt x="95" y="63"/>
                    <a:pt x="95" y="58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5" y="45"/>
                    <a:pt x="93" y="43"/>
                    <a:pt x="91" y="41"/>
                  </a:cubicBezTo>
                  <a:cubicBezTo>
                    <a:pt x="91" y="28"/>
                    <a:pt x="87" y="18"/>
                    <a:pt x="79" y="10"/>
                  </a:cubicBezTo>
                  <a:cubicBezTo>
                    <a:pt x="72" y="3"/>
                    <a:pt x="61" y="0"/>
                    <a:pt x="47" y="0"/>
                  </a:cubicBezTo>
                  <a:cubicBezTo>
                    <a:pt x="34" y="0"/>
                    <a:pt x="23" y="3"/>
                    <a:pt x="16" y="10"/>
                  </a:cubicBezTo>
                  <a:cubicBezTo>
                    <a:pt x="8" y="18"/>
                    <a:pt x="4" y="28"/>
                    <a:pt x="4" y="41"/>
                  </a:cubicBezTo>
                  <a:cubicBezTo>
                    <a:pt x="1" y="43"/>
                    <a:pt x="0" y="45"/>
                    <a:pt x="0" y="4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3"/>
                    <a:pt x="3" y="66"/>
                    <a:pt x="8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8" y="77"/>
                    <a:pt x="26" y="85"/>
                    <a:pt x="34" y="90"/>
                  </a:cubicBezTo>
                  <a:cubicBezTo>
                    <a:pt x="36" y="91"/>
                    <a:pt x="35" y="92"/>
                    <a:pt x="34" y="94"/>
                  </a:cubicBezTo>
                  <a:close/>
                  <a:moveTo>
                    <a:pt x="47" y="88"/>
                  </a:moveTo>
                  <a:cubicBezTo>
                    <a:pt x="41" y="88"/>
                    <a:pt x="31" y="82"/>
                    <a:pt x="24" y="73"/>
                  </a:cubicBezTo>
                  <a:cubicBezTo>
                    <a:pt x="29" y="75"/>
                    <a:pt x="34" y="76"/>
                    <a:pt x="39" y="76"/>
                  </a:cubicBezTo>
                  <a:cubicBezTo>
                    <a:pt x="40" y="78"/>
                    <a:pt x="43" y="80"/>
                    <a:pt x="47" y="80"/>
                  </a:cubicBezTo>
                  <a:cubicBezTo>
                    <a:pt x="51" y="80"/>
                    <a:pt x="55" y="77"/>
                    <a:pt x="55" y="74"/>
                  </a:cubicBezTo>
                  <a:cubicBezTo>
                    <a:pt x="55" y="71"/>
                    <a:pt x="51" y="68"/>
                    <a:pt x="47" y="68"/>
                  </a:cubicBezTo>
                  <a:cubicBezTo>
                    <a:pt x="43" y="68"/>
                    <a:pt x="40" y="69"/>
                    <a:pt x="39" y="71"/>
                  </a:cubicBezTo>
                  <a:cubicBezTo>
                    <a:pt x="32" y="71"/>
                    <a:pt x="24" y="69"/>
                    <a:pt x="20" y="64"/>
                  </a:cubicBezTo>
                  <a:cubicBezTo>
                    <a:pt x="18" y="60"/>
                    <a:pt x="18" y="56"/>
                    <a:pt x="18" y="51"/>
                  </a:cubicBezTo>
                  <a:cubicBezTo>
                    <a:pt x="18" y="50"/>
                    <a:pt x="18" y="49"/>
                    <a:pt x="18" y="48"/>
                  </a:cubicBezTo>
                  <a:cubicBezTo>
                    <a:pt x="26" y="47"/>
                    <a:pt x="34" y="38"/>
                    <a:pt x="34" y="28"/>
                  </a:cubicBezTo>
                  <a:cubicBezTo>
                    <a:pt x="34" y="26"/>
                    <a:pt x="34" y="27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30"/>
                    <a:pt x="37" y="30"/>
                    <a:pt x="37" y="31"/>
                  </a:cubicBezTo>
                  <a:cubicBezTo>
                    <a:pt x="45" y="40"/>
                    <a:pt x="55" y="39"/>
                    <a:pt x="60" y="43"/>
                  </a:cubicBezTo>
                  <a:cubicBezTo>
                    <a:pt x="60" y="41"/>
                    <a:pt x="59" y="39"/>
                    <a:pt x="58" y="38"/>
                  </a:cubicBezTo>
                  <a:cubicBezTo>
                    <a:pt x="66" y="39"/>
                    <a:pt x="73" y="42"/>
                    <a:pt x="77" y="45"/>
                  </a:cubicBezTo>
                  <a:cubicBezTo>
                    <a:pt x="77" y="47"/>
                    <a:pt x="77" y="49"/>
                    <a:pt x="77" y="51"/>
                  </a:cubicBezTo>
                  <a:cubicBezTo>
                    <a:pt x="77" y="75"/>
                    <a:pt x="58" y="88"/>
                    <a:pt x="47" y="88"/>
                  </a:cubicBezTo>
                  <a:close/>
                  <a:moveTo>
                    <a:pt x="82" y="40"/>
                  </a:moveTo>
                  <a:cubicBezTo>
                    <a:pt x="81" y="32"/>
                    <a:pt x="79" y="26"/>
                    <a:pt x="75" y="21"/>
                  </a:cubicBezTo>
                  <a:cubicBezTo>
                    <a:pt x="69" y="13"/>
                    <a:pt x="59" y="9"/>
                    <a:pt x="47" y="9"/>
                  </a:cubicBezTo>
                  <a:cubicBezTo>
                    <a:pt x="35" y="9"/>
                    <a:pt x="26" y="13"/>
                    <a:pt x="20" y="21"/>
                  </a:cubicBezTo>
                  <a:cubicBezTo>
                    <a:pt x="16" y="26"/>
                    <a:pt x="14" y="32"/>
                    <a:pt x="12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0" y="17"/>
                    <a:pt x="23" y="5"/>
                    <a:pt x="47" y="5"/>
                  </a:cubicBezTo>
                  <a:cubicBezTo>
                    <a:pt x="72" y="5"/>
                    <a:pt x="85" y="17"/>
                    <a:pt x="86" y="40"/>
                  </a:cubicBezTo>
                  <a:lnTo>
                    <a:pt x="82" y="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SHAPE GROUP AND ICON">
            <a:extLst>
              <a:ext uri="{FF2B5EF4-FFF2-40B4-BE49-F238E27FC236}">
                <a16:creationId xmlns:a16="http://schemas.microsoft.com/office/drawing/2014/main" id="{96655C16-E063-456A-993C-4225C2F66F8D}"/>
              </a:ext>
            </a:extLst>
          </p:cNvPr>
          <p:cNvGrpSpPr/>
          <p:nvPr/>
        </p:nvGrpSpPr>
        <p:grpSpPr>
          <a:xfrm>
            <a:off x="5569150" y="6055343"/>
            <a:ext cx="1536419" cy="1530837"/>
            <a:chOff x="5569150" y="6055343"/>
            <a:chExt cx="1536419" cy="153083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E875F4F-4B45-41E5-B111-C67D0E4D56EE}"/>
                </a:ext>
              </a:extLst>
            </p:cNvPr>
            <p:cNvSpPr/>
            <p:nvPr userDrawn="1"/>
          </p:nvSpPr>
          <p:spPr>
            <a:xfrm flipH="1">
              <a:off x="5569150" y="6055343"/>
              <a:ext cx="1536419" cy="1530837"/>
            </a:xfrm>
            <a:prstGeom prst="ellipse">
              <a:avLst/>
            </a:prstGeom>
            <a:gradFill>
              <a:gsLst>
                <a:gs pos="0">
                  <a:srgbClr val="DE394A"/>
                </a:gs>
                <a:gs pos="100000">
                  <a:srgbClr val="7030A0"/>
                </a:gs>
              </a:gsLst>
              <a:lin ang="2700000" scaled="1"/>
            </a:gra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+mj-lt"/>
              </a:endParaRPr>
            </a:p>
          </p:txBody>
        </p:sp>
        <p:sp>
          <p:nvSpPr>
            <p:cNvPr id="27" name="ICON">
              <a:extLst>
                <a:ext uri="{FF2B5EF4-FFF2-40B4-BE49-F238E27FC236}">
                  <a16:creationId xmlns:a16="http://schemas.microsoft.com/office/drawing/2014/main" id="{D8304C56-5E6B-4C2B-892C-C1AF9D255F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0729" y="6464819"/>
              <a:ext cx="564136" cy="711886"/>
            </a:xfrm>
            <a:custGeom>
              <a:avLst/>
              <a:gdLst>
                <a:gd name="T0" fmla="*/ 14 w 82"/>
                <a:gd name="T1" fmla="*/ 17 h 104"/>
                <a:gd name="T2" fmla="*/ 70 w 82"/>
                <a:gd name="T3" fmla="*/ 19 h 104"/>
                <a:gd name="T4" fmla="*/ 70 w 82"/>
                <a:gd name="T5" fmla="*/ 14 h 104"/>
                <a:gd name="T6" fmla="*/ 79 w 82"/>
                <a:gd name="T7" fmla="*/ 27 h 104"/>
                <a:gd name="T8" fmla="*/ 5 w 82"/>
                <a:gd name="T9" fmla="*/ 16 h 104"/>
                <a:gd name="T10" fmla="*/ 79 w 82"/>
                <a:gd name="T11" fmla="*/ 6 h 104"/>
                <a:gd name="T12" fmla="*/ 79 w 82"/>
                <a:gd name="T13" fmla="*/ 0 h 104"/>
                <a:gd name="T14" fmla="*/ 0 w 82"/>
                <a:gd name="T15" fmla="*/ 16 h 104"/>
                <a:gd name="T16" fmla="*/ 16 w 82"/>
                <a:gd name="T17" fmla="*/ 104 h 104"/>
                <a:gd name="T18" fmla="*/ 82 w 82"/>
                <a:gd name="T19" fmla="*/ 101 h 104"/>
                <a:gd name="T20" fmla="*/ 79 w 82"/>
                <a:gd name="T21" fmla="*/ 27 h 104"/>
                <a:gd name="T22" fmla="*/ 62 w 82"/>
                <a:gd name="T23" fmla="*/ 58 h 104"/>
                <a:gd name="T24" fmla="*/ 59 w 82"/>
                <a:gd name="T25" fmla="*/ 63 h 104"/>
                <a:gd name="T26" fmla="*/ 49 w 82"/>
                <a:gd name="T27" fmla="*/ 41 h 104"/>
                <a:gd name="T28" fmla="*/ 53 w 82"/>
                <a:gd name="T29" fmla="*/ 46 h 104"/>
                <a:gd name="T30" fmla="*/ 49 w 82"/>
                <a:gd name="T31" fmla="*/ 41 h 104"/>
                <a:gd name="T32" fmla="*/ 35 w 82"/>
                <a:gd name="T33" fmla="*/ 43 h 104"/>
                <a:gd name="T34" fmla="*/ 29 w 82"/>
                <a:gd name="T35" fmla="*/ 46 h 104"/>
                <a:gd name="T36" fmla="*/ 32 w 82"/>
                <a:gd name="T37" fmla="*/ 40 h 104"/>
                <a:gd name="T38" fmla="*/ 20 w 82"/>
                <a:gd name="T39" fmla="*/ 63 h 104"/>
                <a:gd name="T40" fmla="*/ 23 w 82"/>
                <a:gd name="T41" fmla="*/ 57 h 104"/>
                <a:gd name="T42" fmla="*/ 32 w 82"/>
                <a:gd name="T43" fmla="*/ 80 h 104"/>
                <a:gd name="T44" fmla="*/ 29 w 82"/>
                <a:gd name="T45" fmla="*/ 74 h 104"/>
                <a:gd name="T46" fmla="*/ 32 w 82"/>
                <a:gd name="T47" fmla="*/ 80 h 104"/>
                <a:gd name="T48" fmla="*/ 47 w 82"/>
                <a:gd name="T49" fmla="*/ 79 h 104"/>
                <a:gd name="T50" fmla="*/ 47 w 82"/>
                <a:gd name="T51" fmla="*/ 75 h 104"/>
                <a:gd name="T52" fmla="*/ 33 w 82"/>
                <a:gd name="T53" fmla="*/ 46 h 104"/>
                <a:gd name="T54" fmla="*/ 51 w 82"/>
                <a:gd name="T55" fmla="*/ 73 h 104"/>
                <a:gd name="T56" fmla="*/ 54 w 82"/>
                <a:gd name="T57" fmla="*/ 75 h 104"/>
                <a:gd name="T58" fmla="*/ 55 w 82"/>
                <a:gd name="T59" fmla="*/ 93 h 104"/>
                <a:gd name="T60" fmla="*/ 35 w 82"/>
                <a:gd name="T61" fmla="*/ 50 h 104"/>
                <a:gd name="T62" fmla="*/ 47 w 82"/>
                <a:gd name="T63" fmla="*/ 70 h 104"/>
                <a:gd name="T64" fmla="*/ 43 w 82"/>
                <a:gd name="T65" fmla="*/ 67 h 104"/>
                <a:gd name="T66" fmla="*/ 40 w 82"/>
                <a:gd name="T67" fmla="*/ 64 h 104"/>
                <a:gd name="T68" fmla="*/ 43 w 82"/>
                <a:gd name="T69" fmla="*/ 67 h 104"/>
                <a:gd name="T70" fmla="*/ 44 w 82"/>
                <a:gd name="T71" fmla="*/ 60 h 104"/>
                <a:gd name="T72" fmla="*/ 43 w 82"/>
                <a:gd name="T73" fmla="*/ 62 h 104"/>
                <a:gd name="T74" fmla="*/ 40 w 82"/>
                <a:gd name="T75" fmla="*/ 63 h 104"/>
                <a:gd name="T76" fmla="*/ 42 w 82"/>
                <a:gd name="T77" fmla="*/ 59 h 104"/>
                <a:gd name="T78" fmla="*/ 43 w 82"/>
                <a:gd name="T79" fmla="*/ 58 h 104"/>
                <a:gd name="T80" fmla="*/ 43 w 82"/>
                <a:gd name="T81" fmla="*/ 56 h 104"/>
                <a:gd name="T82" fmla="*/ 40 w 82"/>
                <a:gd name="T83" fmla="*/ 56 h 104"/>
                <a:gd name="T84" fmla="*/ 37 w 82"/>
                <a:gd name="T85" fmla="*/ 57 h 104"/>
                <a:gd name="T86" fmla="*/ 41 w 82"/>
                <a:gd name="T87" fmla="*/ 53 h 104"/>
                <a:gd name="T88" fmla="*/ 46 w 82"/>
                <a:gd name="T89" fmla="*/ 5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2" h="104">
                  <a:moveTo>
                    <a:pt x="17" y="14"/>
                  </a:moveTo>
                  <a:cubicBezTo>
                    <a:pt x="15" y="14"/>
                    <a:pt x="14" y="15"/>
                    <a:pt x="14" y="17"/>
                  </a:cubicBezTo>
                  <a:cubicBezTo>
                    <a:pt x="14" y="18"/>
                    <a:pt x="15" y="19"/>
                    <a:pt x="17" y="19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2" y="19"/>
                    <a:pt x="73" y="18"/>
                    <a:pt x="73" y="17"/>
                  </a:cubicBezTo>
                  <a:cubicBezTo>
                    <a:pt x="73" y="15"/>
                    <a:pt x="72" y="14"/>
                    <a:pt x="70" y="14"/>
                  </a:cubicBezTo>
                  <a:lnTo>
                    <a:pt x="17" y="14"/>
                  </a:lnTo>
                  <a:close/>
                  <a:moveTo>
                    <a:pt x="79" y="27"/>
                  </a:moveTo>
                  <a:cubicBezTo>
                    <a:pt x="16" y="27"/>
                    <a:pt x="16" y="27"/>
                    <a:pt x="16" y="27"/>
                  </a:cubicBezTo>
                  <a:cubicBezTo>
                    <a:pt x="10" y="27"/>
                    <a:pt x="5" y="22"/>
                    <a:pt x="5" y="16"/>
                  </a:cubicBezTo>
                  <a:cubicBezTo>
                    <a:pt x="5" y="10"/>
                    <a:pt x="10" y="6"/>
                    <a:pt x="16" y="6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81" y="6"/>
                    <a:pt x="82" y="4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7"/>
                    <a:pt x="7" y="104"/>
                    <a:pt x="16" y="104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81" y="104"/>
                    <a:pt x="82" y="103"/>
                    <a:pt x="82" y="10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1" y="27"/>
                    <a:pt x="79" y="27"/>
                  </a:cubicBezTo>
                  <a:close/>
                  <a:moveTo>
                    <a:pt x="59" y="57"/>
                  </a:moveTo>
                  <a:cubicBezTo>
                    <a:pt x="62" y="58"/>
                    <a:pt x="62" y="58"/>
                    <a:pt x="62" y="58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61"/>
                    <a:pt x="59" y="59"/>
                    <a:pt x="59" y="57"/>
                  </a:cubicBezTo>
                  <a:close/>
                  <a:moveTo>
                    <a:pt x="49" y="41"/>
                  </a:moveTo>
                  <a:cubicBezTo>
                    <a:pt x="54" y="43"/>
                    <a:pt x="54" y="43"/>
                    <a:pt x="54" y="43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1" y="45"/>
                    <a:pt x="49" y="44"/>
                    <a:pt x="47" y="43"/>
                  </a:cubicBezTo>
                  <a:lnTo>
                    <a:pt x="49" y="41"/>
                  </a:lnTo>
                  <a:close/>
                  <a:moveTo>
                    <a:pt x="32" y="40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34" y="43"/>
                    <a:pt x="33" y="44"/>
                    <a:pt x="32" y="44"/>
                  </a:cubicBezTo>
                  <a:cubicBezTo>
                    <a:pt x="31" y="45"/>
                    <a:pt x="30" y="45"/>
                    <a:pt x="29" y="46"/>
                  </a:cubicBezTo>
                  <a:cubicBezTo>
                    <a:pt x="28" y="43"/>
                    <a:pt x="28" y="43"/>
                    <a:pt x="28" y="43"/>
                  </a:cubicBezTo>
                  <a:lnTo>
                    <a:pt x="32" y="40"/>
                  </a:lnTo>
                  <a:close/>
                  <a:moveTo>
                    <a:pt x="23" y="63"/>
                  </a:moveTo>
                  <a:cubicBezTo>
                    <a:pt x="20" y="63"/>
                    <a:pt x="20" y="63"/>
                    <a:pt x="20" y="63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9"/>
                    <a:pt x="22" y="61"/>
                    <a:pt x="23" y="63"/>
                  </a:cubicBezTo>
                  <a:close/>
                  <a:moveTo>
                    <a:pt x="32" y="80"/>
                  </a:moveTo>
                  <a:cubicBezTo>
                    <a:pt x="28" y="77"/>
                    <a:pt x="28" y="77"/>
                    <a:pt x="28" y="77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30" y="75"/>
                    <a:pt x="32" y="76"/>
                    <a:pt x="34" y="77"/>
                  </a:cubicBezTo>
                  <a:lnTo>
                    <a:pt x="32" y="80"/>
                  </a:lnTo>
                  <a:close/>
                  <a:moveTo>
                    <a:pt x="55" y="93"/>
                  </a:moveTo>
                  <a:cubicBezTo>
                    <a:pt x="47" y="79"/>
                    <a:pt x="47" y="79"/>
                    <a:pt x="47" y="79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39" y="78"/>
                    <a:pt x="31" y="75"/>
                    <a:pt x="27" y="68"/>
                  </a:cubicBezTo>
                  <a:cubicBezTo>
                    <a:pt x="22" y="60"/>
                    <a:pt x="25" y="51"/>
                    <a:pt x="33" y="46"/>
                  </a:cubicBezTo>
                  <a:cubicBezTo>
                    <a:pt x="41" y="42"/>
                    <a:pt x="51" y="44"/>
                    <a:pt x="55" y="52"/>
                  </a:cubicBezTo>
                  <a:cubicBezTo>
                    <a:pt x="59" y="59"/>
                    <a:pt x="57" y="68"/>
                    <a:pt x="51" y="73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62" y="88"/>
                    <a:pt x="62" y="88"/>
                    <a:pt x="62" y="88"/>
                  </a:cubicBezTo>
                  <a:lnTo>
                    <a:pt x="55" y="93"/>
                  </a:lnTo>
                  <a:close/>
                  <a:moveTo>
                    <a:pt x="51" y="54"/>
                  </a:moveTo>
                  <a:cubicBezTo>
                    <a:pt x="48" y="49"/>
                    <a:pt x="41" y="47"/>
                    <a:pt x="35" y="50"/>
                  </a:cubicBezTo>
                  <a:cubicBezTo>
                    <a:pt x="30" y="53"/>
                    <a:pt x="28" y="60"/>
                    <a:pt x="31" y="66"/>
                  </a:cubicBezTo>
                  <a:cubicBezTo>
                    <a:pt x="34" y="71"/>
                    <a:pt x="41" y="73"/>
                    <a:pt x="47" y="70"/>
                  </a:cubicBezTo>
                  <a:cubicBezTo>
                    <a:pt x="52" y="67"/>
                    <a:pt x="54" y="60"/>
                    <a:pt x="51" y="54"/>
                  </a:cubicBezTo>
                  <a:close/>
                  <a:moveTo>
                    <a:pt x="43" y="67"/>
                  </a:moveTo>
                  <a:cubicBezTo>
                    <a:pt x="40" y="67"/>
                    <a:pt x="40" y="67"/>
                    <a:pt x="40" y="67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4"/>
                    <a:pt x="43" y="64"/>
                    <a:pt x="43" y="64"/>
                  </a:cubicBezTo>
                  <a:lnTo>
                    <a:pt x="43" y="67"/>
                  </a:lnTo>
                  <a:close/>
                  <a:moveTo>
                    <a:pt x="45" y="59"/>
                  </a:moveTo>
                  <a:cubicBezTo>
                    <a:pt x="45" y="59"/>
                    <a:pt x="45" y="60"/>
                    <a:pt x="44" y="60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61"/>
                    <a:pt x="43" y="61"/>
                    <a:pt x="43" y="62"/>
                  </a:cubicBezTo>
                  <a:cubicBezTo>
                    <a:pt x="43" y="62"/>
                    <a:pt x="43" y="62"/>
                    <a:pt x="43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2"/>
                    <a:pt x="40" y="61"/>
                    <a:pt x="40" y="61"/>
                  </a:cubicBezTo>
                  <a:cubicBezTo>
                    <a:pt x="41" y="60"/>
                    <a:pt x="41" y="60"/>
                    <a:pt x="42" y="59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3" y="59"/>
                    <a:pt x="43" y="58"/>
                    <a:pt x="43" y="58"/>
                  </a:cubicBezTo>
                  <a:cubicBezTo>
                    <a:pt x="43" y="58"/>
                    <a:pt x="43" y="57"/>
                    <a:pt x="43" y="57"/>
                  </a:cubicBezTo>
                  <a:cubicBezTo>
                    <a:pt x="43" y="57"/>
                    <a:pt x="43" y="56"/>
                    <a:pt x="43" y="56"/>
                  </a:cubicBezTo>
                  <a:cubicBezTo>
                    <a:pt x="43" y="55"/>
                    <a:pt x="42" y="55"/>
                    <a:pt x="41" y="55"/>
                  </a:cubicBezTo>
                  <a:cubicBezTo>
                    <a:pt x="41" y="55"/>
                    <a:pt x="40" y="55"/>
                    <a:pt x="40" y="56"/>
                  </a:cubicBezTo>
                  <a:cubicBezTo>
                    <a:pt x="39" y="56"/>
                    <a:pt x="39" y="57"/>
                    <a:pt x="39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6"/>
                    <a:pt x="37" y="54"/>
                    <a:pt x="38" y="54"/>
                  </a:cubicBezTo>
                  <a:cubicBezTo>
                    <a:pt x="39" y="53"/>
                    <a:pt x="40" y="53"/>
                    <a:pt x="41" y="53"/>
                  </a:cubicBezTo>
                  <a:cubicBezTo>
                    <a:pt x="43" y="53"/>
                    <a:pt x="44" y="53"/>
                    <a:pt x="45" y="54"/>
                  </a:cubicBezTo>
                  <a:cubicBezTo>
                    <a:pt x="46" y="55"/>
                    <a:pt x="46" y="56"/>
                    <a:pt x="46" y="57"/>
                  </a:cubicBezTo>
                  <a:cubicBezTo>
                    <a:pt x="46" y="58"/>
                    <a:pt x="46" y="58"/>
                    <a:pt x="45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8" name="CHANGE TEXT HERE">
            <a:extLst>
              <a:ext uri="{FF2B5EF4-FFF2-40B4-BE49-F238E27FC236}">
                <a16:creationId xmlns:a16="http://schemas.microsoft.com/office/drawing/2014/main" id="{CB9A3993-FB37-421D-AEEF-7902BDCF3B6A}"/>
              </a:ext>
            </a:extLst>
          </p:cNvPr>
          <p:cNvSpPr txBox="1"/>
          <p:nvPr/>
        </p:nvSpPr>
        <p:spPr>
          <a:xfrm>
            <a:off x="13420895" y="4262012"/>
            <a:ext cx="4175591" cy="2225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  <a:latin typeface="Raleway "/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amet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consectetur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adipiscing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elit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, sed do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eiusmod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tempor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incididunt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ut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labore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et dolore magna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aliqua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. Ut </a:t>
            </a:r>
            <a:r>
              <a:rPr lang="en-US" dirty="0" err="1">
                <a:solidFill>
                  <a:schemeClr val="bg1"/>
                </a:solidFill>
                <a:latin typeface="Raleway "/>
              </a:rPr>
              <a:t>enim</a:t>
            </a:r>
            <a:r>
              <a:rPr lang="en-US" dirty="0">
                <a:solidFill>
                  <a:schemeClr val="bg1"/>
                </a:solidFill>
                <a:latin typeface="Raleway "/>
              </a:rPr>
              <a:t> ad</a:t>
            </a:r>
          </a:p>
        </p:txBody>
      </p:sp>
      <p:sp>
        <p:nvSpPr>
          <p:cNvPr id="29" name="CHANGE TEXT HERE">
            <a:extLst>
              <a:ext uri="{FF2B5EF4-FFF2-40B4-BE49-F238E27FC236}">
                <a16:creationId xmlns:a16="http://schemas.microsoft.com/office/drawing/2014/main" id="{2D173909-5E31-44D4-B0B1-634CD1D1660E}"/>
              </a:ext>
            </a:extLst>
          </p:cNvPr>
          <p:cNvSpPr txBox="1"/>
          <p:nvPr/>
        </p:nvSpPr>
        <p:spPr>
          <a:xfrm>
            <a:off x="13404930" y="2692352"/>
            <a:ext cx="40613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48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YOUR TITLE</a:t>
            </a:r>
          </a:p>
          <a:p>
            <a:pPr defTabSz="914400"/>
            <a:r>
              <a:rPr lang="en-US" sz="48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GOES HERE</a:t>
            </a:r>
          </a:p>
        </p:txBody>
      </p:sp>
      <p:sp>
        <p:nvSpPr>
          <p:cNvPr id="31" name="TIMER">
            <a:extLst>
              <a:ext uri="{FF2B5EF4-FFF2-40B4-BE49-F238E27FC236}">
                <a16:creationId xmlns:a16="http://schemas.microsoft.com/office/drawing/2014/main" id="{637B5EC5-23D5-435B-AA51-E32EF8D7E29D}"/>
              </a:ext>
            </a:extLst>
          </p:cNvPr>
          <p:cNvSpPr/>
          <p:nvPr/>
        </p:nvSpPr>
        <p:spPr>
          <a:xfrm>
            <a:off x="7721430" y="-1236808"/>
            <a:ext cx="328246" cy="32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TRANSITIONS">
            <a:extLst>
              <a:ext uri="{FF2B5EF4-FFF2-40B4-BE49-F238E27FC236}">
                <a16:creationId xmlns:a16="http://schemas.microsoft.com/office/drawing/2014/main" id="{36DCC8CD-FF3F-43DA-BD2F-FD538F8FECA3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996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18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de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4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4" accel="100000" fill="hold" grpId="3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4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4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decel="10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8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2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6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2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1" dur="3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55" dur="2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6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7" dur="8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6" presetClass="emph" presetSubtype="0" fill="hold" grpId="3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59" dur="3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6" presetClass="emph" presetSubtype="0" repeatCount="indefinite" decel="100000" autoRev="1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61" dur="3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2" presetID="23" presetClass="exit" presetSubtype="32" fill="hold" grpId="1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3" dur="2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2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" presetID="22" presetClass="exit" presetSubtype="8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67" dur="4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2" presetClass="exit" presetSubtype="4" accel="100000" fill="hold" grpId="1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0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2" presetClass="exit" presetSubtype="4" accel="10000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4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decel="100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xit" presetSubtype="8" accel="100000" fill="hold" grpId="1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6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2" presetClass="exit" presetSubtype="8" accel="100000" fill="hold" grpId="1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0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8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8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06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8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10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14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9" dur="3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22" presetClass="exit" presetSubtype="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21" dur="4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3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8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repeatCount="indefinite" decel="100000" autoRev="1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23" presetClass="exit" presetSubtype="32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4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xit" presetSubtype="4" accel="100000" fill="hold" grpId="1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2" dur="4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4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xit" presetSubtype="4" accel="100000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0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8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62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166" dur="4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7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68" dur="4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9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170" dur="2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1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72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74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76" dur="2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2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9" presetID="22" presetClass="entr" presetSubtype="8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1" dur="3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22" presetClass="exit" presetSubtype="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83" dur="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5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90" dur="8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92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repeatCount="indefinite" decel="100000" autoRev="1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94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23" presetClass="exit" presetSubtype="32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96" dur="2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2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" presetID="2" presetClass="entr" presetSubtype="8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3" presetID="2" presetClass="exit" presetSubtype="8" accel="10000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4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5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7" presetID="2" presetClass="entr" presetSubtype="8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1" presetID="2" presetClass="exit" presetSubtype="8" accel="100000" fill="hold" grpId="1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2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3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20" dur="20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1" presetID="2" presetClass="exit" presetSubtype="2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2" dur="4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3" dur="4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2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xit" presetSubtype="2" accel="10000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0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1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3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234" dur="2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6" presetID="18" presetClass="entr" presetSubtype="12" fill="hold" grpId="0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38" dur="3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6" grpId="2" animBg="1"/>
          <p:bldP spid="6" grpId="3" animBg="1"/>
          <p:bldP spid="10" grpId="0" animBg="1"/>
          <p:bldP spid="10" grpId="1" animBg="1"/>
          <p:bldP spid="10" grpId="2" animBg="1"/>
          <p:bldP spid="10" grpId="3" animBg="1"/>
          <p:bldP spid="10" grpId="4" animBg="1"/>
          <p:bldP spid="10" grpId="5" animBg="1"/>
          <p:bldP spid="14" grpId="0" animBg="1"/>
          <p:bldP spid="14" grpId="1" animBg="1"/>
          <p:bldP spid="14" grpId="2" animBg="1"/>
          <p:bldP spid="14" grpId="3" animBg="1"/>
          <p:bldP spid="14" grpId="4" animBg="1"/>
          <p:bldP spid="14" grpId="5" animBg="1"/>
          <p:bldP spid="18" grpId="0" animBg="1"/>
          <p:bldP spid="18" grpId="1" animBg="1"/>
          <p:bldP spid="18" grpId="2" animBg="1"/>
          <p:bldP spid="18" grpId="3" animBg="1"/>
          <p:bldP spid="18" grpId="4" animBg="1"/>
          <p:bldP spid="18" grpId="10" animBg="1"/>
          <p:bldP spid="19" grpId="0"/>
          <p:bldP spid="19" grpId="1"/>
          <p:bldP spid="20" grpId="0"/>
          <p:bldP spid="20" grpId="1"/>
          <p:bldP spid="21" grpId="0"/>
          <p:bldP spid="21" grpId="1"/>
          <p:bldP spid="22" grpId="0"/>
          <p:bldP spid="22" grpId="1"/>
          <p:bldP spid="23" grpId="0"/>
          <p:bldP spid="23" grpId="1"/>
          <p:bldP spid="24" grpId="0"/>
          <p:bldP spid="24" grpId="1"/>
          <p:bldP spid="28" grpId="0"/>
          <p:bldP spid="28" grpId="1"/>
          <p:bldP spid="29" grpId="0"/>
          <p:bldP spid="29" grpId="1"/>
          <p:bldP spid="29" grpId="2"/>
          <p:bldP spid="31" grpId="0" animBg="1"/>
          <p:bldP spid="34" grpId="0" animBg="1"/>
          <p:bldP spid="34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18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de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4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4" accel="100000" fill="hold" grpId="3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4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4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decel="10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8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2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6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2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1" dur="3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55" dur="2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6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7" dur="8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6" presetClass="emph" presetSubtype="0" fill="hold" grpId="3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59" dur="3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6" presetClass="emph" presetSubtype="0" repeatCount="indefinite" decel="100000" autoRev="1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61" dur="3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2" presetID="23" presetClass="exit" presetSubtype="32" fill="hold" grpId="1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3" dur="2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2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" presetID="22" presetClass="exit" presetSubtype="8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67" dur="4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2" presetClass="exit" presetSubtype="4" accel="100000" fill="hold" grpId="1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0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2" presetClass="exit" presetSubtype="4" accel="10000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4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decel="100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xit" presetSubtype="8" accel="100000" fill="hold" grpId="1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6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2" presetClass="exit" presetSubtype="8" accel="100000" fill="hold" grpId="1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0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8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8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06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8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10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14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9" dur="3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22" presetClass="exit" presetSubtype="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21" dur="4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3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8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repeatCount="indefinite" decel="100000" autoRev="1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23" presetClass="exit" presetSubtype="32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4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2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xit" presetSubtype="4" accel="100000" fill="hold" grpId="1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2" dur="4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4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xit" presetSubtype="4" accel="100000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0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8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62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166" dur="4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7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68" dur="4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9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170" dur="2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1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72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74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76" dur="2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2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9" presetID="22" presetClass="entr" presetSubtype="8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1" dur="3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22" presetClass="exit" presetSubtype="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83" dur="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5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90" dur="8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92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repeatCount="indefinite" decel="100000" autoRev="1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94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23" presetClass="exit" presetSubtype="32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96" dur="2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2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" presetID="2" presetClass="entr" presetSubtype="8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3" presetID="2" presetClass="exit" presetSubtype="8" accel="10000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4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5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7" presetID="2" presetClass="entr" presetSubtype="8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1" presetID="2" presetClass="exit" presetSubtype="8" accel="100000" fill="hold" grpId="1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2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3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20" dur="20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1" presetID="2" presetClass="exit" presetSubtype="2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2" dur="4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3" dur="4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2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xit" presetSubtype="2" accel="10000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0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1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3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234" dur="2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6" presetID="18" presetClass="entr" presetSubtype="12" fill="hold" grpId="0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38" dur="3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6" grpId="2" animBg="1"/>
          <p:bldP spid="6" grpId="3" animBg="1"/>
          <p:bldP spid="10" grpId="0" animBg="1"/>
          <p:bldP spid="10" grpId="1" animBg="1"/>
          <p:bldP spid="10" grpId="2" animBg="1"/>
          <p:bldP spid="10" grpId="3" animBg="1"/>
          <p:bldP spid="10" grpId="4" animBg="1"/>
          <p:bldP spid="10" grpId="5" animBg="1"/>
          <p:bldP spid="14" grpId="0" animBg="1"/>
          <p:bldP spid="14" grpId="1" animBg="1"/>
          <p:bldP spid="14" grpId="2" animBg="1"/>
          <p:bldP spid="14" grpId="3" animBg="1"/>
          <p:bldP spid="14" grpId="4" animBg="1"/>
          <p:bldP spid="14" grpId="5" animBg="1"/>
          <p:bldP spid="18" grpId="0" animBg="1"/>
          <p:bldP spid="18" grpId="1" animBg="1"/>
          <p:bldP spid="18" grpId="2" animBg="1"/>
          <p:bldP spid="18" grpId="3" animBg="1"/>
          <p:bldP spid="18" grpId="4" animBg="1"/>
          <p:bldP spid="18" grpId="10" animBg="1"/>
          <p:bldP spid="19" grpId="0"/>
          <p:bldP spid="19" grpId="1"/>
          <p:bldP spid="20" grpId="0"/>
          <p:bldP spid="20" grpId="1"/>
          <p:bldP spid="21" grpId="0"/>
          <p:bldP spid="21" grpId="1"/>
          <p:bldP spid="22" grpId="0"/>
          <p:bldP spid="22" grpId="1"/>
          <p:bldP spid="23" grpId="0"/>
          <p:bldP spid="23" grpId="1"/>
          <p:bldP spid="24" grpId="0"/>
          <p:bldP spid="24" grpId="1"/>
          <p:bldP spid="28" grpId="0"/>
          <p:bldP spid="28" grpId="1"/>
          <p:bldP spid="29" grpId="0"/>
          <p:bldP spid="29" grpId="1"/>
          <p:bldP spid="29" grpId="2"/>
          <p:bldP spid="31" grpId="0" animBg="1"/>
          <p:bldP spid="34" grpId="0" animBg="1"/>
          <p:bldP spid="34" grpId="1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E394A"/>
            </a:gs>
            <a:gs pos="100000">
              <a:srgbClr val="E66B2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">
            <a:extLst>
              <a:ext uri="{FF2B5EF4-FFF2-40B4-BE49-F238E27FC236}">
                <a16:creationId xmlns:a16="http://schemas.microsoft.com/office/drawing/2014/main" id="{5F76AF94-7991-4B43-A185-FE5DFAD43536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0" y="-1"/>
            <a:ext cx="4855985" cy="3399692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">
            <a:extLst>
              <a:ext uri="{FF2B5EF4-FFF2-40B4-BE49-F238E27FC236}">
                <a16:creationId xmlns:a16="http://schemas.microsoft.com/office/drawing/2014/main" id="{F521AADA-762C-499E-99FB-FDE5A32A5C4C}"/>
              </a:ext>
            </a:extLst>
          </p:cNvPr>
          <p:cNvSpPr>
            <a:spLocks/>
          </p:cNvSpPr>
          <p:nvPr/>
        </p:nvSpPr>
        <p:spPr bwMode="auto">
          <a:xfrm>
            <a:off x="12166035" y="7693433"/>
            <a:ext cx="6151023" cy="2593568"/>
          </a:xfrm>
          <a:custGeom>
            <a:avLst/>
            <a:gdLst>
              <a:gd name="T0" fmla="*/ 0 w 11228"/>
              <a:gd name="T1" fmla="*/ 6433 h 6433"/>
              <a:gd name="T2" fmla="*/ 57 w 11228"/>
              <a:gd name="T3" fmla="*/ 6327 h 6433"/>
              <a:gd name="T4" fmla="*/ 6266 w 11228"/>
              <a:gd name="T5" fmla="*/ 1317 h 6433"/>
              <a:gd name="T6" fmla="*/ 11228 w 11228"/>
              <a:gd name="T7" fmla="*/ 2168 h 6433"/>
              <a:gd name="T8" fmla="*/ 11228 w 11228"/>
              <a:gd name="T9" fmla="*/ 6433 h 6433"/>
              <a:gd name="T10" fmla="*/ 0 w 11228"/>
              <a:gd name="T11" fmla="*/ 6433 h 6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28" h="6433">
                <a:moveTo>
                  <a:pt x="0" y="6433"/>
                </a:moveTo>
                <a:cubicBezTo>
                  <a:pt x="20" y="6398"/>
                  <a:pt x="39" y="6363"/>
                  <a:pt x="57" y="6327"/>
                </a:cubicBezTo>
                <a:cubicBezTo>
                  <a:pt x="1562" y="3316"/>
                  <a:pt x="2503" y="0"/>
                  <a:pt x="6266" y="1317"/>
                </a:cubicBezTo>
                <a:cubicBezTo>
                  <a:pt x="8569" y="2123"/>
                  <a:pt x="10246" y="2454"/>
                  <a:pt x="11228" y="2168"/>
                </a:cubicBezTo>
                <a:lnTo>
                  <a:pt x="11228" y="6433"/>
                </a:lnTo>
                <a:lnTo>
                  <a:pt x="0" y="6433"/>
                </a:ln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1987744D-E837-4682-B7DE-E3062CA6C9FC}"/>
              </a:ext>
            </a:extLst>
          </p:cNvPr>
          <p:cNvSpPr/>
          <p:nvPr/>
        </p:nvSpPr>
        <p:spPr>
          <a:xfrm>
            <a:off x="7302929" y="2056579"/>
            <a:ext cx="2317178" cy="2727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3" h="21600" extrusionOk="0">
                <a:moveTo>
                  <a:pt x="18505" y="14572"/>
                </a:moveTo>
                <a:cubicBezTo>
                  <a:pt x="18974" y="14572"/>
                  <a:pt x="19549" y="14855"/>
                  <a:pt x="19783" y="15202"/>
                </a:cubicBezTo>
                <a:lnTo>
                  <a:pt x="21307" y="17456"/>
                </a:lnTo>
                <a:cubicBezTo>
                  <a:pt x="21541" y="17802"/>
                  <a:pt x="21541" y="18369"/>
                  <a:pt x="21307" y="18716"/>
                </a:cubicBezTo>
                <a:lnTo>
                  <a:pt x="19783" y="20970"/>
                </a:lnTo>
                <a:cubicBezTo>
                  <a:pt x="19549" y="21317"/>
                  <a:pt x="18974" y="21600"/>
                  <a:pt x="18505" y="21600"/>
                </a:cubicBezTo>
                <a:lnTo>
                  <a:pt x="15458" y="21600"/>
                </a:lnTo>
                <a:cubicBezTo>
                  <a:pt x="14989" y="21600"/>
                  <a:pt x="14414" y="21317"/>
                  <a:pt x="14180" y="20970"/>
                </a:cubicBezTo>
                <a:lnTo>
                  <a:pt x="12656" y="18716"/>
                </a:lnTo>
                <a:cubicBezTo>
                  <a:pt x="12422" y="18369"/>
                  <a:pt x="12422" y="17802"/>
                  <a:pt x="12656" y="17456"/>
                </a:cubicBezTo>
                <a:lnTo>
                  <a:pt x="13507" y="16198"/>
                </a:lnTo>
                <a:cubicBezTo>
                  <a:pt x="13741" y="15852"/>
                  <a:pt x="13741" y="15285"/>
                  <a:pt x="13506" y="14939"/>
                </a:cubicBezTo>
                <a:lnTo>
                  <a:pt x="13336" y="14686"/>
                </a:lnTo>
                <a:cubicBezTo>
                  <a:pt x="13102" y="14340"/>
                  <a:pt x="12527" y="14056"/>
                  <a:pt x="12059" y="14056"/>
                </a:cubicBezTo>
                <a:lnTo>
                  <a:pt x="5352" y="14056"/>
                </a:lnTo>
                <a:cubicBezTo>
                  <a:pt x="4884" y="14056"/>
                  <a:pt x="4309" y="13773"/>
                  <a:pt x="4075" y="13426"/>
                </a:cubicBezTo>
                <a:lnTo>
                  <a:pt x="175" y="7658"/>
                </a:lnTo>
                <a:cubicBezTo>
                  <a:pt x="-59" y="7312"/>
                  <a:pt x="-59" y="6745"/>
                  <a:pt x="175" y="6398"/>
                </a:cubicBezTo>
                <a:lnTo>
                  <a:pt x="4075" y="630"/>
                </a:lnTo>
                <a:cubicBezTo>
                  <a:pt x="4309" y="283"/>
                  <a:pt x="4884" y="0"/>
                  <a:pt x="5352" y="0"/>
                </a:cubicBezTo>
                <a:lnTo>
                  <a:pt x="13151" y="0"/>
                </a:lnTo>
                <a:cubicBezTo>
                  <a:pt x="13619" y="0"/>
                  <a:pt x="14194" y="283"/>
                  <a:pt x="14429" y="630"/>
                </a:cubicBezTo>
                <a:lnTo>
                  <a:pt x="18328" y="6398"/>
                </a:lnTo>
                <a:cubicBezTo>
                  <a:pt x="18562" y="6745"/>
                  <a:pt x="18562" y="7312"/>
                  <a:pt x="18328" y="7658"/>
                </a:cubicBezTo>
                <a:lnTo>
                  <a:pt x="14975" y="12618"/>
                </a:lnTo>
                <a:cubicBezTo>
                  <a:pt x="14741" y="12965"/>
                  <a:pt x="14741" y="13532"/>
                  <a:pt x="14975" y="13878"/>
                </a:cubicBezTo>
                <a:lnTo>
                  <a:pt x="15018" y="13942"/>
                </a:lnTo>
                <a:cubicBezTo>
                  <a:pt x="15252" y="14288"/>
                  <a:pt x="15827" y="14572"/>
                  <a:pt x="16295" y="14572"/>
                </a:cubicBezTo>
                <a:cubicBezTo>
                  <a:pt x="16295" y="14572"/>
                  <a:pt x="18505" y="14572"/>
                  <a:pt x="18505" y="14572"/>
                </a:cubicBezTo>
                <a:close/>
              </a:path>
            </a:pathLst>
          </a:custGeom>
          <a:gradFill>
            <a:gsLst>
              <a:gs pos="0">
                <a:srgbClr val="F9B315"/>
              </a:gs>
              <a:gs pos="100000">
                <a:srgbClr val="E66B2F"/>
              </a:gs>
            </a:gsLst>
            <a:lin ang="2700000" scaled="1"/>
          </a:gradFill>
          <a:ln w="12700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500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F3A5C26F-5A4E-43CB-8B8D-7381105FEBEA}"/>
              </a:ext>
            </a:extLst>
          </p:cNvPr>
          <p:cNvSpPr/>
          <p:nvPr/>
        </p:nvSpPr>
        <p:spPr>
          <a:xfrm>
            <a:off x="5559552" y="4030866"/>
            <a:ext cx="3109671" cy="1775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3" h="21600" extrusionOk="0">
                <a:moveTo>
                  <a:pt x="16064" y="6078"/>
                </a:moveTo>
                <a:cubicBezTo>
                  <a:pt x="16238" y="5546"/>
                  <a:pt x="16667" y="5110"/>
                  <a:pt x="17017" y="5110"/>
                </a:cubicBezTo>
                <a:lnTo>
                  <a:pt x="19291" y="5110"/>
                </a:lnTo>
                <a:cubicBezTo>
                  <a:pt x="19640" y="5110"/>
                  <a:pt x="20069" y="5546"/>
                  <a:pt x="20244" y="6078"/>
                </a:cubicBezTo>
                <a:lnTo>
                  <a:pt x="21381" y="9542"/>
                </a:lnTo>
                <a:cubicBezTo>
                  <a:pt x="21556" y="10075"/>
                  <a:pt x="21556" y="10946"/>
                  <a:pt x="21381" y="11478"/>
                </a:cubicBezTo>
                <a:lnTo>
                  <a:pt x="20244" y="14942"/>
                </a:lnTo>
                <a:cubicBezTo>
                  <a:pt x="20069" y="15474"/>
                  <a:pt x="19640" y="15910"/>
                  <a:pt x="19291" y="15910"/>
                </a:cubicBezTo>
                <a:lnTo>
                  <a:pt x="17017" y="15910"/>
                </a:lnTo>
                <a:cubicBezTo>
                  <a:pt x="16667" y="15910"/>
                  <a:pt x="16238" y="15474"/>
                  <a:pt x="16064" y="14942"/>
                </a:cubicBezTo>
                <a:lnTo>
                  <a:pt x="15429" y="13010"/>
                </a:lnTo>
                <a:cubicBezTo>
                  <a:pt x="15254" y="12477"/>
                  <a:pt x="14825" y="12042"/>
                  <a:pt x="14476" y="12042"/>
                </a:cubicBezTo>
                <a:lnTo>
                  <a:pt x="14221" y="12042"/>
                </a:lnTo>
                <a:cubicBezTo>
                  <a:pt x="13872" y="12042"/>
                  <a:pt x="13443" y="12477"/>
                  <a:pt x="13268" y="13010"/>
                </a:cubicBezTo>
                <a:lnTo>
                  <a:pt x="10766" y="20632"/>
                </a:lnTo>
                <a:cubicBezTo>
                  <a:pt x="10591" y="21164"/>
                  <a:pt x="10162" y="21600"/>
                  <a:pt x="9813" y="21600"/>
                </a:cubicBezTo>
                <a:lnTo>
                  <a:pt x="3994" y="21600"/>
                </a:lnTo>
                <a:cubicBezTo>
                  <a:pt x="3644" y="21600"/>
                  <a:pt x="3215" y="21164"/>
                  <a:pt x="3040" y="20632"/>
                </a:cubicBezTo>
                <a:lnTo>
                  <a:pt x="131" y="11768"/>
                </a:lnTo>
                <a:cubicBezTo>
                  <a:pt x="-44" y="11235"/>
                  <a:pt x="-44" y="10364"/>
                  <a:pt x="131" y="9832"/>
                </a:cubicBezTo>
                <a:lnTo>
                  <a:pt x="3040" y="968"/>
                </a:lnTo>
                <a:cubicBezTo>
                  <a:pt x="3215" y="436"/>
                  <a:pt x="3644" y="0"/>
                  <a:pt x="3994" y="0"/>
                </a:cubicBezTo>
                <a:lnTo>
                  <a:pt x="9813" y="0"/>
                </a:lnTo>
                <a:cubicBezTo>
                  <a:pt x="10162" y="0"/>
                  <a:pt x="10591" y="436"/>
                  <a:pt x="10766" y="968"/>
                </a:cubicBezTo>
                <a:lnTo>
                  <a:pt x="13268" y="8590"/>
                </a:lnTo>
                <a:cubicBezTo>
                  <a:pt x="13443" y="9123"/>
                  <a:pt x="13872" y="9558"/>
                  <a:pt x="14221" y="9558"/>
                </a:cubicBezTo>
                <a:lnTo>
                  <a:pt x="14286" y="9558"/>
                </a:lnTo>
                <a:cubicBezTo>
                  <a:pt x="14635" y="9558"/>
                  <a:pt x="15064" y="9123"/>
                  <a:pt x="15239" y="8590"/>
                </a:cubicBezTo>
                <a:cubicBezTo>
                  <a:pt x="15239" y="8590"/>
                  <a:pt x="16064" y="6078"/>
                  <a:pt x="16064" y="607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500"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A878548A-6046-42D0-AC18-4F19DDFF5768}"/>
              </a:ext>
            </a:extLst>
          </p:cNvPr>
          <p:cNvSpPr/>
          <p:nvPr/>
        </p:nvSpPr>
        <p:spPr>
          <a:xfrm>
            <a:off x="6402377" y="5543332"/>
            <a:ext cx="2275917" cy="2751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1" h="21600" extrusionOk="0">
                <a:moveTo>
                  <a:pt x="12495" y="4108"/>
                </a:moveTo>
                <a:cubicBezTo>
                  <a:pt x="12257" y="3765"/>
                  <a:pt x="12257" y="3203"/>
                  <a:pt x="12495" y="2859"/>
                </a:cubicBezTo>
                <a:lnTo>
                  <a:pt x="14046" y="624"/>
                </a:lnTo>
                <a:cubicBezTo>
                  <a:pt x="14285" y="281"/>
                  <a:pt x="14870" y="0"/>
                  <a:pt x="15347" y="0"/>
                </a:cubicBezTo>
                <a:lnTo>
                  <a:pt x="18450" y="0"/>
                </a:lnTo>
                <a:cubicBezTo>
                  <a:pt x="18927" y="0"/>
                  <a:pt x="19512" y="281"/>
                  <a:pt x="19750" y="624"/>
                </a:cubicBezTo>
                <a:lnTo>
                  <a:pt x="21302" y="2859"/>
                </a:lnTo>
                <a:cubicBezTo>
                  <a:pt x="21540" y="3203"/>
                  <a:pt x="21540" y="3765"/>
                  <a:pt x="21302" y="4108"/>
                </a:cubicBezTo>
                <a:lnTo>
                  <a:pt x="19750" y="6343"/>
                </a:lnTo>
                <a:cubicBezTo>
                  <a:pt x="19512" y="6686"/>
                  <a:pt x="18927" y="6967"/>
                  <a:pt x="18450" y="6967"/>
                </a:cubicBezTo>
                <a:lnTo>
                  <a:pt x="16719" y="6967"/>
                </a:lnTo>
                <a:cubicBezTo>
                  <a:pt x="16242" y="6967"/>
                  <a:pt x="15657" y="7248"/>
                  <a:pt x="15418" y="7592"/>
                </a:cubicBezTo>
                <a:lnTo>
                  <a:pt x="15245" y="7842"/>
                </a:lnTo>
                <a:cubicBezTo>
                  <a:pt x="15006" y="8185"/>
                  <a:pt x="15006" y="8747"/>
                  <a:pt x="15245" y="9091"/>
                </a:cubicBezTo>
                <a:lnTo>
                  <a:pt x="18658" y="14008"/>
                </a:lnTo>
                <a:cubicBezTo>
                  <a:pt x="18897" y="14352"/>
                  <a:pt x="18897" y="14914"/>
                  <a:pt x="18658" y="15257"/>
                </a:cubicBezTo>
                <a:lnTo>
                  <a:pt x="14689" y="20976"/>
                </a:lnTo>
                <a:cubicBezTo>
                  <a:pt x="14450" y="21319"/>
                  <a:pt x="13865" y="21600"/>
                  <a:pt x="13388" y="21600"/>
                </a:cubicBezTo>
                <a:lnTo>
                  <a:pt x="5449" y="21600"/>
                </a:lnTo>
                <a:cubicBezTo>
                  <a:pt x="4972" y="21600"/>
                  <a:pt x="4387" y="21319"/>
                  <a:pt x="4148" y="20975"/>
                </a:cubicBezTo>
                <a:lnTo>
                  <a:pt x="178" y="15257"/>
                </a:lnTo>
                <a:cubicBezTo>
                  <a:pt x="-60" y="14914"/>
                  <a:pt x="-60" y="14352"/>
                  <a:pt x="178" y="14008"/>
                </a:cubicBezTo>
                <a:lnTo>
                  <a:pt x="4148" y="8290"/>
                </a:lnTo>
                <a:cubicBezTo>
                  <a:pt x="4387" y="7946"/>
                  <a:pt x="4972" y="7665"/>
                  <a:pt x="5449" y="7665"/>
                </a:cubicBezTo>
                <a:lnTo>
                  <a:pt x="12276" y="7665"/>
                </a:lnTo>
                <a:cubicBezTo>
                  <a:pt x="12753" y="7665"/>
                  <a:pt x="13338" y="7384"/>
                  <a:pt x="13576" y="7041"/>
                </a:cubicBezTo>
                <a:lnTo>
                  <a:pt x="13620" y="6978"/>
                </a:lnTo>
                <a:cubicBezTo>
                  <a:pt x="13859" y="6634"/>
                  <a:pt x="13859" y="6072"/>
                  <a:pt x="13620" y="5729"/>
                </a:cubicBezTo>
                <a:cubicBezTo>
                  <a:pt x="13620" y="5729"/>
                  <a:pt x="12495" y="4108"/>
                  <a:pt x="12495" y="4108"/>
                </a:cubicBezTo>
                <a:close/>
              </a:path>
            </a:pathLst>
          </a:custGeom>
          <a:gradFill>
            <a:gsLst>
              <a:gs pos="0">
                <a:srgbClr val="F9B315"/>
              </a:gs>
              <a:gs pos="100000">
                <a:srgbClr val="E66B2F"/>
              </a:gs>
            </a:gsLst>
            <a:lin ang="2700000" scaled="1"/>
          </a:gradFill>
          <a:ln w="12700">
            <a:miter lim="400000"/>
          </a:ln>
        </p:spPr>
        <p:txBody>
          <a:bodyPr lIns="57150" tIns="57150" rIns="57150" bIns="57150" anchor="ctr"/>
          <a:lstStyle/>
          <a:p>
            <a:pPr defTabSz="685800"/>
            <a:endParaRPr sz="4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D6C6A85B-991C-4BF6-A1D9-36396BABA3AC}"/>
              </a:ext>
            </a:extLst>
          </p:cNvPr>
          <p:cNvSpPr/>
          <p:nvPr/>
        </p:nvSpPr>
        <p:spPr>
          <a:xfrm>
            <a:off x="8653757" y="6097518"/>
            <a:ext cx="2317145" cy="27278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3" h="21600" extrusionOk="0">
                <a:moveTo>
                  <a:pt x="2976" y="7028"/>
                </a:moveTo>
                <a:cubicBezTo>
                  <a:pt x="2508" y="7028"/>
                  <a:pt x="1933" y="6745"/>
                  <a:pt x="1699" y="6398"/>
                </a:cubicBezTo>
                <a:lnTo>
                  <a:pt x="175" y="4144"/>
                </a:lnTo>
                <a:cubicBezTo>
                  <a:pt x="-59" y="3797"/>
                  <a:pt x="-59" y="3231"/>
                  <a:pt x="175" y="2884"/>
                </a:cubicBezTo>
                <a:lnTo>
                  <a:pt x="1699" y="630"/>
                </a:lnTo>
                <a:cubicBezTo>
                  <a:pt x="1933" y="283"/>
                  <a:pt x="2508" y="0"/>
                  <a:pt x="2977" y="0"/>
                </a:cubicBezTo>
                <a:lnTo>
                  <a:pt x="6024" y="0"/>
                </a:lnTo>
                <a:cubicBezTo>
                  <a:pt x="6493" y="0"/>
                  <a:pt x="7068" y="283"/>
                  <a:pt x="7302" y="630"/>
                </a:cubicBezTo>
                <a:lnTo>
                  <a:pt x="8826" y="2884"/>
                </a:lnTo>
                <a:cubicBezTo>
                  <a:pt x="9060" y="3230"/>
                  <a:pt x="9060" y="3797"/>
                  <a:pt x="8826" y="4144"/>
                </a:cubicBezTo>
                <a:lnTo>
                  <a:pt x="7975" y="5402"/>
                </a:lnTo>
                <a:cubicBezTo>
                  <a:pt x="7741" y="5748"/>
                  <a:pt x="7741" y="6315"/>
                  <a:pt x="7976" y="6661"/>
                </a:cubicBezTo>
                <a:lnTo>
                  <a:pt x="8146" y="6914"/>
                </a:lnTo>
                <a:cubicBezTo>
                  <a:pt x="8380" y="7260"/>
                  <a:pt x="8955" y="7544"/>
                  <a:pt x="9424" y="7544"/>
                </a:cubicBezTo>
                <a:lnTo>
                  <a:pt x="16130" y="7544"/>
                </a:lnTo>
                <a:cubicBezTo>
                  <a:pt x="16598" y="7544"/>
                  <a:pt x="17173" y="7827"/>
                  <a:pt x="17407" y="8174"/>
                </a:cubicBezTo>
                <a:lnTo>
                  <a:pt x="21307" y="13942"/>
                </a:lnTo>
                <a:cubicBezTo>
                  <a:pt x="21541" y="14288"/>
                  <a:pt x="21541" y="14855"/>
                  <a:pt x="21307" y="15202"/>
                </a:cubicBezTo>
                <a:lnTo>
                  <a:pt x="17407" y="20970"/>
                </a:lnTo>
                <a:cubicBezTo>
                  <a:pt x="17173" y="21317"/>
                  <a:pt x="16598" y="21600"/>
                  <a:pt x="16130" y="21600"/>
                </a:cubicBezTo>
                <a:lnTo>
                  <a:pt x="8331" y="21600"/>
                </a:lnTo>
                <a:cubicBezTo>
                  <a:pt x="7863" y="21600"/>
                  <a:pt x="7288" y="21317"/>
                  <a:pt x="7054" y="20970"/>
                </a:cubicBezTo>
                <a:lnTo>
                  <a:pt x="3154" y="15202"/>
                </a:lnTo>
                <a:cubicBezTo>
                  <a:pt x="2920" y="14855"/>
                  <a:pt x="2920" y="14288"/>
                  <a:pt x="3154" y="13942"/>
                </a:cubicBezTo>
                <a:lnTo>
                  <a:pt x="6507" y="8982"/>
                </a:lnTo>
                <a:cubicBezTo>
                  <a:pt x="6742" y="8635"/>
                  <a:pt x="6742" y="8068"/>
                  <a:pt x="6507" y="7722"/>
                </a:cubicBezTo>
                <a:lnTo>
                  <a:pt x="6464" y="7658"/>
                </a:lnTo>
                <a:cubicBezTo>
                  <a:pt x="6230" y="7312"/>
                  <a:pt x="5655" y="7028"/>
                  <a:pt x="5187" y="7028"/>
                </a:cubicBezTo>
                <a:cubicBezTo>
                  <a:pt x="5187" y="7028"/>
                  <a:pt x="2976" y="7028"/>
                  <a:pt x="2976" y="702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500"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5E217F9F-DA99-4F97-8C34-71B516A69EB4}"/>
              </a:ext>
            </a:extLst>
          </p:cNvPr>
          <p:cNvSpPr/>
          <p:nvPr/>
        </p:nvSpPr>
        <p:spPr>
          <a:xfrm>
            <a:off x="9600492" y="5081510"/>
            <a:ext cx="3109668" cy="1775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3" h="21600" extrusionOk="0">
                <a:moveTo>
                  <a:pt x="5448" y="15522"/>
                </a:moveTo>
                <a:cubicBezTo>
                  <a:pt x="5274" y="16055"/>
                  <a:pt x="4845" y="16490"/>
                  <a:pt x="4495" y="16490"/>
                </a:cubicBezTo>
                <a:lnTo>
                  <a:pt x="2221" y="16490"/>
                </a:lnTo>
                <a:cubicBezTo>
                  <a:pt x="1871" y="16490"/>
                  <a:pt x="1443" y="16054"/>
                  <a:pt x="1268" y="15522"/>
                </a:cubicBezTo>
                <a:lnTo>
                  <a:pt x="131" y="12058"/>
                </a:lnTo>
                <a:cubicBezTo>
                  <a:pt x="-44" y="11526"/>
                  <a:pt x="-44" y="10655"/>
                  <a:pt x="131" y="10122"/>
                </a:cubicBezTo>
                <a:lnTo>
                  <a:pt x="1268" y="6658"/>
                </a:lnTo>
                <a:cubicBezTo>
                  <a:pt x="1443" y="6126"/>
                  <a:pt x="1872" y="5690"/>
                  <a:pt x="2221" y="5690"/>
                </a:cubicBezTo>
                <a:lnTo>
                  <a:pt x="4495" y="5690"/>
                </a:lnTo>
                <a:cubicBezTo>
                  <a:pt x="4845" y="5690"/>
                  <a:pt x="5273" y="6126"/>
                  <a:pt x="5448" y="6658"/>
                </a:cubicBezTo>
                <a:lnTo>
                  <a:pt x="6083" y="8591"/>
                </a:lnTo>
                <a:cubicBezTo>
                  <a:pt x="6258" y="9123"/>
                  <a:pt x="6686" y="9559"/>
                  <a:pt x="7036" y="9558"/>
                </a:cubicBezTo>
                <a:lnTo>
                  <a:pt x="7291" y="9558"/>
                </a:lnTo>
                <a:cubicBezTo>
                  <a:pt x="7640" y="9558"/>
                  <a:pt x="8069" y="9123"/>
                  <a:pt x="8244" y="8590"/>
                </a:cubicBezTo>
                <a:lnTo>
                  <a:pt x="10746" y="968"/>
                </a:lnTo>
                <a:cubicBezTo>
                  <a:pt x="10921" y="436"/>
                  <a:pt x="11350" y="0"/>
                  <a:pt x="11699" y="0"/>
                </a:cubicBezTo>
                <a:lnTo>
                  <a:pt x="17518" y="0"/>
                </a:lnTo>
                <a:cubicBezTo>
                  <a:pt x="17868" y="0"/>
                  <a:pt x="18297" y="436"/>
                  <a:pt x="18472" y="968"/>
                </a:cubicBezTo>
                <a:lnTo>
                  <a:pt x="21381" y="9832"/>
                </a:lnTo>
                <a:cubicBezTo>
                  <a:pt x="21556" y="10365"/>
                  <a:pt x="21556" y="11236"/>
                  <a:pt x="21381" y="11768"/>
                </a:cubicBezTo>
                <a:lnTo>
                  <a:pt x="18472" y="20632"/>
                </a:lnTo>
                <a:cubicBezTo>
                  <a:pt x="18297" y="21164"/>
                  <a:pt x="17868" y="21600"/>
                  <a:pt x="17518" y="21600"/>
                </a:cubicBezTo>
                <a:lnTo>
                  <a:pt x="11699" y="21600"/>
                </a:lnTo>
                <a:cubicBezTo>
                  <a:pt x="11350" y="21600"/>
                  <a:pt x="10921" y="21164"/>
                  <a:pt x="10746" y="20632"/>
                </a:cubicBezTo>
                <a:lnTo>
                  <a:pt x="8244" y="13010"/>
                </a:lnTo>
                <a:cubicBezTo>
                  <a:pt x="8069" y="12477"/>
                  <a:pt x="7640" y="12042"/>
                  <a:pt x="7290" y="12042"/>
                </a:cubicBezTo>
                <a:lnTo>
                  <a:pt x="7226" y="12042"/>
                </a:lnTo>
                <a:cubicBezTo>
                  <a:pt x="6877" y="12042"/>
                  <a:pt x="6448" y="12477"/>
                  <a:pt x="6273" y="13010"/>
                </a:cubicBezTo>
                <a:cubicBezTo>
                  <a:pt x="6273" y="13010"/>
                  <a:pt x="5448" y="15522"/>
                  <a:pt x="5448" y="15522"/>
                </a:cubicBezTo>
                <a:close/>
              </a:path>
            </a:pathLst>
          </a:custGeom>
          <a:gradFill>
            <a:gsLst>
              <a:gs pos="0">
                <a:srgbClr val="F9B315"/>
              </a:gs>
              <a:gs pos="100000">
                <a:srgbClr val="E66B2F"/>
              </a:gs>
            </a:gsLst>
            <a:lin ang="2700000" scaled="1"/>
          </a:gradFill>
          <a:ln w="12700">
            <a:miter lim="400000"/>
          </a:ln>
        </p:spPr>
        <p:txBody>
          <a:bodyPr lIns="57150" tIns="57150" rIns="57150" bIns="57150" anchor="ctr"/>
          <a:lstStyle/>
          <a:p>
            <a:pPr defTabSz="685800"/>
            <a:endParaRPr sz="4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</a:endParaRP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FDB091AA-AD9D-46D1-924D-AB473D470A4C}"/>
              </a:ext>
            </a:extLst>
          </p:cNvPr>
          <p:cNvSpPr/>
          <p:nvPr/>
        </p:nvSpPr>
        <p:spPr>
          <a:xfrm>
            <a:off x="9600492" y="2587673"/>
            <a:ext cx="2275899" cy="2751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1" h="21600" extrusionOk="0">
                <a:moveTo>
                  <a:pt x="8985" y="17492"/>
                </a:moveTo>
                <a:cubicBezTo>
                  <a:pt x="9223" y="17835"/>
                  <a:pt x="9223" y="18397"/>
                  <a:pt x="8985" y="18741"/>
                </a:cubicBezTo>
                <a:lnTo>
                  <a:pt x="7433" y="20976"/>
                </a:lnTo>
                <a:cubicBezTo>
                  <a:pt x="7195" y="21319"/>
                  <a:pt x="6610" y="21600"/>
                  <a:pt x="6133" y="21600"/>
                </a:cubicBezTo>
                <a:lnTo>
                  <a:pt x="3030" y="21600"/>
                </a:lnTo>
                <a:cubicBezTo>
                  <a:pt x="2553" y="21600"/>
                  <a:pt x="1968" y="21319"/>
                  <a:pt x="1730" y="20976"/>
                </a:cubicBezTo>
                <a:lnTo>
                  <a:pt x="178" y="18741"/>
                </a:lnTo>
                <a:cubicBezTo>
                  <a:pt x="-60" y="18397"/>
                  <a:pt x="-60" y="17835"/>
                  <a:pt x="178" y="17492"/>
                </a:cubicBezTo>
                <a:lnTo>
                  <a:pt x="1730" y="15257"/>
                </a:lnTo>
                <a:cubicBezTo>
                  <a:pt x="1968" y="14914"/>
                  <a:pt x="2553" y="14633"/>
                  <a:pt x="3030" y="14633"/>
                </a:cubicBezTo>
                <a:lnTo>
                  <a:pt x="4761" y="14633"/>
                </a:lnTo>
                <a:cubicBezTo>
                  <a:pt x="5238" y="14633"/>
                  <a:pt x="5823" y="14352"/>
                  <a:pt x="6062" y="14008"/>
                </a:cubicBezTo>
                <a:lnTo>
                  <a:pt x="6235" y="13758"/>
                </a:lnTo>
                <a:cubicBezTo>
                  <a:pt x="6474" y="13415"/>
                  <a:pt x="6474" y="12853"/>
                  <a:pt x="6235" y="12509"/>
                </a:cubicBezTo>
                <a:lnTo>
                  <a:pt x="2822" y="7592"/>
                </a:lnTo>
                <a:cubicBezTo>
                  <a:pt x="2583" y="7248"/>
                  <a:pt x="2583" y="6686"/>
                  <a:pt x="2822" y="6343"/>
                </a:cubicBezTo>
                <a:lnTo>
                  <a:pt x="6791" y="624"/>
                </a:lnTo>
                <a:cubicBezTo>
                  <a:pt x="7030" y="281"/>
                  <a:pt x="7615" y="0"/>
                  <a:pt x="8092" y="0"/>
                </a:cubicBezTo>
                <a:lnTo>
                  <a:pt x="16032" y="0"/>
                </a:lnTo>
                <a:cubicBezTo>
                  <a:pt x="16508" y="0"/>
                  <a:pt x="17094" y="281"/>
                  <a:pt x="17332" y="625"/>
                </a:cubicBezTo>
                <a:lnTo>
                  <a:pt x="21302" y="6343"/>
                </a:lnTo>
                <a:cubicBezTo>
                  <a:pt x="21540" y="6686"/>
                  <a:pt x="21540" y="7248"/>
                  <a:pt x="21302" y="7592"/>
                </a:cubicBezTo>
                <a:lnTo>
                  <a:pt x="17332" y="13310"/>
                </a:lnTo>
                <a:cubicBezTo>
                  <a:pt x="17093" y="13654"/>
                  <a:pt x="16508" y="13935"/>
                  <a:pt x="16031" y="13935"/>
                </a:cubicBezTo>
                <a:lnTo>
                  <a:pt x="9204" y="13935"/>
                </a:lnTo>
                <a:cubicBezTo>
                  <a:pt x="8727" y="13935"/>
                  <a:pt x="8142" y="14216"/>
                  <a:pt x="7904" y="14559"/>
                </a:cubicBezTo>
                <a:lnTo>
                  <a:pt x="7860" y="14622"/>
                </a:lnTo>
                <a:cubicBezTo>
                  <a:pt x="7621" y="14966"/>
                  <a:pt x="7621" y="15528"/>
                  <a:pt x="7860" y="15871"/>
                </a:cubicBezTo>
                <a:cubicBezTo>
                  <a:pt x="7860" y="15871"/>
                  <a:pt x="8985" y="17492"/>
                  <a:pt x="8985" y="1749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57150" tIns="57150" rIns="57150" bIns="57150" anchor="ctr"/>
          <a:lstStyle/>
          <a:p>
            <a:pPr defTabSz="6858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500"/>
          </a:p>
        </p:txBody>
      </p:sp>
      <p:sp>
        <p:nvSpPr>
          <p:cNvPr id="12" name="CHANGE TEXT HERE">
            <a:extLst>
              <a:ext uri="{FF2B5EF4-FFF2-40B4-BE49-F238E27FC236}">
                <a16:creationId xmlns:a16="http://schemas.microsoft.com/office/drawing/2014/main" id="{63EC2634-40E9-4F74-96B7-F568FA590666}"/>
              </a:ext>
            </a:extLst>
          </p:cNvPr>
          <p:cNvSpPr/>
          <p:nvPr/>
        </p:nvSpPr>
        <p:spPr>
          <a:xfrm>
            <a:off x="3072776" y="4518158"/>
            <a:ext cx="2332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13" name="CHANGE TEXT HERE">
            <a:extLst>
              <a:ext uri="{FF2B5EF4-FFF2-40B4-BE49-F238E27FC236}">
                <a16:creationId xmlns:a16="http://schemas.microsoft.com/office/drawing/2014/main" id="{68B3F832-7B69-42D3-8CE3-3F2DACB2B938}"/>
              </a:ext>
            </a:extLst>
          </p:cNvPr>
          <p:cNvSpPr txBox="1"/>
          <p:nvPr/>
        </p:nvSpPr>
        <p:spPr>
          <a:xfrm>
            <a:off x="2879115" y="5022072"/>
            <a:ext cx="252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Contrary to popular belief, Lorem Ipsum is</a:t>
            </a:r>
          </a:p>
        </p:txBody>
      </p:sp>
      <p:sp>
        <p:nvSpPr>
          <p:cNvPr id="14" name="CHANGE TEXT HERE">
            <a:extLst>
              <a:ext uri="{FF2B5EF4-FFF2-40B4-BE49-F238E27FC236}">
                <a16:creationId xmlns:a16="http://schemas.microsoft.com/office/drawing/2014/main" id="{2A5032F4-04CE-4DA1-AB3E-D7BCB8FF8517}"/>
              </a:ext>
            </a:extLst>
          </p:cNvPr>
          <p:cNvSpPr/>
          <p:nvPr/>
        </p:nvSpPr>
        <p:spPr>
          <a:xfrm>
            <a:off x="12823793" y="5511767"/>
            <a:ext cx="2332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15" name="CHANGE TEXT HERE">
            <a:extLst>
              <a:ext uri="{FF2B5EF4-FFF2-40B4-BE49-F238E27FC236}">
                <a16:creationId xmlns:a16="http://schemas.microsoft.com/office/drawing/2014/main" id="{D8F3E8F6-70C8-4A38-BA59-0E93D2170124}"/>
              </a:ext>
            </a:extLst>
          </p:cNvPr>
          <p:cNvSpPr txBox="1"/>
          <p:nvPr/>
        </p:nvSpPr>
        <p:spPr>
          <a:xfrm>
            <a:off x="12823793" y="6015681"/>
            <a:ext cx="252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Contrary to popular belief, Lorem Ipsum is</a:t>
            </a:r>
          </a:p>
        </p:txBody>
      </p:sp>
      <p:sp>
        <p:nvSpPr>
          <p:cNvPr id="16" name="CHANGE TEXT HERE">
            <a:extLst>
              <a:ext uri="{FF2B5EF4-FFF2-40B4-BE49-F238E27FC236}">
                <a16:creationId xmlns:a16="http://schemas.microsoft.com/office/drawing/2014/main" id="{6A307AB1-CEF5-4C58-A836-0D48DC2289BC}"/>
              </a:ext>
            </a:extLst>
          </p:cNvPr>
          <p:cNvSpPr/>
          <p:nvPr/>
        </p:nvSpPr>
        <p:spPr>
          <a:xfrm>
            <a:off x="12067051" y="2938027"/>
            <a:ext cx="2332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17" name="CHANGE TEXT HERE">
            <a:extLst>
              <a:ext uri="{FF2B5EF4-FFF2-40B4-BE49-F238E27FC236}">
                <a16:creationId xmlns:a16="http://schemas.microsoft.com/office/drawing/2014/main" id="{6A7525B7-0BA6-4357-A3D5-9AD3339C4DC8}"/>
              </a:ext>
            </a:extLst>
          </p:cNvPr>
          <p:cNvSpPr txBox="1"/>
          <p:nvPr/>
        </p:nvSpPr>
        <p:spPr>
          <a:xfrm>
            <a:off x="12067051" y="3441941"/>
            <a:ext cx="252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Contrary to popular belief, Lorem Ipsum is</a:t>
            </a:r>
          </a:p>
        </p:txBody>
      </p:sp>
      <p:sp>
        <p:nvSpPr>
          <p:cNvPr id="18" name="CHANGE TEXT HERE">
            <a:extLst>
              <a:ext uri="{FF2B5EF4-FFF2-40B4-BE49-F238E27FC236}">
                <a16:creationId xmlns:a16="http://schemas.microsoft.com/office/drawing/2014/main" id="{B4B1D549-7531-402C-8D5B-C52E110CB72F}"/>
              </a:ext>
            </a:extLst>
          </p:cNvPr>
          <p:cNvSpPr/>
          <p:nvPr/>
        </p:nvSpPr>
        <p:spPr>
          <a:xfrm>
            <a:off x="11122171" y="7462600"/>
            <a:ext cx="2332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19" name="CHANGE TEXT HERE">
            <a:extLst>
              <a:ext uri="{FF2B5EF4-FFF2-40B4-BE49-F238E27FC236}">
                <a16:creationId xmlns:a16="http://schemas.microsoft.com/office/drawing/2014/main" id="{C04EA355-494A-4C2D-92B9-B4230AF37814}"/>
              </a:ext>
            </a:extLst>
          </p:cNvPr>
          <p:cNvSpPr txBox="1"/>
          <p:nvPr/>
        </p:nvSpPr>
        <p:spPr>
          <a:xfrm>
            <a:off x="11122171" y="7966514"/>
            <a:ext cx="252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Contrary to popular belief, Lorem Ipsum is</a:t>
            </a:r>
          </a:p>
        </p:txBody>
      </p:sp>
      <p:sp>
        <p:nvSpPr>
          <p:cNvPr id="20" name="CHANGE TEXT HERE">
            <a:extLst>
              <a:ext uri="{FF2B5EF4-FFF2-40B4-BE49-F238E27FC236}">
                <a16:creationId xmlns:a16="http://schemas.microsoft.com/office/drawing/2014/main" id="{6907A323-67AC-40F3-8485-8CF69F80F5A9}"/>
              </a:ext>
            </a:extLst>
          </p:cNvPr>
          <p:cNvSpPr/>
          <p:nvPr/>
        </p:nvSpPr>
        <p:spPr>
          <a:xfrm>
            <a:off x="3927284" y="6966792"/>
            <a:ext cx="2332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21" name="CHANGE TEXT HERE">
            <a:extLst>
              <a:ext uri="{FF2B5EF4-FFF2-40B4-BE49-F238E27FC236}">
                <a16:creationId xmlns:a16="http://schemas.microsoft.com/office/drawing/2014/main" id="{19A4F0FC-8B1F-4960-8937-633C085048B7}"/>
              </a:ext>
            </a:extLst>
          </p:cNvPr>
          <p:cNvSpPr txBox="1"/>
          <p:nvPr/>
        </p:nvSpPr>
        <p:spPr>
          <a:xfrm>
            <a:off x="3733623" y="7470706"/>
            <a:ext cx="252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Contrary to popular belief, Lorem Ipsum is</a:t>
            </a:r>
          </a:p>
        </p:txBody>
      </p:sp>
      <p:sp>
        <p:nvSpPr>
          <p:cNvPr id="22" name="CHANGE TEXT HERE">
            <a:extLst>
              <a:ext uri="{FF2B5EF4-FFF2-40B4-BE49-F238E27FC236}">
                <a16:creationId xmlns:a16="http://schemas.microsoft.com/office/drawing/2014/main" id="{7DF162C9-F2E1-4A44-B6B4-2261BB330E49}"/>
              </a:ext>
            </a:extLst>
          </p:cNvPr>
          <p:cNvSpPr/>
          <p:nvPr/>
        </p:nvSpPr>
        <p:spPr>
          <a:xfrm>
            <a:off x="4816153" y="2408486"/>
            <a:ext cx="2332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23" name="CHANGE TEXT HERE">
            <a:extLst>
              <a:ext uri="{FF2B5EF4-FFF2-40B4-BE49-F238E27FC236}">
                <a16:creationId xmlns:a16="http://schemas.microsoft.com/office/drawing/2014/main" id="{0603CCB1-2A63-4FA6-B2F6-CAB45D90062A}"/>
              </a:ext>
            </a:extLst>
          </p:cNvPr>
          <p:cNvSpPr txBox="1"/>
          <p:nvPr/>
        </p:nvSpPr>
        <p:spPr>
          <a:xfrm>
            <a:off x="4622492" y="2912400"/>
            <a:ext cx="252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Contrary to popular belief, Lorem Ipsum is</a:t>
            </a:r>
          </a:p>
        </p:txBody>
      </p:sp>
      <p:sp>
        <p:nvSpPr>
          <p:cNvPr id="30" name="ICON">
            <a:extLst>
              <a:ext uri="{FF2B5EF4-FFF2-40B4-BE49-F238E27FC236}">
                <a16:creationId xmlns:a16="http://schemas.microsoft.com/office/drawing/2014/main" id="{62A2D1A9-8AE5-4957-ADF6-CC2EB643AAE5}"/>
              </a:ext>
            </a:extLst>
          </p:cNvPr>
          <p:cNvSpPr>
            <a:spLocks/>
          </p:cNvSpPr>
          <p:nvPr/>
        </p:nvSpPr>
        <p:spPr bwMode="auto">
          <a:xfrm>
            <a:off x="6930760" y="6966792"/>
            <a:ext cx="890589" cy="802022"/>
          </a:xfrm>
          <a:custGeom>
            <a:avLst/>
            <a:gdLst>
              <a:gd name="T0" fmla="*/ 17 w 72"/>
              <a:gd name="T1" fmla="*/ 61 h 65"/>
              <a:gd name="T2" fmla="*/ 25 w 72"/>
              <a:gd name="T3" fmla="*/ 55 h 65"/>
              <a:gd name="T4" fmla="*/ 30 w 72"/>
              <a:gd name="T5" fmla="*/ 52 h 65"/>
              <a:gd name="T6" fmla="*/ 22 w 72"/>
              <a:gd name="T7" fmla="*/ 40 h 65"/>
              <a:gd name="T8" fmla="*/ 19 w 72"/>
              <a:gd name="T9" fmla="*/ 36 h 65"/>
              <a:gd name="T10" fmla="*/ 21 w 72"/>
              <a:gd name="T11" fmla="*/ 30 h 65"/>
              <a:gd name="T12" fmla="*/ 20 w 72"/>
              <a:gd name="T13" fmla="*/ 29 h 65"/>
              <a:gd name="T14" fmla="*/ 21 w 72"/>
              <a:gd name="T15" fmla="*/ 26 h 65"/>
              <a:gd name="T16" fmla="*/ 20 w 72"/>
              <a:gd name="T17" fmla="*/ 21 h 65"/>
              <a:gd name="T18" fmla="*/ 30 w 72"/>
              <a:gd name="T19" fmla="*/ 12 h 65"/>
              <a:gd name="T20" fmla="*/ 29 w 72"/>
              <a:gd name="T21" fmla="*/ 9 h 65"/>
              <a:gd name="T22" fmla="*/ 31 w 72"/>
              <a:gd name="T23" fmla="*/ 8 h 65"/>
              <a:gd name="T24" fmla="*/ 38 w 72"/>
              <a:gd name="T25" fmla="*/ 10 h 65"/>
              <a:gd name="T26" fmla="*/ 37 w 72"/>
              <a:gd name="T27" fmla="*/ 9 h 65"/>
              <a:gd name="T28" fmla="*/ 46 w 72"/>
              <a:gd name="T29" fmla="*/ 13 h 65"/>
              <a:gd name="T30" fmla="*/ 46 w 72"/>
              <a:gd name="T31" fmla="*/ 12 h 65"/>
              <a:gd name="T32" fmla="*/ 48 w 72"/>
              <a:gd name="T33" fmla="*/ 13 h 65"/>
              <a:gd name="T34" fmla="*/ 50 w 72"/>
              <a:gd name="T35" fmla="*/ 13 h 65"/>
              <a:gd name="T36" fmla="*/ 51 w 72"/>
              <a:gd name="T37" fmla="*/ 18 h 65"/>
              <a:gd name="T38" fmla="*/ 51 w 72"/>
              <a:gd name="T39" fmla="*/ 16 h 65"/>
              <a:gd name="T40" fmla="*/ 54 w 72"/>
              <a:gd name="T41" fmla="*/ 21 h 65"/>
              <a:gd name="T42" fmla="*/ 53 w 72"/>
              <a:gd name="T43" fmla="*/ 23 h 65"/>
              <a:gd name="T44" fmla="*/ 53 w 72"/>
              <a:gd name="T45" fmla="*/ 24 h 65"/>
              <a:gd name="T46" fmla="*/ 54 w 72"/>
              <a:gd name="T47" fmla="*/ 26 h 65"/>
              <a:gd name="T48" fmla="*/ 53 w 72"/>
              <a:gd name="T49" fmla="*/ 26 h 65"/>
              <a:gd name="T50" fmla="*/ 51 w 72"/>
              <a:gd name="T51" fmla="*/ 31 h 65"/>
              <a:gd name="T52" fmla="*/ 53 w 72"/>
              <a:gd name="T53" fmla="*/ 35 h 65"/>
              <a:gd name="T54" fmla="*/ 50 w 72"/>
              <a:gd name="T55" fmla="*/ 39 h 65"/>
              <a:gd name="T56" fmla="*/ 42 w 72"/>
              <a:gd name="T57" fmla="*/ 51 h 65"/>
              <a:gd name="T58" fmla="*/ 47 w 72"/>
              <a:gd name="T59" fmla="*/ 55 h 65"/>
              <a:gd name="T60" fmla="*/ 49 w 72"/>
              <a:gd name="T61" fmla="*/ 56 h 65"/>
              <a:gd name="T62" fmla="*/ 49 w 72"/>
              <a:gd name="T63" fmla="*/ 56 h 65"/>
              <a:gd name="T64" fmla="*/ 58 w 72"/>
              <a:gd name="T65" fmla="*/ 64 h 65"/>
              <a:gd name="T66" fmla="*/ 36 w 72"/>
              <a:gd name="T67" fmla="*/ 0 h 65"/>
              <a:gd name="T68" fmla="*/ 14 w 72"/>
              <a:gd name="T69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2" h="65">
                <a:moveTo>
                  <a:pt x="14" y="65"/>
                </a:moveTo>
                <a:cubicBezTo>
                  <a:pt x="15" y="64"/>
                  <a:pt x="16" y="63"/>
                  <a:pt x="17" y="61"/>
                </a:cubicBezTo>
                <a:cubicBezTo>
                  <a:pt x="19" y="60"/>
                  <a:pt x="22" y="58"/>
                  <a:pt x="23" y="57"/>
                </a:cubicBezTo>
                <a:cubicBezTo>
                  <a:pt x="23" y="56"/>
                  <a:pt x="24" y="55"/>
                  <a:pt x="25" y="55"/>
                </a:cubicBezTo>
                <a:cubicBezTo>
                  <a:pt x="26" y="55"/>
                  <a:pt x="28" y="55"/>
                  <a:pt x="30" y="54"/>
                </a:cubicBezTo>
                <a:cubicBezTo>
                  <a:pt x="30" y="52"/>
                  <a:pt x="30" y="52"/>
                  <a:pt x="30" y="52"/>
                </a:cubicBezTo>
                <a:cubicBezTo>
                  <a:pt x="27" y="50"/>
                  <a:pt x="22" y="45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0" y="40"/>
                  <a:pt x="19" y="38"/>
                  <a:pt x="19" y="36"/>
                </a:cubicBezTo>
                <a:cubicBezTo>
                  <a:pt x="19" y="34"/>
                  <a:pt x="20" y="33"/>
                  <a:pt x="21" y="32"/>
                </a:cubicBezTo>
                <a:cubicBezTo>
                  <a:pt x="20" y="32"/>
                  <a:pt x="21" y="31"/>
                  <a:pt x="21" y="30"/>
                </a:cubicBezTo>
                <a:cubicBezTo>
                  <a:pt x="21" y="29"/>
                  <a:pt x="21" y="29"/>
                  <a:pt x="21" y="29"/>
                </a:cubicBezTo>
                <a:cubicBezTo>
                  <a:pt x="20" y="30"/>
                  <a:pt x="20" y="30"/>
                  <a:pt x="20" y="29"/>
                </a:cubicBezTo>
                <a:cubicBezTo>
                  <a:pt x="20" y="29"/>
                  <a:pt x="20" y="28"/>
                  <a:pt x="21" y="27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4"/>
                  <a:pt x="21" y="22"/>
                  <a:pt x="22" y="20"/>
                </a:cubicBezTo>
                <a:cubicBezTo>
                  <a:pt x="21" y="20"/>
                  <a:pt x="20" y="22"/>
                  <a:pt x="20" y="21"/>
                </a:cubicBezTo>
                <a:cubicBezTo>
                  <a:pt x="21" y="19"/>
                  <a:pt x="23" y="15"/>
                  <a:pt x="26" y="14"/>
                </a:cubicBezTo>
                <a:cubicBezTo>
                  <a:pt x="27" y="13"/>
                  <a:pt x="28" y="12"/>
                  <a:pt x="30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27" y="11"/>
                  <a:pt x="29" y="9"/>
                  <a:pt x="29" y="9"/>
                </a:cubicBezTo>
                <a:cubicBezTo>
                  <a:pt x="28" y="11"/>
                  <a:pt x="31" y="10"/>
                  <a:pt x="31" y="10"/>
                </a:cubicBezTo>
                <a:cubicBezTo>
                  <a:pt x="31" y="10"/>
                  <a:pt x="31" y="8"/>
                  <a:pt x="31" y="8"/>
                </a:cubicBezTo>
                <a:cubicBezTo>
                  <a:pt x="32" y="11"/>
                  <a:pt x="38" y="10"/>
                  <a:pt x="38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9" y="11"/>
                  <a:pt x="40" y="11"/>
                  <a:pt x="40" y="11"/>
                </a:cubicBezTo>
                <a:cubicBezTo>
                  <a:pt x="40" y="10"/>
                  <a:pt x="38" y="9"/>
                  <a:pt x="37" y="9"/>
                </a:cubicBezTo>
                <a:cubicBezTo>
                  <a:pt x="37" y="9"/>
                  <a:pt x="43" y="9"/>
                  <a:pt x="45" y="12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1"/>
                  <a:pt x="45" y="11"/>
                  <a:pt x="46" y="12"/>
                </a:cubicBezTo>
                <a:cubicBezTo>
                  <a:pt x="47" y="12"/>
                  <a:pt x="47" y="13"/>
                  <a:pt x="48" y="14"/>
                </a:cubicBezTo>
                <a:cubicBezTo>
                  <a:pt x="48" y="14"/>
                  <a:pt x="48" y="13"/>
                  <a:pt x="48" y="13"/>
                </a:cubicBezTo>
                <a:cubicBezTo>
                  <a:pt x="49" y="14"/>
                  <a:pt x="48" y="14"/>
                  <a:pt x="49" y="14"/>
                </a:cubicBezTo>
                <a:cubicBezTo>
                  <a:pt x="49" y="14"/>
                  <a:pt x="49" y="12"/>
                  <a:pt x="50" y="13"/>
                </a:cubicBezTo>
                <a:cubicBezTo>
                  <a:pt x="50" y="15"/>
                  <a:pt x="51" y="17"/>
                  <a:pt x="51" y="18"/>
                </a:cubicBezTo>
                <a:cubicBezTo>
                  <a:pt x="51" y="18"/>
                  <a:pt x="51" y="18"/>
                  <a:pt x="51" y="18"/>
                </a:cubicBezTo>
                <a:cubicBezTo>
                  <a:pt x="51" y="18"/>
                  <a:pt x="51" y="18"/>
                  <a:pt x="51" y="18"/>
                </a:cubicBezTo>
                <a:cubicBezTo>
                  <a:pt x="52" y="17"/>
                  <a:pt x="51" y="17"/>
                  <a:pt x="51" y="16"/>
                </a:cubicBezTo>
                <a:cubicBezTo>
                  <a:pt x="52" y="17"/>
                  <a:pt x="52" y="19"/>
                  <a:pt x="52" y="21"/>
                </a:cubicBezTo>
                <a:cubicBezTo>
                  <a:pt x="53" y="20"/>
                  <a:pt x="55" y="20"/>
                  <a:pt x="54" y="21"/>
                </a:cubicBezTo>
                <a:cubicBezTo>
                  <a:pt x="53" y="21"/>
                  <a:pt x="53" y="22"/>
                  <a:pt x="52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23"/>
                  <a:pt x="54" y="22"/>
                  <a:pt x="53" y="23"/>
                </a:cubicBezTo>
                <a:cubicBezTo>
                  <a:pt x="53" y="23"/>
                  <a:pt x="53" y="24"/>
                  <a:pt x="53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4" y="24"/>
                  <a:pt x="54" y="26"/>
                  <a:pt x="54" y="26"/>
                </a:cubicBezTo>
                <a:cubicBezTo>
                  <a:pt x="53" y="25"/>
                  <a:pt x="53" y="24"/>
                  <a:pt x="53" y="25"/>
                </a:cubicBezTo>
                <a:cubicBezTo>
                  <a:pt x="53" y="25"/>
                  <a:pt x="53" y="26"/>
                  <a:pt x="53" y="26"/>
                </a:cubicBezTo>
                <a:cubicBezTo>
                  <a:pt x="53" y="30"/>
                  <a:pt x="53" y="30"/>
                  <a:pt x="53" y="30"/>
                </a:cubicBezTo>
                <a:cubicBezTo>
                  <a:pt x="52" y="30"/>
                  <a:pt x="52" y="31"/>
                  <a:pt x="51" y="31"/>
                </a:cubicBezTo>
                <a:cubicBezTo>
                  <a:pt x="51" y="31"/>
                  <a:pt x="51" y="31"/>
                  <a:pt x="51" y="31"/>
                </a:cubicBezTo>
                <a:cubicBezTo>
                  <a:pt x="53" y="32"/>
                  <a:pt x="53" y="33"/>
                  <a:pt x="53" y="35"/>
                </a:cubicBezTo>
                <a:cubicBezTo>
                  <a:pt x="53" y="37"/>
                  <a:pt x="52" y="39"/>
                  <a:pt x="51" y="39"/>
                </a:cubicBezTo>
                <a:cubicBezTo>
                  <a:pt x="50" y="39"/>
                  <a:pt x="50" y="39"/>
                  <a:pt x="50" y="39"/>
                </a:cubicBezTo>
                <a:cubicBezTo>
                  <a:pt x="50" y="40"/>
                  <a:pt x="50" y="40"/>
                  <a:pt x="50" y="40"/>
                </a:cubicBezTo>
                <a:cubicBezTo>
                  <a:pt x="50" y="45"/>
                  <a:pt x="46" y="49"/>
                  <a:pt x="42" y="51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5"/>
                  <a:pt x="46" y="55"/>
                  <a:pt x="47" y="55"/>
                </a:cubicBezTo>
                <a:cubicBezTo>
                  <a:pt x="48" y="56"/>
                  <a:pt x="48" y="56"/>
                  <a:pt x="48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50" y="57"/>
                  <a:pt x="53" y="60"/>
                  <a:pt x="55" y="61"/>
                </a:cubicBezTo>
                <a:cubicBezTo>
                  <a:pt x="56" y="62"/>
                  <a:pt x="57" y="64"/>
                  <a:pt x="58" y="64"/>
                </a:cubicBezTo>
                <a:cubicBezTo>
                  <a:pt x="66" y="58"/>
                  <a:pt x="72" y="48"/>
                  <a:pt x="72" y="36"/>
                </a:cubicBezTo>
                <a:cubicBezTo>
                  <a:pt x="72" y="16"/>
                  <a:pt x="5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48"/>
                  <a:pt x="5" y="58"/>
                  <a:pt x="14" y="65"/>
                </a:cubicBezTo>
                <a:cubicBezTo>
                  <a:pt x="14" y="65"/>
                  <a:pt x="14" y="65"/>
                  <a:pt x="14" y="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31" name="ICON">
            <a:extLst>
              <a:ext uri="{FF2B5EF4-FFF2-40B4-BE49-F238E27FC236}">
                <a16:creationId xmlns:a16="http://schemas.microsoft.com/office/drawing/2014/main" id="{2D445326-FC01-4D35-88BC-E788831536F3}"/>
              </a:ext>
            </a:extLst>
          </p:cNvPr>
          <p:cNvSpPr>
            <a:spLocks/>
          </p:cNvSpPr>
          <p:nvPr/>
        </p:nvSpPr>
        <p:spPr bwMode="auto">
          <a:xfrm>
            <a:off x="6174677" y="4671068"/>
            <a:ext cx="718376" cy="617509"/>
          </a:xfrm>
          <a:custGeom>
            <a:avLst/>
            <a:gdLst>
              <a:gd name="T0" fmla="*/ 28 w 58"/>
              <a:gd name="T1" fmla="*/ 49 h 50"/>
              <a:gd name="T2" fmla="*/ 8 w 58"/>
              <a:gd name="T3" fmla="*/ 30 h 50"/>
              <a:gd name="T4" fmla="*/ 0 w 58"/>
              <a:gd name="T5" fmla="*/ 15 h 50"/>
              <a:gd name="T6" fmla="*/ 16 w 58"/>
              <a:gd name="T7" fmla="*/ 0 h 50"/>
              <a:gd name="T8" fmla="*/ 29 w 58"/>
              <a:gd name="T9" fmla="*/ 7 h 50"/>
              <a:gd name="T10" fmla="*/ 43 w 58"/>
              <a:gd name="T11" fmla="*/ 0 h 50"/>
              <a:gd name="T12" fmla="*/ 58 w 58"/>
              <a:gd name="T13" fmla="*/ 15 h 50"/>
              <a:gd name="T14" fmla="*/ 51 w 58"/>
              <a:gd name="T15" fmla="*/ 30 h 50"/>
              <a:gd name="T16" fmla="*/ 31 w 58"/>
              <a:gd name="T17" fmla="*/ 49 h 50"/>
              <a:gd name="T18" fmla="*/ 29 w 58"/>
              <a:gd name="T19" fmla="*/ 50 h 50"/>
              <a:gd name="T20" fmla="*/ 28 w 58"/>
              <a:gd name="T21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" h="50">
                <a:moveTo>
                  <a:pt x="28" y="49"/>
                </a:moveTo>
                <a:cubicBezTo>
                  <a:pt x="8" y="30"/>
                  <a:pt x="8" y="30"/>
                  <a:pt x="8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6"/>
                  <a:pt x="6" y="0"/>
                  <a:pt x="16" y="0"/>
                </a:cubicBezTo>
                <a:cubicBezTo>
                  <a:pt x="21" y="0"/>
                  <a:pt x="27" y="5"/>
                  <a:pt x="29" y="7"/>
                </a:cubicBezTo>
                <a:cubicBezTo>
                  <a:pt x="32" y="5"/>
                  <a:pt x="37" y="0"/>
                  <a:pt x="43" y="0"/>
                </a:cubicBezTo>
                <a:cubicBezTo>
                  <a:pt x="52" y="0"/>
                  <a:pt x="58" y="6"/>
                  <a:pt x="58" y="15"/>
                </a:cubicBezTo>
                <a:cubicBezTo>
                  <a:pt x="58" y="23"/>
                  <a:pt x="51" y="30"/>
                  <a:pt x="51" y="30"/>
                </a:cubicBezTo>
                <a:cubicBezTo>
                  <a:pt x="31" y="49"/>
                  <a:pt x="31" y="49"/>
                  <a:pt x="31" y="49"/>
                </a:cubicBezTo>
                <a:cubicBezTo>
                  <a:pt x="30" y="50"/>
                  <a:pt x="30" y="50"/>
                  <a:pt x="29" y="50"/>
                </a:cubicBezTo>
                <a:cubicBezTo>
                  <a:pt x="29" y="50"/>
                  <a:pt x="28" y="50"/>
                  <a:pt x="28" y="49"/>
                </a:cubicBezTo>
              </a:path>
            </a:pathLst>
          </a:custGeom>
          <a:gradFill>
            <a:gsLst>
              <a:gs pos="0">
                <a:srgbClr val="DE394A"/>
              </a:gs>
              <a:gs pos="100000">
                <a:srgbClr val="E66B2F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32" name="ICON">
            <a:extLst>
              <a:ext uri="{FF2B5EF4-FFF2-40B4-BE49-F238E27FC236}">
                <a16:creationId xmlns:a16="http://schemas.microsoft.com/office/drawing/2014/main" id="{480F9C51-E25C-4036-B128-3F2779C671F5}"/>
              </a:ext>
            </a:extLst>
          </p:cNvPr>
          <p:cNvSpPr>
            <a:spLocks noEditPoints="1"/>
          </p:cNvSpPr>
          <p:nvPr/>
        </p:nvSpPr>
        <p:spPr bwMode="auto">
          <a:xfrm>
            <a:off x="9600492" y="7581888"/>
            <a:ext cx="681474" cy="679013"/>
          </a:xfrm>
          <a:custGeom>
            <a:avLst/>
            <a:gdLst>
              <a:gd name="T0" fmla="*/ 44 w 55"/>
              <a:gd name="T1" fmla="*/ 28 h 55"/>
              <a:gd name="T2" fmla="*/ 37 w 55"/>
              <a:gd name="T3" fmla="*/ 34 h 55"/>
              <a:gd name="T4" fmla="*/ 37 w 55"/>
              <a:gd name="T5" fmla="*/ 47 h 55"/>
              <a:gd name="T6" fmla="*/ 36 w 55"/>
              <a:gd name="T7" fmla="*/ 47 h 55"/>
              <a:gd name="T8" fmla="*/ 23 w 55"/>
              <a:gd name="T9" fmla="*/ 55 h 55"/>
              <a:gd name="T10" fmla="*/ 23 w 55"/>
              <a:gd name="T11" fmla="*/ 55 h 55"/>
              <a:gd name="T12" fmla="*/ 22 w 55"/>
              <a:gd name="T13" fmla="*/ 55 h 55"/>
              <a:gd name="T14" fmla="*/ 20 w 55"/>
              <a:gd name="T15" fmla="*/ 53 h 55"/>
              <a:gd name="T16" fmla="*/ 19 w 55"/>
              <a:gd name="T17" fmla="*/ 52 h 55"/>
              <a:gd name="T18" fmla="*/ 22 w 55"/>
              <a:gd name="T19" fmla="*/ 42 h 55"/>
              <a:gd name="T20" fmla="*/ 13 w 55"/>
              <a:gd name="T21" fmla="*/ 33 h 55"/>
              <a:gd name="T22" fmla="*/ 3 w 55"/>
              <a:gd name="T23" fmla="*/ 36 h 55"/>
              <a:gd name="T24" fmla="*/ 3 w 55"/>
              <a:gd name="T25" fmla="*/ 36 h 55"/>
              <a:gd name="T26" fmla="*/ 2 w 55"/>
              <a:gd name="T27" fmla="*/ 35 h 55"/>
              <a:gd name="T28" fmla="*/ 0 w 55"/>
              <a:gd name="T29" fmla="*/ 33 h 55"/>
              <a:gd name="T30" fmla="*/ 0 w 55"/>
              <a:gd name="T31" fmla="*/ 32 h 55"/>
              <a:gd name="T32" fmla="*/ 7 w 55"/>
              <a:gd name="T33" fmla="*/ 19 h 55"/>
              <a:gd name="T34" fmla="*/ 8 w 55"/>
              <a:gd name="T35" fmla="*/ 18 h 55"/>
              <a:gd name="T36" fmla="*/ 21 w 55"/>
              <a:gd name="T37" fmla="*/ 17 h 55"/>
              <a:gd name="T38" fmla="*/ 27 w 55"/>
              <a:gd name="T39" fmla="*/ 11 h 55"/>
              <a:gd name="T40" fmla="*/ 54 w 55"/>
              <a:gd name="T41" fmla="*/ 0 h 55"/>
              <a:gd name="T42" fmla="*/ 55 w 55"/>
              <a:gd name="T43" fmla="*/ 1 h 55"/>
              <a:gd name="T44" fmla="*/ 44 w 55"/>
              <a:gd name="T45" fmla="*/ 28 h 55"/>
              <a:gd name="T46" fmla="*/ 44 w 55"/>
              <a:gd name="T47" fmla="*/ 7 h 55"/>
              <a:gd name="T48" fmla="*/ 41 w 55"/>
              <a:gd name="T49" fmla="*/ 11 h 55"/>
              <a:gd name="T50" fmla="*/ 44 w 55"/>
              <a:gd name="T51" fmla="*/ 14 h 55"/>
              <a:gd name="T52" fmla="*/ 48 w 55"/>
              <a:gd name="T53" fmla="*/ 11 h 55"/>
              <a:gd name="T54" fmla="*/ 44 w 55"/>
              <a:gd name="T55" fmla="*/ 7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" h="55">
                <a:moveTo>
                  <a:pt x="44" y="28"/>
                </a:moveTo>
                <a:cubicBezTo>
                  <a:pt x="42" y="30"/>
                  <a:pt x="40" y="32"/>
                  <a:pt x="37" y="34"/>
                </a:cubicBezTo>
                <a:cubicBezTo>
                  <a:pt x="37" y="47"/>
                  <a:pt x="37" y="47"/>
                  <a:pt x="37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2" y="55"/>
                  <a:pt x="22" y="55"/>
                  <a:pt x="22" y="55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2"/>
                  <a:pt x="19" y="52"/>
                  <a:pt x="19" y="52"/>
                </a:cubicBezTo>
                <a:cubicBezTo>
                  <a:pt x="22" y="42"/>
                  <a:pt x="22" y="42"/>
                  <a:pt x="22" y="42"/>
                </a:cubicBezTo>
                <a:cubicBezTo>
                  <a:pt x="13" y="33"/>
                  <a:pt x="13" y="33"/>
                  <a:pt x="13" y="33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2" y="35"/>
                  <a:pt x="2" y="35"/>
                  <a:pt x="2" y="3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0" y="32"/>
                  <a:pt x="0" y="32"/>
                </a:cubicBezTo>
                <a:cubicBezTo>
                  <a:pt x="7" y="19"/>
                  <a:pt x="7" y="19"/>
                  <a:pt x="7" y="19"/>
                </a:cubicBezTo>
                <a:cubicBezTo>
                  <a:pt x="8" y="18"/>
                  <a:pt x="8" y="18"/>
                  <a:pt x="8" y="18"/>
                </a:cubicBezTo>
                <a:cubicBezTo>
                  <a:pt x="21" y="17"/>
                  <a:pt x="21" y="17"/>
                  <a:pt x="21" y="17"/>
                </a:cubicBezTo>
                <a:cubicBezTo>
                  <a:pt x="23" y="15"/>
                  <a:pt x="25" y="13"/>
                  <a:pt x="27" y="11"/>
                </a:cubicBezTo>
                <a:cubicBezTo>
                  <a:pt x="36" y="2"/>
                  <a:pt x="42" y="0"/>
                  <a:pt x="54" y="0"/>
                </a:cubicBezTo>
                <a:cubicBezTo>
                  <a:pt x="55" y="0"/>
                  <a:pt x="55" y="0"/>
                  <a:pt x="55" y="1"/>
                </a:cubicBezTo>
                <a:cubicBezTo>
                  <a:pt x="55" y="12"/>
                  <a:pt x="52" y="20"/>
                  <a:pt x="44" y="28"/>
                </a:cubicBezTo>
                <a:moveTo>
                  <a:pt x="44" y="7"/>
                </a:moveTo>
                <a:cubicBezTo>
                  <a:pt x="43" y="7"/>
                  <a:pt x="41" y="9"/>
                  <a:pt x="41" y="11"/>
                </a:cubicBezTo>
                <a:cubicBezTo>
                  <a:pt x="41" y="12"/>
                  <a:pt x="43" y="14"/>
                  <a:pt x="44" y="14"/>
                </a:cubicBezTo>
                <a:cubicBezTo>
                  <a:pt x="46" y="14"/>
                  <a:pt x="48" y="12"/>
                  <a:pt x="48" y="11"/>
                </a:cubicBezTo>
                <a:cubicBezTo>
                  <a:pt x="48" y="9"/>
                  <a:pt x="46" y="7"/>
                  <a:pt x="44" y="7"/>
                </a:cubicBezTo>
              </a:path>
            </a:pathLst>
          </a:custGeom>
          <a:gradFill>
            <a:gsLst>
              <a:gs pos="0">
                <a:srgbClr val="DE394A"/>
              </a:gs>
              <a:gs pos="100000">
                <a:srgbClr val="E66B2F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33" name="ICON">
            <a:extLst>
              <a:ext uri="{FF2B5EF4-FFF2-40B4-BE49-F238E27FC236}">
                <a16:creationId xmlns:a16="http://schemas.microsoft.com/office/drawing/2014/main" id="{2BB6DF0F-2DFC-4B05-9E29-C497C4B02B4B}"/>
              </a:ext>
            </a:extLst>
          </p:cNvPr>
          <p:cNvSpPr>
            <a:spLocks noEditPoints="1"/>
          </p:cNvSpPr>
          <p:nvPr/>
        </p:nvSpPr>
        <p:spPr bwMode="auto">
          <a:xfrm>
            <a:off x="7947516" y="2616148"/>
            <a:ext cx="659452" cy="673725"/>
          </a:xfrm>
          <a:custGeom>
            <a:avLst/>
            <a:gdLst>
              <a:gd name="T0" fmla="*/ 46 w 46"/>
              <a:gd name="T1" fmla="*/ 27 h 47"/>
              <a:gd name="T2" fmla="*/ 45 w 46"/>
              <a:gd name="T3" fmla="*/ 28 h 47"/>
              <a:gd name="T4" fmla="*/ 40 w 46"/>
              <a:gd name="T5" fmla="*/ 29 h 47"/>
              <a:gd name="T6" fmla="*/ 39 w 46"/>
              <a:gd name="T7" fmla="*/ 31 h 47"/>
              <a:gd name="T8" fmla="*/ 42 w 46"/>
              <a:gd name="T9" fmla="*/ 36 h 47"/>
              <a:gd name="T10" fmla="*/ 42 w 46"/>
              <a:gd name="T11" fmla="*/ 36 h 47"/>
              <a:gd name="T12" fmla="*/ 42 w 46"/>
              <a:gd name="T13" fmla="*/ 37 h 47"/>
              <a:gd name="T14" fmla="*/ 36 w 46"/>
              <a:gd name="T15" fmla="*/ 42 h 47"/>
              <a:gd name="T16" fmla="*/ 35 w 46"/>
              <a:gd name="T17" fmla="*/ 42 h 47"/>
              <a:gd name="T18" fmla="*/ 31 w 46"/>
              <a:gd name="T19" fmla="*/ 39 h 47"/>
              <a:gd name="T20" fmla="*/ 28 w 46"/>
              <a:gd name="T21" fmla="*/ 40 h 47"/>
              <a:gd name="T22" fmla="*/ 27 w 46"/>
              <a:gd name="T23" fmla="*/ 46 h 47"/>
              <a:gd name="T24" fmla="*/ 26 w 46"/>
              <a:gd name="T25" fmla="*/ 47 h 47"/>
              <a:gd name="T26" fmla="*/ 20 w 46"/>
              <a:gd name="T27" fmla="*/ 47 h 47"/>
              <a:gd name="T28" fmla="*/ 19 w 46"/>
              <a:gd name="T29" fmla="*/ 46 h 47"/>
              <a:gd name="T30" fmla="*/ 18 w 46"/>
              <a:gd name="T31" fmla="*/ 40 h 47"/>
              <a:gd name="T32" fmla="*/ 15 w 46"/>
              <a:gd name="T33" fmla="*/ 39 h 47"/>
              <a:gd name="T34" fmla="*/ 11 w 46"/>
              <a:gd name="T35" fmla="*/ 42 h 47"/>
              <a:gd name="T36" fmla="*/ 10 w 46"/>
              <a:gd name="T37" fmla="*/ 42 h 47"/>
              <a:gd name="T38" fmla="*/ 9 w 46"/>
              <a:gd name="T39" fmla="*/ 42 h 47"/>
              <a:gd name="T40" fmla="*/ 4 w 46"/>
              <a:gd name="T41" fmla="*/ 37 h 47"/>
              <a:gd name="T42" fmla="*/ 4 w 46"/>
              <a:gd name="T43" fmla="*/ 36 h 47"/>
              <a:gd name="T44" fmla="*/ 4 w 46"/>
              <a:gd name="T45" fmla="*/ 36 h 47"/>
              <a:gd name="T46" fmla="*/ 8 w 46"/>
              <a:gd name="T47" fmla="*/ 32 h 47"/>
              <a:gd name="T48" fmla="*/ 6 w 46"/>
              <a:gd name="T49" fmla="*/ 29 h 47"/>
              <a:gd name="T50" fmla="*/ 1 w 46"/>
              <a:gd name="T51" fmla="*/ 28 h 47"/>
              <a:gd name="T52" fmla="*/ 0 w 46"/>
              <a:gd name="T53" fmla="*/ 27 h 47"/>
              <a:gd name="T54" fmla="*/ 0 w 46"/>
              <a:gd name="T55" fmla="*/ 20 h 47"/>
              <a:gd name="T56" fmla="*/ 1 w 46"/>
              <a:gd name="T57" fmla="*/ 19 h 47"/>
              <a:gd name="T58" fmla="*/ 6 w 46"/>
              <a:gd name="T59" fmla="*/ 18 h 47"/>
              <a:gd name="T60" fmla="*/ 7 w 46"/>
              <a:gd name="T61" fmla="*/ 15 h 47"/>
              <a:gd name="T62" fmla="*/ 4 w 46"/>
              <a:gd name="T63" fmla="*/ 11 h 47"/>
              <a:gd name="T64" fmla="*/ 4 w 46"/>
              <a:gd name="T65" fmla="*/ 10 h 47"/>
              <a:gd name="T66" fmla="*/ 4 w 46"/>
              <a:gd name="T67" fmla="*/ 10 h 47"/>
              <a:gd name="T68" fmla="*/ 10 w 46"/>
              <a:gd name="T69" fmla="*/ 4 h 47"/>
              <a:gd name="T70" fmla="*/ 11 w 46"/>
              <a:gd name="T71" fmla="*/ 5 h 47"/>
              <a:gd name="T72" fmla="*/ 15 w 46"/>
              <a:gd name="T73" fmla="*/ 8 h 47"/>
              <a:gd name="T74" fmla="*/ 18 w 46"/>
              <a:gd name="T75" fmla="*/ 7 h 47"/>
              <a:gd name="T76" fmla="*/ 19 w 46"/>
              <a:gd name="T77" fmla="*/ 1 h 47"/>
              <a:gd name="T78" fmla="*/ 20 w 46"/>
              <a:gd name="T79" fmla="*/ 0 h 47"/>
              <a:gd name="T80" fmla="*/ 26 w 46"/>
              <a:gd name="T81" fmla="*/ 0 h 47"/>
              <a:gd name="T82" fmla="*/ 27 w 46"/>
              <a:gd name="T83" fmla="*/ 1 h 47"/>
              <a:gd name="T84" fmla="*/ 28 w 46"/>
              <a:gd name="T85" fmla="*/ 7 h 47"/>
              <a:gd name="T86" fmla="*/ 31 w 46"/>
              <a:gd name="T87" fmla="*/ 8 h 47"/>
              <a:gd name="T88" fmla="*/ 35 w 46"/>
              <a:gd name="T89" fmla="*/ 5 h 47"/>
              <a:gd name="T90" fmla="*/ 36 w 46"/>
              <a:gd name="T91" fmla="*/ 4 h 47"/>
              <a:gd name="T92" fmla="*/ 37 w 46"/>
              <a:gd name="T93" fmla="*/ 5 h 47"/>
              <a:gd name="T94" fmla="*/ 42 w 46"/>
              <a:gd name="T95" fmla="*/ 10 h 47"/>
              <a:gd name="T96" fmla="*/ 42 w 46"/>
              <a:gd name="T97" fmla="*/ 10 h 47"/>
              <a:gd name="T98" fmla="*/ 42 w 46"/>
              <a:gd name="T99" fmla="*/ 11 h 47"/>
              <a:gd name="T100" fmla="*/ 39 w 46"/>
              <a:gd name="T101" fmla="*/ 15 h 47"/>
              <a:gd name="T102" fmla="*/ 40 w 46"/>
              <a:gd name="T103" fmla="*/ 18 h 47"/>
              <a:gd name="T104" fmla="*/ 45 w 46"/>
              <a:gd name="T105" fmla="*/ 19 h 47"/>
              <a:gd name="T106" fmla="*/ 46 w 46"/>
              <a:gd name="T107" fmla="*/ 20 h 47"/>
              <a:gd name="T108" fmla="*/ 46 w 46"/>
              <a:gd name="T109" fmla="*/ 27 h 47"/>
              <a:gd name="T110" fmla="*/ 23 w 46"/>
              <a:gd name="T111" fmla="*/ 16 h 47"/>
              <a:gd name="T112" fmla="*/ 15 w 46"/>
              <a:gd name="T113" fmla="*/ 23 h 47"/>
              <a:gd name="T114" fmla="*/ 23 w 46"/>
              <a:gd name="T115" fmla="*/ 31 h 47"/>
              <a:gd name="T116" fmla="*/ 31 w 46"/>
              <a:gd name="T117" fmla="*/ 23 h 47"/>
              <a:gd name="T118" fmla="*/ 23 w 46"/>
              <a:gd name="T119" fmla="*/ 1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6" h="47">
                <a:moveTo>
                  <a:pt x="46" y="27"/>
                </a:moveTo>
                <a:cubicBezTo>
                  <a:pt x="46" y="27"/>
                  <a:pt x="46" y="28"/>
                  <a:pt x="45" y="28"/>
                </a:cubicBezTo>
                <a:cubicBezTo>
                  <a:pt x="40" y="29"/>
                  <a:pt x="40" y="29"/>
                  <a:pt x="40" y="29"/>
                </a:cubicBezTo>
                <a:cubicBezTo>
                  <a:pt x="39" y="30"/>
                  <a:pt x="39" y="31"/>
                  <a:pt x="39" y="31"/>
                </a:cubicBezTo>
                <a:cubicBezTo>
                  <a:pt x="40" y="33"/>
                  <a:pt x="41" y="34"/>
                  <a:pt x="42" y="36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7"/>
                  <a:pt x="42" y="37"/>
                  <a:pt x="42" y="37"/>
                </a:cubicBezTo>
                <a:cubicBezTo>
                  <a:pt x="41" y="38"/>
                  <a:pt x="37" y="42"/>
                  <a:pt x="36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1" y="39"/>
                  <a:pt x="31" y="39"/>
                  <a:pt x="31" y="39"/>
                </a:cubicBezTo>
                <a:cubicBezTo>
                  <a:pt x="30" y="39"/>
                  <a:pt x="29" y="40"/>
                  <a:pt x="28" y="40"/>
                </a:cubicBezTo>
                <a:cubicBezTo>
                  <a:pt x="28" y="42"/>
                  <a:pt x="28" y="44"/>
                  <a:pt x="27" y="46"/>
                </a:cubicBezTo>
                <a:cubicBezTo>
                  <a:pt x="27" y="46"/>
                  <a:pt x="27" y="47"/>
                  <a:pt x="26" y="47"/>
                </a:cubicBezTo>
                <a:cubicBezTo>
                  <a:pt x="20" y="47"/>
                  <a:pt x="20" y="47"/>
                  <a:pt x="20" y="47"/>
                </a:cubicBezTo>
                <a:cubicBezTo>
                  <a:pt x="19" y="47"/>
                  <a:pt x="19" y="46"/>
                  <a:pt x="19" y="46"/>
                </a:cubicBezTo>
                <a:cubicBezTo>
                  <a:pt x="18" y="40"/>
                  <a:pt x="18" y="40"/>
                  <a:pt x="18" y="40"/>
                </a:cubicBezTo>
                <a:cubicBezTo>
                  <a:pt x="17" y="40"/>
                  <a:pt x="16" y="39"/>
                  <a:pt x="15" y="39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9" y="42"/>
                  <a:pt x="9" y="42"/>
                </a:cubicBezTo>
                <a:cubicBezTo>
                  <a:pt x="8" y="41"/>
                  <a:pt x="6" y="39"/>
                  <a:pt x="4" y="37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5" y="34"/>
                  <a:pt x="6" y="33"/>
                  <a:pt x="8" y="32"/>
                </a:cubicBezTo>
                <a:cubicBezTo>
                  <a:pt x="7" y="31"/>
                  <a:pt x="7" y="30"/>
                  <a:pt x="6" y="29"/>
                </a:cubicBezTo>
                <a:cubicBezTo>
                  <a:pt x="1" y="28"/>
                  <a:pt x="1" y="28"/>
                  <a:pt x="1" y="28"/>
                </a:cubicBezTo>
                <a:cubicBezTo>
                  <a:pt x="0" y="28"/>
                  <a:pt x="0" y="27"/>
                  <a:pt x="0" y="27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6" y="18"/>
                  <a:pt x="6" y="18"/>
                  <a:pt x="6" y="18"/>
                </a:cubicBezTo>
                <a:cubicBezTo>
                  <a:pt x="7" y="17"/>
                  <a:pt x="7" y="16"/>
                  <a:pt x="7" y="15"/>
                </a:cubicBezTo>
                <a:cubicBezTo>
                  <a:pt x="6" y="14"/>
                  <a:pt x="5" y="12"/>
                  <a:pt x="4" y="11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5" y="9"/>
                  <a:pt x="9" y="4"/>
                  <a:pt x="10" y="4"/>
                </a:cubicBezTo>
                <a:cubicBezTo>
                  <a:pt x="11" y="5"/>
                  <a:pt x="11" y="5"/>
                  <a:pt x="11" y="5"/>
                </a:cubicBezTo>
                <a:cubicBezTo>
                  <a:pt x="15" y="8"/>
                  <a:pt x="15" y="8"/>
                  <a:pt x="15" y="8"/>
                </a:cubicBezTo>
                <a:cubicBezTo>
                  <a:pt x="16" y="7"/>
                  <a:pt x="17" y="7"/>
                  <a:pt x="18" y="7"/>
                </a:cubicBezTo>
                <a:cubicBezTo>
                  <a:pt x="18" y="5"/>
                  <a:pt x="18" y="3"/>
                  <a:pt x="19" y="1"/>
                </a:cubicBezTo>
                <a:cubicBezTo>
                  <a:pt x="19" y="1"/>
                  <a:pt x="19" y="0"/>
                  <a:pt x="2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7" y="0"/>
                  <a:pt x="27" y="1"/>
                  <a:pt x="27" y="1"/>
                </a:cubicBezTo>
                <a:cubicBezTo>
                  <a:pt x="28" y="7"/>
                  <a:pt x="28" y="7"/>
                  <a:pt x="28" y="7"/>
                </a:cubicBezTo>
                <a:cubicBezTo>
                  <a:pt x="29" y="7"/>
                  <a:pt x="30" y="7"/>
                  <a:pt x="31" y="8"/>
                </a:cubicBezTo>
                <a:cubicBezTo>
                  <a:pt x="35" y="5"/>
                  <a:pt x="35" y="5"/>
                  <a:pt x="35" y="5"/>
                </a:cubicBezTo>
                <a:cubicBezTo>
                  <a:pt x="36" y="4"/>
                  <a:pt x="36" y="4"/>
                  <a:pt x="36" y="4"/>
                </a:cubicBezTo>
                <a:cubicBezTo>
                  <a:pt x="37" y="5"/>
                  <a:pt x="37" y="5"/>
                  <a:pt x="37" y="5"/>
                </a:cubicBezTo>
                <a:cubicBezTo>
                  <a:pt x="38" y="6"/>
                  <a:pt x="40" y="8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1"/>
                  <a:pt x="42" y="11"/>
                  <a:pt x="42" y="11"/>
                </a:cubicBezTo>
                <a:cubicBezTo>
                  <a:pt x="41" y="12"/>
                  <a:pt x="40" y="14"/>
                  <a:pt x="39" y="15"/>
                </a:cubicBezTo>
                <a:cubicBezTo>
                  <a:pt x="39" y="16"/>
                  <a:pt x="39" y="17"/>
                  <a:pt x="40" y="18"/>
                </a:cubicBezTo>
                <a:cubicBezTo>
                  <a:pt x="45" y="19"/>
                  <a:pt x="45" y="19"/>
                  <a:pt x="45" y="19"/>
                </a:cubicBezTo>
                <a:cubicBezTo>
                  <a:pt x="46" y="19"/>
                  <a:pt x="46" y="20"/>
                  <a:pt x="46" y="20"/>
                </a:cubicBezTo>
                <a:lnTo>
                  <a:pt x="46" y="27"/>
                </a:lnTo>
                <a:close/>
                <a:moveTo>
                  <a:pt x="23" y="16"/>
                </a:moveTo>
                <a:cubicBezTo>
                  <a:pt x="19" y="16"/>
                  <a:pt x="15" y="19"/>
                  <a:pt x="15" y="23"/>
                </a:cubicBezTo>
                <a:cubicBezTo>
                  <a:pt x="15" y="28"/>
                  <a:pt x="19" y="31"/>
                  <a:pt x="23" y="31"/>
                </a:cubicBezTo>
                <a:cubicBezTo>
                  <a:pt x="27" y="31"/>
                  <a:pt x="31" y="28"/>
                  <a:pt x="31" y="23"/>
                </a:cubicBezTo>
                <a:cubicBezTo>
                  <a:pt x="31" y="19"/>
                  <a:pt x="27" y="16"/>
                  <a:pt x="23" y="16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34" name="ICON">
            <a:extLst>
              <a:ext uri="{FF2B5EF4-FFF2-40B4-BE49-F238E27FC236}">
                <a16:creationId xmlns:a16="http://schemas.microsoft.com/office/drawing/2014/main" id="{ACBDCF30-FBDD-4A16-8ADA-A4B2E5446481}"/>
              </a:ext>
            </a:extLst>
          </p:cNvPr>
          <p:cNvSpPr>
            <a:spLocks noEditPoints="1"/>
          </p:cNvSpPr>
          <p:nvPr/>
        </p:nvSpPr>
        <p:spPr bwMode="auto">
          <a:xfrm>
            <a:off x="10613631" y="3161133"/>
            <a:ext cx="578625" cy="613545"/>
          </a:xfrm>
          <a:custGeom>
            <a:avLst/>
            <a:gdLst>
              <a:gd name="T0" fmla="*/ 45 w 48"/>
              <a:gd name="T1" fmla="*/ 27 h 51"/>
              <a:gd name="T2" fmla="*/ 48 w 48"/>
              <a:gd name="T3" fmla="*/ 23 h 51"/>
              <a:gd name="T4" fmla="*/ 44 w 48"/>
              <a:gd name="T5" fmla="*/ 19 h 51"/>
              <a:gd name="T6" fmla="*/ 33 w 48"/>
              <a:gd name="T7" fmla="*/ 19 h 51"/>
              <a:gd name="T8" fmla="*/ 32 w 48"/>
              <a:gd name="T9" fmla="*/ 19 h 51"/>
              <a:gd name="T10" fmla="*/ 35 w 48"/>
              <a:gd name="T11" fmla="*/ 9 h 51"/>
              <a:gd name="T12" fmla="*/ 30 w 48"/>
              <a:gd name="T13" fmla="*/ 0 h 51"/>
              <a:gd name="T14" fmla="*/ 27 w 48"/>
              <a:gd name="T15" fmla="*/ 4 h 51"/>
              <a:gd name="T16" fmla="*/ 27 w 48"/>
              <a:gd name="T17" fmla="*/ 8 h 51"/>
              <a:gd name="T18" fmla="*/ 21 w 48"/>
              <a:gd name="T19" fmla="*/ 15 h 51"/>
              <a:gd name="T20" fmla="*/ 16 w 48"/>
              <a:gd name="T21" fmla="*/ 28 h 51"/>
              <a:gd name="T22" fmla="*/ 16 w 48"/>
              <a:gd name="T23" fmla="*/ 45 h 51"/>
              <a:gd name="T24" fmla="*/ 18 w 48"/>
              <a:gd name="T25" fmla="*/ 47 h 51"/>
              <a:gd name="T26" fmla="*/ 42 w 48"/>
              <a:gd name="T27" fmla="*/ 47 h 51"/>
              <a:gd name="T28" fmla="*/ 44 w 48"/>
              <a:gd name="T29" fmla="*/ 41 h 51"/>
              <a:gd name="T30" fmla="*/ 45 w 48"/>
              <a:gd name="T31" fmla="*/ 34 h 51"/>
              <a:gd name="T32" fmla="*/ 48 w 48"/>
              <a:gd name="T33" fmla="*/ 32 h 51"/>
              <a:gd name="T34" fmla="*/ 45 w 48"/>
              <a:gd name="T35" fmla="*/ 27 h 51"/>
              <a:gd name="T36" fmla="*/ 11 w 48"/>
              <a:gd name="T37" fmla="*/ 24 h 51"/>
              <a:gd name="T38" fmla="*/ 1 w 48"/>
              <a:gd name="T39" fmla="*/ 24 h 51"/>
              <a:gd name="T40" fmla="*/ 0 w 48"/>
              <a:gd name="T41" fmla="*/ 27 h 51"/>
              <a:gd name="T42" fmla="*/ 0 w 48"/>
              <a:gd name="T43" fmla="*/ 48 h 51"/>
              <a:gd name="T44" fmla="*/ 3 w 48"/>
              <a:gd name="T45" fmla="*/ 51 h 51"/>
              <a:gd name="T46" fmla="*/ 11 w 48"/>
              <a:gd name="T47" fmla="*/ 51 h 51"/>
              <a:gd name="T48" fmla="*/ 13 w 48"/>
              <a:gd name="T49" fmla="*/ 47 h 51"/>
              <a:gd name="T50" fmla="*/ 13 w 48"/>
              <a:gd name="T51" fmla="*/ 27 h 51"/>
              <a:gd name="T52" fmla="*/ 11 w 48"/>
              <a:gd name="T53" fmla="*/ 24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8" h="51">
                <a:moveTo>
                  <a:pt x="45" y="27"/>
                </a:moveTo>
                <a:cubicBezTo>
                  <a:pt x="46" y="26"/>
                  <a:pt x="48" y="25"/>
                  <a:pt x="48" y="23"/>
                </a:cubicBezTo>
                <a:cubicBezTo>
                  <a:pt x="48" y="21"/>
                  <a:pt x="47" y="19"/>
                  <a:pt x="44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8"/>
                  <a:pt x="35" y="14"/>
                  <a:pt x="35" y="9"/>
                </a:cubicBezTo>
                <a:cubicBezTo>
                  <a:pt x="35" y="3"/>
                  <a:pt x="32" y="0"/>
                  <a:pt x="30" y="0"/>
                </a:cubicBezTo>
                <a:cubicBezTo>
                  <a:pt x="28" y="0"/>
                  <a:pt x="27" y="2"/>
                  <a:pt x="27" y="4"/>
                </a:cubicBezTo>
                <a:cubicBezTo>
                  <a:pt x="27" y="6"/>
                  <a:pt x="27" y="8"/>
                  <a:pt x="27" y="8"/>
                </a:cubicBezTo>
                <a:cubicBezTo>
                  <a:pt x="26" y="10"/>
                  <a:pt x="24" y="11"/>
                  <a:pt x="21" y="15"/>
                </a:cubicBezTo>
                <a:cubicBezTo>
                  <a:pt x="19" y="19"/>
                  <a:pt x="16" y="24"/>
                  <a:pt x="16" y="28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6"/>
                  <a:pt x="16" y="47"/>
                  <a:pt x="18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7" y="47"/>
                  <a:pt x="47" y="43"/>
                  <a:pt x="44" y="41"/>
                </a:cubicBezTo>
                <a:cubicBezTo>
                  <a:pt x="48" y="40"/>
                  <a:pt x="48" y="36"/>
                  <a:pt x="45" y="34"/>
                </a:cubicBezTo>
                <a:cubicBezTo>
                  <a:pt x="45" y="34"/>
                  <a:pt x="47" y="33"/>
                  <a:pt x="48" y="32"/>
                </a:cubicBezTo>
                <a:cubicBezTo>
                  <a:pt x="48" y="31"/>
                  <a:pt x="48" y="28"/>
                  <a:pt x="45" y="27"/>
                </a:cubicBezTo>
                <a:moveTo>
                  <a:pt x="11" y="24"/>
                </a:move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5"/>
                  <a:pt x="0" y="2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0"/>
                  <a:pt x="1" y="51"/>
                  <a:pt x="3" y="51"/>
                </a:cubicBezTo>
                <a:cubicBezTo>
                  <a:pt x="11" y="51"/>
                  <a:pt x="11" y="51"/>
                  <a:pt x="11" y="51"/>
                </a:cubicBezTo>
                <a:cubicBezTo>
                  <a:pt x="13" y="51"/>
                  <a:pt x="13" y="50"/>
                  <a:pt x="13" y="4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5"/>
                  <a:pt x="12" y="24"/>
                  <a:pt x="11" y="24"/>
                </a:cubicBezTo>
              </a:path>
            </a:pathLst>
          </a:custGeom>
          <a:gradFill>
            <a:gsLst>
              <a:gs pos="0">
                <a:srgbClr val="DE394A"/>
              </a:gs>
              <a:gs pos="100000">
                <a:srgbClr val="E66B2F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35" name="ICON">
            <a:extLst>
              <a:ext uri="{FF2B5EF4-FFF2-40B4-BE49-F238E27FC236}">
                <a16:creationId xmlns:a16="http://schemas.microsoft.com/office/drawing/2014/main" id="{C39A1A92-11BF-4DBD-B112-B6C0EEE30EA5}"/>
              </a:ext>
            </a:extLst>
          </p:cNvPr>
          <p:cNvSpPr>
            <a:spLocks noEditPoints="1"/>
          </p:cNvSpPr>
          <p:nvPr/>
        </p:nvSpPr>
        <p:spPr bwMode="auto">
          <a:xfrm>
            <a:off x="11331572" y="5542223"/>
            <a:ext cx="834463" cy="801716"/>
          </a:xfrm>
          <a:custGeom>
            <a:avLst/>
            <a:gdLst>
              <a:gd name="T0" fmla="*/ 5821 w 14759"/>
              <a:gd name="T1" fmla="*/ 13891 h 14201"/>
              <a:gd name="T2" fmla="*/ 963 w 14759"/>
              <a:gd name="T3" fmla="*/ 12229 h 14201"/>
              <a:gd name="T4" fmla="*/ 0 w 14759"/>
              <a:gd name="T5" fmla="*/ 11915 h 14201"/>
              <a:gd name="T6" fmla="*/ 48 w 14759"/>
              <a:gd name="T7" fmla="*/ 9429 h 14201"/>
              <a:gd name="T8" fmla="*/ 6135 w 14759"/>
              <a:gd name="T9" fmla="*/ 9151 h 14201"/>
              <a:gd name="T10" fmla="*/ 7497 w 14759"/>
              <a:gd name="T11" fmla="*/ 8885 h 14201"/>
              <a:gd name="T12" fmla="*/ 5789 w 14759"/>
              <a:gd name="T13" fmla="*/ 3788 h 14201"/>
              <a:gd name="T14" fmla="*/ 3448 w 14759"/>
              <a:gd name="T15" fmla="*/ 366 h 14201"/>
              <a:gd name="T16" fmla="*/ 7066 w 14759"/>
              <a:gd name="T17" fmla="*/ 1242 h 14201"/>
              <a:gd name="T18" fmla="*/ 7918 w 14759"/>
              <a:gd name="T19" fmla="*/ 6336 h 14201"/>
              <a:gd name="T20" fmla="*/ 8160 w 14759"/>
              <a:gd name="T21" fmla="*/ 6548 h 14201"/>
              <a:gd name="T22" fmla="*/ 8339 w 14759"/>
              <a:gd name="T23" fmla="*/ 4260 h 14201"/>
              <a:gd name="T24" fmla="*/ 11339 w 14759"/>
              <a:gd name="T25" fmla="*/ 3600 h 14201"/>
              <a:gd name="T26" fmla="*/ 9464 w 14759"/>
              <a:gd name="T27" fmla="*/ 6937 h 14201"/>
              <a:gd name="T28" fmla="*/ 8599 w 14759"/>
              <a:gd name="T29" fmla="*/ 6760 h 14201"/>
              <a:gd name="T30" fmla="*/ 7926 w 14759"/>
              <a:gd name="T31" fmla="*/ 9546 h 14201"/>
              <a:gd name="T32" fmla="*/ 10751 w 14759"/>
              <a:gd name="T33" fmla="*/ 10064 h 14201"/>
              <a:gd name="T34" fmla="*/ 14360 w 14759"/>
              <a:gd name="T35" fmla="*/ 6991 h 14201"/>
              <a:gd name="T36" fmla="*/ 14707 w 14759"/>
              <a:gd name="T37" fmla="*/ 7100 h 14201"/>
              <a:gd name="T38" fmla="*/ 12955 w 14759"/>
              <a:gd name="T39" fmla="*/ 11353 h 14201"/>
              <a:gd name="T40" fmla="*/ 10535 w 14759"/>
              <a:gd name="T41" fmla="*/ 13209 h 14201"/>
              <a:gd name="T42" fmla="*/ 7324 w 14759"/>
              <a:gd name="T43" fmla="*/ 14201 h 14201"/>
              <a:gd name="T44" fmla="*/ 5041 w 14759"/>
              <a:gd name="T45" fmla="*/ 2128 h 14201"/>
              <a:gd name="T46" fmla="*/ 5234 w 14759"/>
              <a:gd name="T47" fmla="*/ 1688 h 14201"/>
              <a:gd name="T48" fmla="*/ 6666 w 14759"/>
              <a:gd name="T49" fmla="*/ 1509 h 14201"/>
              <a:gd name="T50" fmla="*/ 3921 w 14759"/>
              <a:gd name="T51" fmla="*/ 610 h 14201"/>
              <a:gd name="T52" fmla="*/ 6383 w 14759"/>
              <a:gd name="T53" fmla="*/ 3242 h 14201"/>
              <a:gd name="T54" fmla="*/ 9704 w 14759"/>
              <a:gd name="T55" fmla="*/ 4679 h 14201"/>
              <a:gd name="T56" fmla="*/ 9940 w 14759"/>
              <a:gd name="T57" fmla="*/ 5098 h 14201"/>
              <a:gd name="T58" fmla="*/ 10032 w 14759"/>
              <a:gd name="T59" fmla="*/ 6295 h 14201"/>
              <a:gd name="T60" fmla="*/ 8724 w 14759"/>
              <a:gd name="T61" fmla="*/ 4547 h 14201"/>
              <a:gd name="T62" fmla="*/ 481 w 14759"/>
              <a:gd name="T63" fmla="*/ 11698 h 14201"/>
              <a:gd name="T64" fmla="*/ 3740 w 14759"/>
              <a:gd name="T65" fmla="*/ 12462 h 14201"/>
              <a:gd name="T66" fmla="*/ 8544 w 14759"/>
              <a:gd name="T67" fmla="*/ 13488 h 14201"/>
              <a:gd name="T68" fmla="*/ 10402 w 14759"/>
              <a:gd name="T69" fmla="*/ 12747 h 14201"/>
              <a:gd name="T70" fmla="*/ 12515 w 14759"/>
              <a:gd name="T71" fmla="*/ 11159 h 14201"/>
              <a:gd name="T72" fmla="*/ 13083 w 14759"/>
              <a:gd name="T73" fmla="*/ 8110 h 14201"/>
              <a:gd name="T74" fmla="*/ 10914 w 14759"/>
              <a:gd name="T75" fmla="*/ 10638 h 14201"/>
              <a:gd name="T76" fmla="*/ 6650 w 14759"/>
              <a:gd name="T77" fmla="*/ 11730 h 14201"/>
              <a:gd name="T78" fmla="*/ 5350 w 14759"/>
              <a:gd name="T79" fmla="*/ 11702 h 14201"/>
              <a:gd name="T80" fmla="*/ 5288 w 14759"/>
              <a:gd name="T81" fmla="*/ 11470 h 14201"/>
              <a:gd name="T82" fmla="*/ 9822 w 14759"/>
              <a:gd name="T83" fmla="*/ 11249 h 14201"/>
              <a:gd name="T84" fmla="*/ 9822 w 14759"/>
              <a:gd name="T85" fmla="*/ 10026 h 14201"/>
              <a:gd name="T86" fmla="*/ 5882 w 14759"/>
              <a:gd name="T87" fmla="*/ 9559 h 14201"/>
              <a:gd name="T88" fmla="*/ 481 w 14759"/>
              <a:gd name="T89" fmla="*/ 9658 h 14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759" h="14201">
                <a:moveTo>
                  <a:pt x="7324" y="14201"/>
                </a:moveTo>
                <a:cubicBezTo>
                  <a:pt x="6810" y="14201"/>
                  <a:pt x="6297" y="14098"/>
                  <a:pt x="5821" y="13891"/>
                </a:cubicBezTo>
                <a:lnTo>
                  <a:pt x="3548" y="12903"/>
                </a:lnTo>
                <a:cubicBezTo>
                  <a:pt x="2725" y="12545"/>
                  <a:pt x="1856" y="12318"/>
                  <a:pt x="963" y="12229"/>
                </a:cubicBezTo>
                <a:lnTo>
                  <a:pt x="217" y="12154"/>
                </a:lnTo>
                <a:cubicBezTo>
                  <a:pt x="94" y="12142"/>
                  <a:pt x="0" y="12039"/>
                  <a:pt x="0" y="11915"/>
                </a:cubicBezTo>
                <a:lnTo>
                  <a:pt x="0" y="9573"/>
                </a:lnTo>
                <a:cubicBezTo>
                  <a:pt x="0" y="9521"/>
                  <a:pt x="17" y="9471"/>
                  <a:pt x="48" y="9429"/>
                </a:cubicBezTo>
                <a:cubicBezTo>
                  <a:pt x="104" y="9355"/>
                  <a:pt x="1442" y="7606"/>
                  <a:pt x="3486" y="8061"/>
                </a:cubicBezTo>
                <a:cubicBezTo>
                  <a:pt x="4636" y="8317"/>
                  <a:pt x="5561" y="8795"/>
                  <a:pt x="6135" y="9151"/>
                </a:cubicBezTo>
                <a:cubicBezTo>
                  <a:pt x="6521" y="9390"/>
                  <a:pt x="6967" y="9525"/>
                  <a:pt x="7434" y="9544"/>
                </a:cubicBezTo>
                <a:cubicBezTo>
                  <a:pt x="7448" y="9314"/>
                  <a:pt x="7470" y="9095"/>
                  <a:pt x="7497" y="8885"/>
                </a:cubicBezTo>
                <a:cubicBezTo>
                  <a:pt x="7568" y="7675"/>
                  <a:pt x="7562" y="5324"/>
                  <a:pt x="6653" y="3672"/>
                </a:cubicBezTo>
                <a:cubicBezTo>
                  <a:pt x="6464" y="3723"/>
                  <a:pt x="6150" y="3788"/>
                  <a:pt x="5789" y="3788"/>
                </a:cubicBezTo>
                <a:cubicBezTo>
                  <a:pt x="5363" y="3788"/>
                  <a:pt x="4871" y="3697"/>
                  <a:pt x="4442" y="3383"/>
                </a:cubicBezTo>
                <a:cubicBezTo>
                  <a:pt x="3715" y="2849"/>
                  <a:pt x="3380" y="1834"/>
                  <a:pt x="3448" y="366"/>
                </a:cubicBezTo>
                <a:cubicBezTo>
                  <a:pt x="3454" y="243"/>
                  <a:pt x="3551" y="144"/>
                  <a:pt x="3674" y="137"/>
                </a:cubicBezTo>
                <a:cubicBezTo>
                  <a:pt x="3778" y="131"/>
                  <a:pt x="6238" y="0"/>
                  <a:pt x="7066" y="1242"/>
                </a:cubicBezTo>
                <a:cubicBezTo>
                  <a:pt x="7434" y="1794"/>
                  <a:pt x="7422" y="2509"/>
                  <a:pt x="7032" y="3369"/>
                </a:cubicBezTo>
                <a:cubicBezTo>
                  <a:pt x="7479" y="4149"/>
                  <a:pt x="7778" y="5145"/>
                  <a:pt x="7918" y="6336"/>
                </a:cubicBezTo>
                <a:cubicBezTo>
                  <a:pt x="7943" y="6550"/>
                  <a:pt x="7962" y="6762"/>
                  <a:pt x="7976" y="6968"/>
                </a:cubicBezTo>
                <a:cubicBezTo>
                  <a:pt x="8035" y="6819"/>
                  <a:pt x="8096" y="6680"/>
                  <a:pt x="8160" y="6548"/>
                </a:cubicBezTo>
                <a:cubicBezTo>
                  <a:pt x="8136" y="6523"/>
                  <a:pt x="8117" y="6493"/>
                  <a:pt x="8105" y="6460"/>
                </a:cubicBezTo>
                <a:cubicBezTo>
                  <a:pt x="8086" y="6408"/>
                  <a:pt x="7657" y="5173"/>
                  <a:pt x="8339" y="4260"/>
                </a:cubicBezTo>
                <a:cubicBezTo>
                  <a:pt x="8835" y="3596"/>
                  <a:pt x="9768" y="3297"/>
                  <a:pt x="11113" y="3372"/>
                </a:cubicBezTo>
                <a:cubicBezTo>
                  <a:pt x="11235" y="3378"/>
                  <a:pt x="11333" y="3477"/>
                  <a:pt x="11339" y="3600"/>
                </a:cubicBezTo>
                <a:cubicBezTo>
                  <a:pt x="11344" y="3695"/>
                  <a:pt x="11443" y="5947"/>
                  <a:pt x="10294" y="6697"/>
                </a:cubicBezTo>
                <a:cubicBezTo>
                  <a:pt x="10050" y="6857"/>
                  <a:pt x="9773" y="6937"/>
                  <a:pt x="9464" y="6937"/>
                </a:cubicBezTo>
                <a:lnTo>
                  <a:pt x="9464" y="6937"/>
                </a:lnTo>
                <a:cubicBezTo>
                  <a:pt x="9198" y="6937"/>
                  <a:pt x="8910" y="6878"/>
                  <a:pt x="8599" y="6760"/>
                </a:cubicBezTo>
                <a:cubicBezTo>
                  <a:pt x="8334" y="7307"/>
                  <a:pt x="8101" y="8012"/>
                  <a:pt x="7980" y="8904"/>
                </a:cubicBezTo>
                <a:cubicBezTo>
                  <a:pt x="7963" y="9181"/>
                  <a:pt x="7942" y="9402"/>
                  <a:pt x="7926" y="9546"/>
                </a:cubicBezTo>
                <a:lnTo>
                  <a:pt x="9822" y="9546"/>
                </a:lnTo>
                <a:cubicBezTo>
                  <a:pt x="10214" y="9546"/>
                  <a:pt x="10558" y="9753"/>
                  <a:pt x="10751" y="10064"/>
                </a:cubicBezTo>
                <a:lnTo>
                  <a:pt x="12709" y="7808"/>
                </a:lnTo>
                <a:cubicBezTo>
                  <a:pt x="13088" y="7301"/>
                  <a:pt x="13709" y="6991"/>
                  <a:pt x="14360" y="6991"/>
                </a:cubicBezTo>
                <a:lnTo>
                  <a:pt x="14506" y="6991"/>
                </a:lnTo>
                <a:cubicBezTo>
                  <a:pt x="14587" y="6991"/>
                  <a:pt x="14663" y="7032"/>
                  <a:pt x="14707" y="7100"/>
                </a:cubicBezTo>
                <a:cubicBezTo>
                  <a:pt x="14752" y="7168"/>
                  <a:pt x="14759" y="7254"/>
                  <a:pt x="14726" y="7328"/>
                </a:cubicBezTo>
                <a:lnTo>
                  <a:pt x="12955" y="11353"/>
                </a:lnTo>
                <a:cubicBezTo>
                  <a:pt x="12568" y="12233"/>
                  <a:pt x="11779" y="12898"/>
                  <a:pt x="10846" y="13131"/>
                </a:cubicBezTo>
                <a:lnTo>
                  <a:pt x="10535" y="13209"/>
                </a:lnTo>
                <a:lnTo>
                  <a:pt x="8722" y="13934"/>
                </a:lnTo>
                <a:cubicBezTo>
                  <a:pt x="8276" y="14112"/>
                  <a:pt x="7800" y="14201"/>
                  <a:pt x="7324" y="14201"/>
                </a:cubicBezTo>
                <a:close/>
                <a:moveTo>
                  <a:pt x="6383" y="3242"/>
                </a:moveTo>
                <a:cubicBezTo>
                  <a:pt x="6042" y="2765"/>
                  <a:pt x="5604" y="2374"/>
                  <a:pt x="5041" y="2128"/>
                </a:cubicBezTo>
                <a:cubicBezTo>
                  <a:pt x="4920" y="2075"/>
                  <a:pt x="4864" y="1933"/>
                  <a:pt x="4917" y="1812"/>
                </a:cubicBezTo>
                <a:cubicBezTo>
                  <a:pt x="4970" y="1690"/>
                  <a:pt x="5112" y="1635"/>
                  <a:pt x="5234" y="1688"/>
                </a:cubicBezTo>
                <a:cubicBezTo>
                  <a:pt x="5813" y="1941"/>
                  <a:pt x="6307" y="2343"/>
                  <a:pt x="6712" y="2881"/>
                </a:cubicBezTo>
                <a:cubicBezTo>
                  <a:pt x="6913" y="2316"/>
                  <a:pt x="6898" y="1856"/>
                  <a:pt x="6666" y="1509"/>
                </a:cubicBezTo>
                <a:cubicBezTo>
                  <a:pt x="6160" y="749"/>
                  <a:pt x="4677" y="601"/>
                  <a:pt x="3921" y="610"/>
                </a:cubicBezTo>
                <a:lnTo>
                  <a:pt x="3921" y="610"/>
                </a:lnTo>
                <a:cubicBezTo>
                  <a:pt x="3900" y="1786"/>
                  <a:pt x="4171" y="2588"/>
                  <a:pt x="4726" y="2995"/>
                </a:cubicBezTo>
                <a:cubicBezTo>
                  <a:pt x="5275" y="3397"/>
                  <a:pt x="5990" y="3326"/>
                  <a:pt x="6383" y="3242"/>
                </a:cubicBezTo>
                <a:close/>
                <a:moveTo>
                  <a:pt x="8477" y="5973"/>
                </a:moveTo>
                <a:cubicBezTo>
                  <a:pt x="9054" y="5058"/>
                  <a:pt x="9658" y="4705"/>
                  <a:pt x="9704" y="4679"/>
                </a:cubicBezTo>
                <a:cubicBezTo>
                  <a:pt x="9820" y="4614"/>
                  <a:pt x="9966" y="4656"/>
                  <a:pt x="10031" y="4771"/>
                </a:cubicBezTo>
                <a:cubicBezTo>
                  <a:pt x="10096" y="4886"/>
                  <a:pt x="10055" y="5033"/>
                  <a:pt x="9940" y="5098"/>
                </a:cubicBezTo>
                <a:cubicBezTo>
                  <a:pt x="9925" y="5107"/>
                  <a:pt x="9362" y="5445"/>
                  <a:pt x="8830" y="6333"/>
                </a:cubicBezTo>
                <a:cubicBezTo>
                  <a:pt x="9323" y="6507"/>
                  <a:pt x="9726" y="6495"/>
                  <a:pt x="10032" y="6295"/>
                </a:cubicBezTo>
                <a:cubicBezTo>
                  <a:pt x="10713" y="5850"/>
                  <a:pt x="10860" y="4530"/>
                  <a:pt x="10864" y="3843"/>
                </a:cubicBezTo>
                <a:cubicBezTo>
                  <a:pt x="9810" y="3817"/>
                  <a:pt x="9093" y="4054"/>
                  <a:pt x="8724" y="4547"/>
                </a:cubicBezTo>
                <a:cubicBezTo>
                  <a:pt x="8379" y="5010"/>
                  <a:pt x="8411" y="5609"/>
                  <a:pt x="8477" y="5973"/>
                </a:cubicBezTo>
                <a:close/>
                <a:moveTo>
                  <a:pt x="481" y="11698"/>
                </a:moveTo>
                <a:lnTo>
                  <a:pt x="1011" y="11751"/>
                </a:lnTo>
                <a:cubicBezTo>
                  <a:pt x="1953" y="11845"/>
                  <a:pt x="2871" y="12084"/>
                  <a:pt x="3740" y="12462"/>
                </a:cubicBezTo>
                <a:lnTo>
                  <a:pt x="6013" y="13450"/>
                </a:lnTo>
                <a:cubicBezTo>
                  <a:pt x="6812" y="13798"/>
                  <a:pt x="7734" y="13811"/>
                  <a:pt x="8544" y="13488"/>
                </a:cubicBezTo>
                <a:lnTo>
                  <a:pt x="10371" y="12757"/>
                </a:lnTo>
                <a:cubicBezTo>
                  <a:pt x="10381" y="12753"/>
                  <a:pt x="10392" y="12749"/>
                  <a:pt x="10402" y="12747"/>
                </a:cubicBezTo>
                <a:lnTo>
                  <a:pt x="10730" y="12665"/>
                </a:lnTo>
                <a:cubicBezTo>
                  <a:pt x="11520" y="12467"/>
                  <a:pt x="12187" y="11904"/>
                  <a:pt x="12515" y="11159"/>
                </a:cubicBezTo>
                <a:lnTo>
                  <a:pt x="14130" y="7488"/>
                </a:lnTo>
                <a:cubicBezTo>
                  <a:pt x="13717" y="7549"/>
                  <a:pt x="13336" y="7772"/>
                  <a:pt x="13083" y="8110"/>
                </a:cubicBezTo>
                <a:lnTo>
                  <a:pt x="10913" y="10610"/>
                </a:lnTo>
                <a:cubicBezTo>
                  <a:pt x="10914" y="10619"/>
                  <a:pt x="10914" y="10628"/>
                  <a:pt x="10914" y="10638"/>
                </a:cubicBezTo>
                <a:cubicBezTo>
                  <a:pt x="10914" y="11240"/>
                  <a:pt x="10424" y="11730"/>
                  <a:pt x="9822" y="11730"/>
                </a:cubicBezTo>
                <a:lnTo>
                  <a:pt x="6650" y="11730"/>
                </a:lnTo>
                <a:cubicBezTo>
                  <a:pt x="6237" y="11730"/>
                  <a:pt x="5830" y="11796"/>
                  <a:pt x="5439" y="11926"/>
                </a:cubicBezTo>
                <a:lnTo>
                  <a:pt x="5350" y="11702"/>
                </a:lnTo>
                <a:lnTo>
                  <a:pt x="5276" y="11474"/>
                </a:lnTo>
                <a:lnTo>
                  <a:pt x="5288" y="11470"/>
                </a:lnTo>
                <a:cubicBezTo>
                  <a:pt x="5727" y="11324"/>
                  <a:pt x="6186" y="11249"/>
                  <a:pt x="6650" y="11249"/>
                </a:cubicBezTo>
                <a:lnTo>
                  <a:pt x="9822" y="11249"/>
                </a:lnTo>
                <a:cubicBezTo>
                  <a:pt x="10159" y="11249"/>
                  <a:pt x="10433" y="10975"/>
                  <a:pt x="10433" y="10638"/>
                </a:cubicBezTo>
                <a:cubicBezTo>
                  <a:pt x="10433" y="10301"/>
                  <a:pt x="10159" y="10026"/>
                  <a:pt x="9822" y="10026"/>
                </a:cubicBezTo>
                <a:lnTo>
                  <a:pt x="7548" y="10026"/>
                </a:lnTo>
                <a:cubicBezTo>
                  <a:pt x="6951" y="10026"/>
                  <a:pt x="6375" y="9865"/>
                  <a:pt x="5882" y="9559"/>
                </a:cubicBezTo>
                <a:cubicBezTo>
                  <a:pt x="5340" y="9223"/>
                  <a:pt x="4466" y="8771"/>
                  <a:pt x="3382" y="8530"/>
                </a:cubicBezTo>
                <a:cubicBezTo>
                  <a:pt x="1834" y="8187"/>
                  <a:pt x="720" y="9375"/>
                  <a:pt x="481" y="9658"/>
                </a:cubicBezTo>
                <a:lnTo>
                  <a:pt x="481" y="116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RANSITIONS">
            <a:extLst>
              <a:ext uri="{FF2B5EF4-FFF2-40B4-BE49-F238E27FC236}">
                <a16:creationId xmlns:a16="http://schemas.microsoft.com/office/drawing/2014/main" id="{28B6FF56-6CB8-4F2B-988B-C0EB5131C48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4020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1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grpId="2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grpId="3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decel="100000" fill="hold" grpId="4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4" dur="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fill="hold" grpId="6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decel="10000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48" dur="5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2" presetClass="exit" presetSubtype="4" accel="100000" fill="hold" grpId="8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49" presetClass="exit" presetSubtype="0" accel="100000" fill="hold" grpId="1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4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2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8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fill="hold" grpId="3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3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6" presetClass="emph" presetSubtype="0" decel="100000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70" dur="3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decel="100000" fill="hold" grpId="5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4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8" presetClass="emph" presetSubtype="0" decel="100000" fill="hold" grpId="6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74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fill="hold" grpId="7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8" presetClass="emph" presetSubtype="0" fill="hold" grpId="8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78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decel="100000" fill="hold" grpId="9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23" presetClass="exit" presetSubtype="32" fill="hold" grpId="1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82" dur="2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2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fill="hold" grpId="1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90" dur="20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grpId="1" nodeType="withEffect" p14:presetBounceEnd="99500">
                                      <p:stCondLst>
                                        <p:cond delay="7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00" dur="20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2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decel="100000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49" presetClass="entr" presetSubtype="0" decel="100000" fill="hold" grpId="1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fill="hold" grpId="2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decel="100000" fill="hold" grpId="3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3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decel="100000" fill="hold" grpId="4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grpId="5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8" presetClass="emph" presetSubtype="0" decel="100000" fill="hold" grpId="6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24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fill="hold" grpId="7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8" presetClass="emph" presetSubtype="0" decel="100000" fill="hold" grpId="8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28" dur="5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9" presetID="2" presetClass="exit" presetSubtype="4" accel="100000" fill="hold" grpId="9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0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3" presetID="49" presetClass="exit" presetSubtype="0" accel="100000" fill="hold" grpId="10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4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3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decel="100000" fill="hold" grpId="11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1" presetClass="entr" presetSubtype="0" fill="hold" grpId="0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fill="hold" grpId="1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2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decel="100000" fill="hold" grpId="2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8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fill="hold" grpId="3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3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decel="100000" fill="hold" grpId="4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3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decel="100000" fill="hold" grpId="5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4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8" presetClass="emph" presetSubtype="0" decel="100000" fill="hold" grpId="6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54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fill="hold" grpId="7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2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8" presetClass="emph" presetSubtype="0" fill="hold" grpId="8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58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decel="100000" fill="hold" grpId="9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2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23" presetClass="exit" presetSubtype="32" fill="hold" grpId="10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2" dur="2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2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23" presetClass="entr" presetSubtype="16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6" presetClass="emph" presetSubtype="0" fill="hold" grpId="1" nodeType="withEffect" p14:presetBounceEnd="99500">
                                      <p:stCondLst>
                                        <p:cond delay="75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70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1" presetID="2" presetClass="exit" presetSubtype="4" accel="100000" fill="hold" grpId="2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2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5" presetID="23" presetClass="entr" presetSubtype="16" fill="hold" grpId="0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fill="hold" grpId="1" nodeType="withEffect" p14:presetBounceEnd="99500">
                                      <p:stCondLst>
                                        <p:cond delay="85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80" dur="2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2" presetClass="exit" presetSubtype="4" accel="100000" fill="hold" grpId="2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2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49" presetClass="entr" presetSubtype="0" decel="10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96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6" presetClass="emph" presetSubtype="0" decel="100000" fill="hold" grpId="3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198" dur="3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decel="100000" fill="hold" grpId="4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decel="100000" fill="hold" grpId="5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202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3" presetID="8" presetClass="emph" presetSubtype="0" decel="100000" fill="hold" grpId="6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04" dur="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5" presetID="6" presetClass="emph" presetSubtype="0" fill="hold" grpId="7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Scale>
                                          <p:cBhvr>
                                            <p:cTn id="206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7" presetID="8" presetClass="emph" presetSubtype="0" decel="100000" fill="hold" grpId="8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08" dur="5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9" presetID="2" presetClass="exit" presetSubtype="4" accel="100000" fill="hold" grpId="9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0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1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3" presetID="49" presetClass="exit" presetSubtype="0" accel="100000" fill="hold" grpId="1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4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5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1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9" presetID="6" presetClass="emph" presetSubtype="0" decel="100000" fill="hold" grpId="11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Scale>
                                          <p:cBhvr>
                                            <p:cTn id="220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1" presetID="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24" dur="2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5" presetID="6" presetClass="emph" presetSubtype="0" decel="10000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26" dur="8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fill="hold" grpId="3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28" dur="3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6" presetClass="emph" presetSubtype="0" decel="100000" fill="hold" grpId="4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230" dur="3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decel="100000" fill="hold" grpId="5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4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8" presetClass="emph" presetSubtype="0" decel="100000" fill="hold" grpId="6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34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5" presetID="6" presetClass="emph" presetSubtype="0" fill="hold" grpId="7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Scale>
                                          <p:cBhvr>
                                            <p:cTn id="236" dur="2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7" presetID="8" presetClass="emph" presetSubtype="0" fill="hold" grpId="8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3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9" presetID="6" presetClass="emph" presetSubtype="0" decel="100000" fill="hold" grpId="9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240" dur="2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1" presetID="23" presetClass="exit" presetSubtype="32" fill="hold" grpId="10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42" dur="2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2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6" presetClass="emph" presetSubtype="0" fill="hold" grpId="1" nodeType="withEffect" p14:presetBounceEnd="995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50" dur="20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1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2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3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5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9" presetID="6" presetClass="emph" presetSubtype="0" fill="hold" grpId="1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60" dur="20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1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2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3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" presetID="2" presetClass="entr" presetSubtype="4" decel="100000" fill="hold" grpId="0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49" presetClass="entr" presetSubtype="0" decel="10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5" presetID="6" presetClass="emph" presetSubtype="0" fill="hold" grpId="2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276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7" presetID="6" presetClass="emph" presetSubtype="0" decel="100000" fill="hold" grpId="3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78" dur="3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9" presetID="6" presetClass="emph" presetSubtype="0" decel="100000" fill="hold" grpId="4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Scale>
                                          <p:cBhvr>
                                            <p:cTn id="280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1" presetID="6" presetClass="emph" presetSubtype="0" decel="100000" fill="hold" grpId="5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Scale>
                                          <p:cBhvr>
                                            <p:cTn id="282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3" presetID="8" presetClass="emph" presetSubtype="0" decel="100000" fill="hold" grpId="6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84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5" presetID="6" presetClass="emph" presetSubtype="0" fill="hold" grpId="7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86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7" presetID="8" presetClass="emph" presetSubtype="0" decel="100000" fill="hold" grpId="8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88" dur="5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9" presetID="2" presetClass="exit" presetSubtype="4" accel="100000" fill="hold" grpId="9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0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1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3" presetID="49" presetClass="exit" presetSubtype="0" accel="100000" fill="hold" grpId="10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4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5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6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9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" presetID="6" presetClass="emph" presetSubtype="0" decel="100000" fill="hold" grpId="11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Scale>
                                          <p:cBhvr>
                                            <p:cTn id="300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1" presetID="1" presetClass="entr" presetSubtype="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3" presetID="8" presetClass="emph" presetSubtype="0" fill="hold" grpId="11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04" dur="35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5" presetID="6" presetClass="emph" presetSubtype="0" fill="hold" grpId="1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306" dur="2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7" presetID="6" presetClass="emph" presetSubtype="0" decel="10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308" dur="8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9" presetID="6" presetClass="emph" presetSubtype="0" fill="hold" grpId="3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Scale>
                                          <p:cBhvr>
                                            <p:cTn id="310" dur="3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1" presetID="6" presetClass="emph" presetSubtype="0" decel="100000" fill="hold" grpId="4" nodeType="withEffect">
                                      <p:stCondLst>
                                        <p:cond delay="1850"/>
                                      </p:stCondLst>
                                      <p:childTnLst>
                                        <p:animScale>
                                          <p:cBhvr>
                                            <p:cTn id="312" dur="3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3" presetID="6" presetClass="emph" presetSubtype="0" decel="100000" fill="hold" grpId="5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Scale>
                                          <p:cBhvr>
                                            <p:cTn id="314" dur="4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5" presetID="8" presetClass="emph" presetSubtype="0" decel="100000" fill="hold" grpId="6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16" dur="4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7" presetID="6" presetClass="emph" presetSubtype="0" fill="hold" grpId="7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318" dur="2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9" presetID="8" presetClass="emph" presetSubtype="0" fill="hold" grpId="8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20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1" presetID="6" presetClass="emph" presetSubtype="0" decel="100000" fill="hold" grpId="9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Scale>
                                          <p:cBhvr>
                                            <p:cTn id="322" dur="2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3" presetID="23" presetClass="exit" presetSubtype="32" fill="hold" grpId="10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24" dur="2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5" dur="2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7" presetID="2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9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0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1" presetID="6" presetClass="emph" presetSubtype="0" fill="hold" grpId="1" nodeType="withEffect" p14:presetBounceEnd="99500">
                                      <p:stCondLst>
                                        <p:cond delay="105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32" dur="2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3" presetID="2" presetClass="exit" presetSubtype="4" accel="100000" fill="hold" grpId="2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4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5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7" presetID="23" presetClass="entr" presetSubtype="16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1" presetID="6" presetClass="emph" presetSubtype="0" fill="hold" grpId="1" nodeType="withEffect" p14:presetBounceEnd="99500">
                                      <p:stCondLst>
                                        <p:cond delay="115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42" dur="2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3" presetID="2" presetClass="exit" presetSubtype="4" accel="100000" fill="hold" grpId="2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4" dur="4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5" dur="4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7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1" presetID="49" presetClass="entr" presetSubtype="0" decel="10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7" presetID="6" presetClass="emp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58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9" presetID="6" presetClass="emph" presetSubtype="0" decel="100000" fill="hold" grpId="3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360" dur="3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1" presetID="6" presetClass="emph" presetSubtype="0" decel="100000" fill="hold" grpId="4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362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3" presetID="6" presetClass="emph" presetSubtype="0" decel="100000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364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5" presetID="8" presetClass="emph" presetSubtype="0" decel="100000" fill="hold" grpId="6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66" dur="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67" presetID="6" presetClass="emph" presetSubtype="0" fill="hold" grpId="7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368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9" presetID="8" presetClass="emph" presetSubtype="0" decel="100000" fill="hold" grpId="8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370" dur="5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1" presetID="2" presetClass="exit" presetSubtype="4" accel="100000" fill="hold" grpId="9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72" dur="35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3" dur="35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5" presetID="49" presetClass="exit" presetSubtype="0" accel="100000" fill="hold" grpId="1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76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7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8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7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1" presetID="6" presetClass="emph" presetSubtype="0" decel="100000" fill="hold" grpId="1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382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83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5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386" dur="2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87" presetID="6" presetClass="emph" presetSubtype="0" decel="100000" fill="hold" grpId="2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388" dur="8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89" presetID="6" presetClass="emph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390" dur="3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1" presetID="6" presetClass="emph" presetSubtype="0" decel="100000" fill="hold" grpId="4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392" dur="3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3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394" dur="4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5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96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7" presetID="6" presetClass="emph" presetSubtype="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398" dur="2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9" presetID="8" presetClass="emph" presetSubtype="0" fill="hold" grpId="8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00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01" presetID="6" presetClass="emph" presetSubtype="0" de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402" dur="2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3" presetID="23" presetClass="exit" presetSubtype="32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04" dur="2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5" dur="2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7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9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0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1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412" dur="20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3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14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5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1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7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9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1" presetID="6" presetClass="emph" presetSubtype="0" fill="hold" grpId="1" nodeType="withEffect" p14:presetBounceEnd="99500">
                                      <p:stCondLst>
                                        <p:cond delay="13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422" dur="2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3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24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5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7" presetID="2" presetClass="entr" presetSubtype="4" decel="100000" fill="hold" grpId="0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4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1" presetID="49" presetClass="entr" presetSubtype="0" decel="100000" fill="hold" grpId="1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4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7" presetID="6" presetClass="emph" presetSubtype="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438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9" presetID="6" presetClass="emph" presetSubtype="0" decel="10000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440" dur="3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1" presetID="6" presetClass="emph" presetSubtype="0" decel="100000" fill="hold" grpId="4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Scale>
                                          <p:cBhvr>
                                            <p:cTn id="442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3" presetID="6" presetClass="emph" presetSubtype="0" decel="100000" fill="hold" grpId="5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444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5" presetID="8" presetClass="emph" presetSubtype="0" decel="100000" fill="hold" grpId="6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46" dur="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47" presetID="6" presetClass="emph" presetSubtype="0" fill="hold" grpId="7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Scale>
                                          <p:cBhvr>
                                            <p:cTn id="448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9" presetID="8" presetClass="emph" presetSubtype="0" decel="100000" fill="hold" grpId="8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450" dur="5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1" presetID="2" presetClass="exit" presetSubtype="4" accel="100000" fill="hold" grpId="9" nodeType="withEffect">
                                      <p:stCondLst>
                                        <p:cond delay="43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52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3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5" presetID="49" presetClass="exit" presetSubtype="0" accel="100000" fill="hold" grpId="10" nodeType="withEffect">
                                      <p:stCondLst>
                                        <p:cond delay="43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56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7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8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5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1" presetID="6" presetClass="emph" presetSubtype="0" decel="100000" fill="hold" grpId="11" nodeType="withEffect">
                                      <p:stCondLst>
                                        <p:cond delay="4350"/>
                                      </p:stCondLst>
                                      <p:childTnLst>
                                        <p:animScale>
                                          <p:cBhvr>
                                            <p:cTn id="462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63" presetID="1" presetClass="entr" presetSubtype="0" fill="hold" grpId="0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4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5" presetID="6" presetClass="emph" presetSubtype="0" fill="hold" grpId="1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466" dur="2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67" presetID="6" presetClass="emph" presetSubtype="0" decel="100000" fill="hold" grpId="2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468" dur="8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69" presetID="6" presetClass="emph" presetSubtype="0" fill="hold" grpId="3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Scale>
                                          <p:cBhvr>
                                            <p:cTn id="470" dur="3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1" presetID="6" presetClass="emph" presetSubtype="0" decel="100000" fill="hold" grpId="4" nodeType="withEffect">
                                      <p:stCondLst>
                                        <p:cond delay="2150"/>
                                      </p:stCondLst>
                                      <p:childTnLst>
                                        <p:animScale>
                                          <p:cBhvr>
                                            <p:cTn id="472" dur="3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3" presetID="6" presetClass="emph" presetSubtype="0" decel="100000" fill="hold" grpId="5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474" dur="4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5" presetID="8" presetClass="emph" presetSubtype="0" decel="100000" fill="hold" grpId="6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76" dur="4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7" presetID="6" presetClass="emph" presetSubtype="0" fill="hold" grpId="7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478" dur="2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9" presetID="8" presetClass="emph" presetSubtype="0" fill="hold" grpId="8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8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81" presetID="6" presetClass="emph" presetSubtype="0" decel="100000" fill="hold" grpId="9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482" dur="2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3" presetID="23" presetClass="exit" presetSubtype="32" fill="hold" grpId="10" nodeType="withEffect">
                                      <p:stCondLst>
                                        <p:cond delay="41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84" dur="2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5" dur="2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7" presetID="23" presetClass="entr" presetSubtype="16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4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1" presetID="6" presetClass="emph" presetSubtype="0" fill="hold" grpId="1" nodeType="withEffect" p14:presetBounceEnd="99500">
                                      <p:stCondLst>
                                        <p:cond delay="135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492" dur="2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3" presetID="2" presetClass="exit" presetSubtype="4" accel="100000" fill="hold" grpId="2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94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5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9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7" presetID="23" presetClass="entr" presetSubtype="16" fill="hold" grpId="0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1" presetID="6" presetClass="emph" presetSubtype="0" fill="hold" grpId="1" nodeType="withEffect" p14:presetBounceEnd="99500">
                                      <p:stCondLst>
                                        <p:cond delay="145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502" dur="2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03" presetID="2" presetClass="exit" presetSubtype="4" accel="100000" fill="hold" grpId="2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4" dur="4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5" dur="4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7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508" dur="2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9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0" presetID="18" presetClass="entr" presetSubtype="12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5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512" dur="3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4" grpId="2" animBg="1"/>
          <p:bldP spid="5" grpId="0" animBg="1"/>
          <p:bldP spid="5" grpId="1" animBg="1"/>
          <p:bldP spid="5" grpId="2" animBg="1"/>
          <p:bldP spid="6" grpId="0" animBg="1"/>
          <p:bldP spid="6" grpId="1" animBg="1"/>
          <p:bldP spid="6" grpId="2" animBg="1"/>
          <p:bldP spid="6" grpId="3" animBg="1"/>
          <p:bldP spid="6" grpId="4" animBg="1"/>
          <p:bldP spid="6" grpId="5" animBg="1"/>
          <p:bldP spid="6" grpId="6" animBg="1"/>
          <p:bldP spid="6" grpId="7" animBg="1"/>
          <p:bldP spid="6" grpId="8" animBg="1"/>
          <p:bldP spid="6" grpId="9" animBg="1"/>
          <p:bldP spid="6" grpId="10" animBg="1"/>
          <p:bldP spid="6" grpId="11" animBg="1"/>
          <p:bldP spid="7" grpId="0" animBg="1"/>
          <p:bldP spid="7" grpId="1" animBg="1"/>
          <p:bldP spid="7" grpId="2" animBg="1"/>
          <p:bldP spid="7" grpId="3" animBg="1"/>
          <p:bldP spid="7" grpId="4" animBg="1"/>
          <p:bldP spid="7" grpId="5" animBg="1"/>
          <p:bldP spid="7" grpId="6" animBg="1"/>
          <p:bldP spid="7" grpId="7" animBg="1"/>
          <p:bldP spid="7" grpId="8" animBg="1"/>
          <p:bldP spid="7" grpId="9" animBg="1"/>
          <p:bldP spid="7" grpId="10" animBg="1"/>
          <p:bldP spid="7" grpId="11" animBg="1"/>
          <p:bldP spid="8" grpId="0" animBg="1"/>
          <p:bldP spid="8" grpId="1" animBg="1"/>
          <p:bldP spid="8" grpId="2" animBg="1"/>
          <p:bldP spid="8" grpId="3" animBg="1"/>
          <p:bldP spid="8" grpId="4" animBg="1"/>
          <p:bldP spid="8" grpId="5" animBg="1"/>
          <p:bldP spid="8" grpId="6" animBg="1"/>
          <p:bldP spid="8" grpId="7" animBg="1"/>
          <p:bldP spid="8" grpId="8" animBg="1"/>
          <p:bldP spid="8" grpId="9" animBg="1"/>
          <p:bldP spid="8" grpId="10" animBg="1"/>
          <p:bldP spid="8" grpId="11" animBg="1"/>
          <p:bldP spid="9" grpId="0" animBg="1"/>
          <p:bldP spid="9" grpId="1" animBg="1"/>
          <p:bldP spid="9" grpId="2" animBg="1"/>
          <p:bldP spid="9" grpId="3" animBg="1"/>
          <p:bldP spid="9" grpId="4" animBg="1"/>
          <p:bldP spid="9" grpId="5" animBg="1"/>
          <p:bldP spid="9" grpId="6" animBg="1"/>
          <p:bldP spid="9" grpId="7" animBg="1"/>
          <p:bldP spid="9" grpId="8" animBg="1"/>
          <p:bldP spid="9" grpId="9" animBg="1"/>
          <p:bldP spid="9" grpId="10" animBg="1"/>
          <p:bldP spid="9" grpId="11" animBg="1"/>
          <p:bldP spid="10" grpId="0" animBg="1"/>
          <p:bldP spid="10" grpId="1" animBg="1"/>
          <p:bldP spid="10" grpId="2" animBg="1"/>
          <p:bldP spid="10" grpId="3" animBg="1"/>
          <p:bldP spid="10" grpId="4" animBg="1"/>
          <p:bldP spid="10" grpId="5" animBg="1"/>
          <p:bldP spid="10" grpId="6" animBg="1"/>
          <p:bldP spid="10" grpId="7" animBg="1"/>
          <p:bldP spid="10" grpId="8" animBg="1"/>
          <p:bldP spid="10" grpId="9" animBg="1"/>
          <p:bldP spid="10" grpId="10" animBg="1"/>
          <p:bldP spid="10" grpId="11" animBg="1"/>
          <p:bldP spid="11" grpId="0" animBg="1"/>
          <p:bldP spid="11" grpId="1" animBg="1"/>
          <p:bldP spid="11" grpId="2" animBg="1"/>
          <p:bldP spid="11" grpId="3" animBg="1"/>
          <p:bldP spid="11" grpId="4" animBg="1"/>
          <p:bldP spid="11" grpId="5" animBg="1"/>
          <p:bldP spid="11" grpId="6" animBg="1"/>
          <p:bldP spid="11" grpId="7" animBg="1"/>
          <p:bldP spid="11" grpId="8" animBg="1"/>
          <p:bldP spid="11" grpId="9" animBg="1"/>
          <p:bldP spid="11" grpId="10" animBg="1"/>
          <p:bldP spid="11" grpId="11" animBg="1"/>
          <p:bldP spid="12" grpId="0"/>
          <p:bldP spid="12" grpId="1"/>
          <p:bldP spid="12" grpId="2"/>
          <p:bldP spid="13" grpId="0"/>
          <p:bldP spid="13" grpId="1"/>
          <p:bldP spid="13" grpId="2"/>
          <p:bldP spid="14" grpId="0"/>
          <p:bldP spid="14" grpId="1"/>
          <p:bldP spid="14" grpId="2"/>
          <p:bldP spid="15" grpId="0"/>
          <p:bldP spid="15" grpId="1"/>
          <p:bldP spid="15" grpId="2"/>
          <p:bldP spid="16" grpId="0"/>
          <p:bldP spid="16" grpId="1"/>
          <p:bldP spid="16" grpId="2"/>
          <p:bldP spid="17" grpId="0"/>
          <p:bldP spid="17" grpId="1"/>
          <p:bldP spid="17" grpId="2"/>
          <p:bldP spid="18" grpId="0"/>
          <p:bldP spid="18" grpId="1"/>
          <p:bldP spid="18" grpId="2"/>
          <p:bldP spid="19" grpId="0"/>
          <p:bldP spid="19" grpId="1"/>
          <p:bldP spid="19" grpId="2"/>
          <p:bldP spid="20" grpId="0"/>
          <p:bldP spid="20" grpId="1"/>
          <p:bldP spid="20" grpId="2"/>
          <p:bldP spid="21" grpId="0"/>
          <p:bldP spid="21" grpId="1"/>
          <p:bldP spid="21" grpId="2"/>
          <p:bldP spid="22" grpId="0"/>
          <p:bldP spid="22" grpId="1"/>
          <p:bldP spid="22" grpId="2"/>
          <p:bldP spid="23" grpId="0"/>
          <p:bldP spid="23" grpId="1"/>
          <p:bldP spid="23" grpId="2"/>
          <p:bldP spid="30" grpId="0" animBg="1"/>
          <p:bldP spid="30" grpId="1" animBg="1"/>
          <p:bldP spid="30" grpId="2" animBg="1"/>
          <p:bldP spid="30" grpId="3" animBg="1"/>
          <p:bldP spid="30" grpId="4" animBg="1"/>
          <p:bldP spid="30" grpId="5" animBg="1"/>
          <p:bldP spid="30" grpId="6" animBg="1"/>
          <p:bldP spid="30" grpId="7" animBg="1"/>
          <p:bldP spid="30" grpId="8" animBg="1"/>
          <p:bldP spid="30" grpId="9" animBg="1"/>
          <p:bldP spid="30" grpId="10" animBg="1"/>
          <p:bldP spid="31" grpId="0" animBg="1"/>
          <p:bldP spid="31" grpId="1" animBg="1"/>
          <p:bldP spid="31" grpId="2" animBg="1"/>
          <p:bldP spid="31" grpId="3" animBg="1"/>
          <p:bldP spid="31" grpId="4" animBg="1"/>
          <p:bldP spid="31" grpId="5" animBg="1"/>
          <p:bldP spid="31" grpId="6" animBg="1"/>
          <p:bldP spid="31" grpId="7" animBg="1"/>
          <p:bldP spid="31" grpId="8" animBg="1"/>
          <p:bldP spid="31" grpId="9" animBg="1"/>
          <p:bldP spid="31" grpId="10" animBg="1"/>
          <p:bldP spid="32" grpId="0" animBg="1"/>
          <p:bldP spid="32" grpId="1" animBg="1"/>
          <p:bldP spid="32" grpId="2" animBg="1"/>
          <p:bldP spid="32" grpId="3" animBg="1"/>
          <p:bldP spid="32" grpId="4" animBg="1"/>
          <p:bldP spid="32" grpId="5" animBg="1"/>
          <p:bldP spid="32" grpId="6" animBg="1"/>
          <p:bldP spid="32" grpId="7" animBg="1"/>
          <p:bldP spid="32" grpId="8" animBg="1"/>
          <p:bldP spid="32" grpId="9" animBg="1"/>
          <p:bldP spid="32" grpId="10" animBg="1"/>
          <p:bldP spid="33" grpId="0" animBg="1"/>
          <p:bldP spid="33" grpId="1" animBg="1"/>
          <p:bldP spid="33" grpId="2" animBg="1"/>
          <p:bldP spid="33" grpId="3" animBg="1"/>
          <p:bldP spid="33" grpId="4" animBg="1"/>
          <p:bldP spid="33" grpId="5" animBg="1"/>
          <p:bldP spid="33" grpId="6" animBg="1"/>
          <p:bldP spid="33" grpId="7" animBg="1"/>
          <p:bldP spid="33" grpId="8" animBg="1"/>
          <p:bldP spid="33" grpId="9" animBg="1"/>
          <p:bldP spid="33" grpId="10" animBg="1"/>
          <p:bldP spid="33" grpId="11" animBg="1"/>
          <p:bldP spid="34" grpId="0" animBg="1"/>
          <p:bldP spid="34" grpId="1" animBg="1"/>
          <p:bldP spid="34" grpId="2" animBg="1"/>
          <p:bldP spid="34" grpId="3" animBg="1"/>
          <p:bldP spid="34" grpId="4" animBg="1"/>
          <p:bldP spid="34" grpId="5" animBg="1"/>
          <p:bldP spid="34" grpId="6" animBg="1"/>
          <p:bldP spid="34" grpId="7" animBg="1"/>
          <p:bldP spid="34" grpId="8" animBg="1"/>
          <p:bldP spid="34" grpId="9" animBg="1"/>
          <p:bldP spid="34" grpId="10" animBg="1"/>
          <p:bldP spid="35" grpId="0" animBg="1"/>
          <p:bldP spid="35" grpId="1" animBg="1"/>
          <p:bldP spid="35" grpId="2" animBg="1"/>
          <p:bldP spid="35" grpId="3" animBg="1"/>
          <p:bldP spid="35" grpId="4" animBg="1"/>
          <p:bldP spid="35" grpId="5" animBg="1"/>
          <p:bldP spid="35" grpId="6" animBg="1"/>
          <p:bldP spid="35" grpId="7" animBg="1"/>
          <p:bldP spid="35" grpId="8" animBg="1"/>
          <p:bldP spid="35" grpId="9" animBg="1"/>
          <p:bldP spid="35" grpId="10" animBg="1"/>
          <p:bldP spid="40" grpId="0" animBg="1"/>
          <p:bldP spid="40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1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grpId="2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grpId="3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decel="100000" fill="hold" grpId="4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4" dur="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fill="hold" grpId="6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decel="10000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48" dur="5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2" presetClass="exit" presetSubtype="4" accel="100000" fill="hold" grpId="8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49" presetClass="exit" presetSubtype="0" accel="100000" fill="hold" grpId="1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4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2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8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fill="hold" grpId="3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3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6" presetClass="emph" presetSubtype="0" decel="100000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70" dur="3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decel="100000" fill="hold" grpId="5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4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8" presetClass="emph" presetSubtype="0" decel="100000" fill="hold" grpId="6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74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fill="hold" grpId="7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8" presetClass="emph" presetSubtype="0" fill="hold" grpId="8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78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decel="100000" fill="hold" grpId="9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23" presetClass="exit" presetSubtype="32" fill="hold" grpId="1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82" dur="2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2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20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20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2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decel="100000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49" presetClass="entr" presetSubtype="0" decel="100000" fill="hold" grpId="1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fill="hold" grpId="2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decel="100000" fill="hold" grpId="3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3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decel="100000" fill="hold" grpId="4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grpId="5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8" presetClass="emph" presetSubtype="0" decel="100000" fill="hold" grpId="6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24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fill="hold" grpId="7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8" presetClass="emph" presetSubtype="0" decel="100000" fill="hold" grpId="8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28" dur="5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9" presetID="2" presetClass="exit" presetSubtype="4" accel="100000" fill="hold" grpId="9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0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3" presetID="49" presetClass="exit" presetSubtype="0" accel="100000" fill="hold" grpId="10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4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3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decel="100000" fill="hold" grpId="11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1" presetClass="entr" presetSubtype="0" fill="hold" grpId="0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fill="hold" grpId="1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2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decel="100000" fill="hold" grpId="2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8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fill="hold" grpId="3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3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decel="100000" fill="hold" grpId="4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3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decel="100000" fill="hold" grpId="5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4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8" presetClass="emph" presetSubtype="0" decel="100000" fill="hold" grpId="6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54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fill="hold" grpId="7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2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8" presetClass="emph" presetSubtype="0" fill="hold" grpId="8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58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decel="100000" fill="hold" grpId="9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2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23" presetClass="exit" presetSubtype="32" fill="hold" grpId="10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2" dur="2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2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23" presetClass="entr" presetSubtype="16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6" presetClass="emph" presetSubtype="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170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1" presetID="2" presetClass="exit" presetSubtype="4" accel="100000" fill="hold" grpId="2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2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5" presetID="23" presetClass="entr" presetSubtype="16" fill="hold" grpId="0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fill="hold" grpId="1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2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2" presetClass="exit" presetSubtype="4" accel="100000" fill="hold" grpId="2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2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49" presetClass="entr" presetSubtype="0" decel="10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96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6" presetClass="emph" presetSubtype="0" decel="100000" fill="hold" grpId="3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198" dur="3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decel="100000" fill="hold" grpId="4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decel="100000" fill="hold" grpId="5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202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3" presetID="8" presetClass="emph" presetSubtype="0" decel="100000" fill="hold" grpId="6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04" dur="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5" presetID="6" presetClass="emph" presetSubtype="0" fill="hold" grpId="7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Scale>
                                          <p:cBhvr>
                                            <p:cTn id="206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7" presetID="8" presetClass="emph" presetSubtype="0" decel="100000" fill="hold" grpId="8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08" dur="5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9" presetID="2" presetClass="exit" presetSubtype="4" accel="100000" fill="hold" grpId="9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0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1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3" presetID="49" presetClass="exit" presetSubtype="0" accel="100000" fill="hold" grpId="1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4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5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1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9" presetID="6" presetClass="emph" presetSubtype="0" decel="100000" fill="hold" grpId="11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Scale>
                                          <p:cBhvr>
                                            <p:cTn id="220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1" presetID="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24" dur="2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5" presetID="6" presetClass="emph" presetSubtype="0" decel="10000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26" dur="8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fill="hold" grpId="3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28" dur="3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6" presetClass="emph" presetSubtype="0" decel="100000" fill="hold" grpId="4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230" dur="3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decel="100000" fill="hold" grpId="5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4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8" presetClass="emph" presetSubtype="0" decel="100000" fill="hold" grpId="6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34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5" presetID="6" presetClass="emph" presetSubtype="0" fill="hold" grpId="7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Scale>
                                          <p:cBhvr>
                                            <p:cTn id="236" dur="2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7" presetID="8" presetClass="emph" presetSubtype="0" fill="hold" grpId="8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3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9" presetID="6" presetClass="emph" presetSubtype="0" decel="100000" fill="hold" grpId="9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240" dur="2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1" presetID="23" presetClass="exit" presetSubtype="32" fill="hold" grpId="10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42" dur="2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2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50" dur="20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1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2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3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5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9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60" dur="20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1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2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3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" presetID="2" presetClass="entr" presetSubtype="4" decel="100000" fill="hold" grpId="0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49" presetClass="entr" presetSubtype="0" decel="10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5" presetID="6" presetClass="emph" presetSubtype="0" fill="hold" grpId="2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276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7" presetID="6" presetClass="emph" presetSubtype="0" decel="100000" fill="hold" grpId="3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78" dur="3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9" presetID="6" presetClass="emph" presetSubtype="0" decel="100000" fill="hold" grpId="4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Scale>
                                          <p:cBhvr>
                                            <p:cTn id="280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1" presetID="6" presetClass="emph" presetSubtype="0" decel="100000" fill="hold" grpId="5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Scale>
                                          <p:cBhvr>
                                            <p:cTn id="282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3" presetID="8" presetClass="emph" presetSubtype="0" decel="100000" fill="hold" grpId="6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84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5" presetID="6" presetClass="emph" presetSubtype="0" fill="hold" grpId="7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86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7" presetID="8" presetClass="emph" presetSubtype="0" decel="100000" fill="hold" grpId="8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88" dur="5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9" presetID="2" presetClass="exit" presetSubtype="4" accel="100000" fill="hold" grpId="9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0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1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3" presetID="49" presetClass="exit" presetSubtype="0" accel="100000" fill="hold" grpId="10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4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5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6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9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" presetID="6" presetClass="emph" presetSubtype="0" decel="100000" fill="hold" grpId="11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Scale>
                                          <p:cBhvr>
                                            <p:cTn id="300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1" presetID="1" presetClass="entr" presetSubtype="0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3" presetID="8" presetClass="emph" presetSubtype="0" fill="hold" grpId="11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04" dur="35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5" presetID="6" presetClass="emph" presetSubtype="0" fill="hold" grpId="1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306" dur="2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7" presetID="6" presetClass="emph" presetSubtype="0" decel="10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308" dur="8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9" presetID="6" presetClass="emph" presetSubtype="0" fill="hold" grpId="3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Scale>
                                          <p:cBhvr>
                                            <p:cTn id="310" dur="3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1" presetID="6" presetClass="emph" presetSubtype="0" decel="100000" fill="hold" grpId="4" nodeType="withEffect">
                                      <p:stCondLst>
                                        <p:cond delay="1850"/>
                                      </p:stCondLst>
                                      <p:childTnLst>
                                        <p:animScale>
                                          <p:cBhvr>
                                            <p:cTn id="312" dur="3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3" presetID="6" presetClass="emph" presetSubtype="0" decel="100000" fill="hold" grpId="5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Scale>
                                          <p:cBhvr>
                                            <p:cTn id="314" dur="4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5" presetID="8" presetClass="emph" presetSubtype="0" decel="100000" fill="hold" grpId="6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16" dur="4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7" presetID="6" presetClass="emph" presetSubtype="0" fill="hold" grpId="7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318" dur="2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9" presetID="8" presetClass="emph" presetSubtype="0" fill="hold" grpId="8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20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1" presetID="6" presetClass="emph" presetSubtype="0" decel="100000" fill="hold" grpId="9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Scale>
                                          <p:cBhvr>
                                            <p:cTn id="322" dur="2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3" presetID="23" presetClass="exit" presetSubtype="32" fill="hold" grpId="10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24" dur="2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5" dur="2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7" presetID="2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9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0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1" presetID="6" presetClass="emph" presetSubtype="0" fill="hold" grpId="1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332" dur="2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3" presetID="2" presetClass="exit" presetSubtype="4" accel="100000" fill="hold" grpId="2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4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5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7" presetID="23" presetClass="entr" presetSubtype="16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1" presetID="6" presetClass="emph" presetSubtype="0" fill="hold" grpId="1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342" dur="2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3" presetID="2" presetClass="exit" presetSubtype="4" accel="100000" fill="hold" grpId="2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4" dur="4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5" dur="4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7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1" presetID="49" presetClass="entr" presetSubtype="0" decel="10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7" presetID="6" presetClass="emp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58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9" presetID="6" presetClass="emph" presetSubtype="0" decel="100000" fill="hold" grpId="3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360" dur="3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1" presetID="6" presetClass="emph" presetSubtype="0" decel="100000" fill="hold" grpId="4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362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3" presetID="6" presetClass="emph" presetSubtype="0" decel="100000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364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5" presetID="8" presetClass="emph" presetSubtype="0" decel="100000" fill="hold" grpId="6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66" dur="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67" presetID="6" presetClass="emph" presetSubtype="0" fill="hold" grpId="7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368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9" presetID="8" presetClass="emph" presetSubtype="0" decel="100000" fill="hold" grpId="8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370" dur="5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1" presetID="2" presetClass="exit" presetSubtype="4" accel="100000" fill="hold" grpId="9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72" dur="35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3" dur="35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5" presetID="49" presetClass="exit" presetSubtype="0" accel="100000" fill="hold" grpId="1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76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7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8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7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1" presetID="6" presetClass="emph" presetSubtype="0" decel="100000" fill="hold" grpId="1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382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83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5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386" dur="2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87" presetID="6" presetClass="emph" presetSubtype="0" decel="100000" fill="hold" grpId="2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388" dur="8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89" presetID="6" presetClass="emph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390" dur="3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1" presetID="6" presetClass="emph" presetSubtype="0" decel="100000" fill="hold" grpId="4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392" dur="3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3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394" dur="4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5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96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7" presetID="6" presetClass="emph" presetSubtype="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398" dur="2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9" presetID="8" presetClass="emph" presetSubtype="0" fill="hold" grpId="8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00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01" presetID="6" presetClass="emph" presetSubtype="0" de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402" dur="2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3" presetID="23" presetClass="exit" presetSubtype="32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04" dur="2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5" dur="2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7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9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0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1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412" dur="20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3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14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5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1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7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9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1" presetID="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422" dur="2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3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24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5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7" presetID="2" presetClass="entr" presetSubtype="4" decel="100000" fill="hold" grpId="0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4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1" presetID="49" presetClass="entr" presetSubtype="0" decel="100000" fill="hold" grpId="1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4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7" presetID="6" presetClass="emph" presetSubtype="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438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9" presetID="6" presetClass="emph" presetSubtype="0" decel="10000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440" dur="3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1" presetID="6" presetClass="emph" presetSubtype="0" decel="100000" fill="hold" grpId="4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Scale>
                                          <p:cBhvr>
                                            <p:cTn id="442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3" presetID="6" presetClass="emph" presetSubtype="0" decel="100000" fill="hold" grpId="5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444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5" presetID="8" presetClass="emph" presetSubtype="0" decel="100000" fill="hold" grpId="6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46" dur="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47" presetID="6" presetClass="emph" presetSubtype="0" fill="hold" grpId="7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Scale>
                                          <p:cBhvr>
                                            <p:cTn id="448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9" presetID="8" presetClass="emph" presetSubtype="0" decel="100000" fill="hold" grpId="8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450" dur="5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1" presetID="2" presetClass="exit" presetSubtype="4" accel="100000" fill="hold" grpId="9" nodeType="withEffect">
                                      <p:stCondLst>
                                        <p:cond delay="43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52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3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5" presetID="49" presetClass="exit" presetSubtype="0" accel="100000" fill="hold" grpId="10" nodeType="withEffect">
                                      <p:stCondLst>
                                        <p:cond delay="43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56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7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8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5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1" presetID="6" presetClass="emph" presetSubtype="0" decel="100000" fill="hold" grpId="11" nodeType="withEffect">
                                      <p:stCondLst>
                                        <p:cond delay="4350"/>
                                      </p:stCondLst>
                                      <p:childTnLst>
                                        <p:animScale>
                                          <p:cBhvr>
                                            <p:cTn id="462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63" presetID="1" presetClass="entr" presetSubtype="0" fill="hold" grpId="0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4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5" presetID="6" presetClass="emph" presetSubtype="0" fill="hold" grpId="1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466" dur="2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67" presetID="6" presetClass="emph" presetSubtype="0" decel="100000" fill="hold" grpId="2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468" dur="8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69" presetID="6" presetClass="emph" presetSubtype="0" fill="hold" grpId="3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Scale>
                                          <p:cBhvr>
                                            <p:cTn id="470" dur="3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1" presetID="6" presetClass="emph" presetSubtype="0" decel="100000" fill="hold" grpId="4" nodeType="withEffect">
                                      <p:stCondLst>
                                        <p:cond delay="2150"/>
                                      </p:stCondLst>
                                      <p:childTnLst>
                                        <p:animScale>
                                          <p:cBhvr>
                                            <p:cTn id="472" dur="3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3" presetID="6" presetClass="emph" presetSubtype="0" decel="100000" fill="hold" grpId="5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474" dur="4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5" presetID="8" presetClass="emph" presetSubtype="0" decel="100000" fill="hold" grpId="6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76" dur="4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7" presetID="6" presetClass="emph" presetSubtype="0" fill="hold" grpId="7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478" dur="2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9" presetID="8" presetClass="emph" presetSubtype="0" fill="hold" grpId="8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8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81" presetID="6" presetClass="emph" presetSubtype="0" decel="100000" fill="hold" grpId="9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482" dur="2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3" presetID="23" presetClass="exit" presetSubtype="32" fill="hold" grpId="10" nodeType="withEffect">
                                      <p:stCondLst>
                                        <p:cond delay="41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84" dur="2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5" dur="2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7" presetID="23" presetClass="entr" presetSubtype="16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4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1" presetID="6" presetClass="emph" presetSubtype="0" fill="hold" grpId="1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Scale>
                                          <p:cBhvr>
                                            <p:cTn id="492" dur="2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3" presetID="2" presetClass="exit" presetSubtype="4" accel="100000" fill="hold" grpId="2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94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5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9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7" presetID="23" presetClass="entr" presetSubtype="16" fill="hold" grpId="0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1" presetID="6" presetClass="emph" presetSubtype="0" fill="hold" grpId="1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animScale>
                                          <p:cBhvr>
                                            <p:cTn id="502" dur="2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03" presetID="2" presetClass="exit" presetSubtype="4" accel="100000" fill="hold" grpId="2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4" dur="4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5" dur="4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7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508" dur="2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9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0" presetID="18" presetClass="entr" presetSubtype="12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5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512" dur="3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4" grpId="2" animBg="1"/>
          <p:bldP spid="5" grpId="0" animBg="1"/>
          <p:bldP spid="5" grpId="1" animBg="1"/>
          <p:bldP spid="5" grpId="2" animBg="1"/>
          <p:bldP spid="6" grpId="0" animBg="1"/>
          <p:bldP spid="6" grpId="1" animBg="1"/>
          <p:bldP spid="6" grpId="2" animBg="1"/>
          <p:bldP spid="6" grpId="3" animBg="1"/>
          <p:bldP spid="6" grpId="4" animBg="1"/>
          <p:bldP spid="6" grpId="5" animBg="1"/>
          <p:bldP spid="6" grpId="6" animBg="1"/>
          <p:bldP spid="6" grpId="7" animBg="1"/>
          <p:bldP spid="6" grpId="8" animBg="1"/>
          <p:bldP spid="6" grpId="9" animBg="1"/>
          <p:bldP spid="6" grpId="10" animBg="1"/>
          <p:bldP spid="6" grpId="11" animBg="1"/>
          <p:bldP spid="7" grpId="0" animBg="1"/>
          <p:bldP spid="7" grpId="1" animBg="1"/>
          <p:bldP spid="7" grpId="2" animBg="1"/>
          <p:bldP spid="7" grpId="3" animBg="1"/>
          <p:bldP spid="7" grpId="4" animBg="1"/>
          <p:bldP spid="7" grpId="5" animBg="1"/>
          <p:bldP spid="7" grpId="6" animBg="1"/>
          <p:bldP spid="7" grpId="7" animBg="1"/>
          <p:bldP spid="7" grpId="8" animBg="1"/>
          <p:bldP spid="7" grpId="9" animBg="1"/>
          <p:bldP spid="7" grpId="10" animBg="1"/>
          <p:bldP spid="7" grpId="11" animBg="1"/>
          <p:bldP spid="8" grpId="0" animBg="1"/>
          <p:bldP spid="8" grpId="1" animBg="1"/>
          <p:bldP spid="8" grpId="2" animBg="1"/>
          <p:bldP spid="8" grpId="3" animBg="1"/>
          <p:bldP spid="8" grpId="4" animBg="1"/>
          <p:bldP spid="8" grpId="5" animBg="1"/>
          <p:bldP spid="8" grpId="6" animBg="1"/>
          <p:bldP spid="8" grpId="7" animBg="1"/>
          <p:bldP spid="8" grpId="8" animBg="1"/>
          <p:bldP spid="8" grpId="9" animBg="1"/>
          <p:bldP spid="8" grpId="10" animBg="1"/>
          <p:bldP spid="8" grpId="11" animBg="1"/>
          <p:bldP spid="9" grpId="0" animBg="1"/>
          <p:bldP spid="9" grpId="1" animBg="1"/>
          <p:bldP spid="9" grpId="2" animBg="1"/>
          <p:bldP spid="9" grpId="3" animBg="1"/>
          <p:bldP spid="9" grpId="4" animBg="1"/>
          <p:bldP spid="9" grpId="5" animBg="1"/>
          <p:bldP spid="9" grpId="6" animBg="1"/>
          <p:bldP spid="9" grpId="7" animBg="1"/>
          <p:bldP spid="9" grpId="8" animBg="1"/>
          <p:bldP spid="9" grpId="9" animBg="1"/>
          <p:bldP spid="9" grpId="10" animBg="1"/>
          <p:bldP spid="9" grpId="11" animBg="1"/>
          <p:bldP spid="10" grpId="0" animBg="1"/>
          <p:bldP spid="10" grpId="1" animBg="1"/>
          <p:bldP spid="10" grpId="2" animBg="1"/>
          <p:bldP spid="10" grpId="3" animBg="1"/>
          <p:bldP spid="10" grpId="4" animBg="1"/>
          <p:bldP spid="10" grpId="5" animBg="1"/>
          <p:bldP spid="10" grpId="6" animBg="1"/>
          <p:bldP spid="10" grpId="7" animBg="1"/>
          <p:bldP spid="10" grpId="8" animBg="1"/>
          <p:bldP spid="10" grpId="9" animBg="1"/>
          <p:bldP spid="10" grpId="10" animBg="1"/>
          <p:bldP spid="10" grpId="11" animBg="1"/>
          <p:bldP spid="11" grpId="0" animBg="1"/>
          <p:bldP spid="11" grpId="1" animBg="1"/>
          <p:bldP spid="11" grpId="2" animBg="1"/>
          <p:bldP spid="11" grpId="3" animBg="1"/>
          <p:bldP spid="11" grpId="4" animBg="1"/>
          <p:bldP spid="11" grpId="5" animBg="1"/>
          <p:bldP spid="11" grpId="6" animBg="1"/>
          <p:bldP spid="11" grpId="7" animBg="1"/>
          <p:bldP spid="11" grpId="8" animBg="1"/>
          <p:bldP spid="11" grpId="9" animBg="1"/>
          <p:bldP spid="11" grpId="10" animBg="1"/>
          <p:bldP spid="11" grpId="11" animBg="1"/>
          <p:bldP spid="12" grpId="0"/>
          <p:bldP spid="12" grpId="1"/>
          <p:bldP spid="12" grpId="2"/>
          <p:bldP spid="13" grpId="0"/>
          <p:bldP spid="13" grpId="1"/>
          <p:bldP spid="13" grpId="2"/>
          <p:bldP spid="14" grpId="0"/>
          <p:bldP spid="14" grpId="1"/>
          <p:bldP spid="14" grpId="2"/>
          <p:bldP spid="15" grpId="0"/>
          <p:bldP spid="15" grpId="1"/>
          <p:bldP spid="15" grpId="2"/>
          <p:bldP spid="16" grpId="0"/>
          <p:bldP spid="16" grpId="1"/>
          <p:bldP spid="16" grpId="2"/>
          <p:bldP spid="17" grpId="0"/>
          <p:bldP spid="17" grpId="1"/>
          <p:bldP spid="17" grpId="2"/>
          <p:bldP spid="18" grpId="0"/>
          <p:bldP spid="18" grpId="1"/>
          <p:bldP spid="18" grpId="2"/>
          <p:bldP spid="19" grpId="0"/>
          <p:bldP spid="19" grpId="1"/>
          <p:bldP spid="19" grpId="2"/>
          <p:bldP spid="20" grpId="0"/>
          <p:bldP spid="20" grpId="1"/>
          <p:bldP spid="20" grpId="2"/>
          <p:bldP spid="21" grpId="0"/>
          <p:bldP spid="21" grpId="1"/>
          <p:bldP spid="21" grpId="2"/>
          <p:bldP spid="22" grpId="0"/>
          <p:bldP spid="22" grpId="1"/>
          <p:bldP spid="22" grpId="2"/>
          <p:bldP spid="23" grpId="0"/>
          <p:bldP spid="23" grpId="1"/>
          <p:bldP spid="23" grpId="2"/>
          <p:bldP spid="30" grpId="0" animBg="1"/>
          <p:bldP spid="30" grpId="1" animBg="1"/>
          <p:bldP spid="30" grpId="2" animBg="1"/>
          <p:bldP spid="30" grpId="3" animBg="1"/>
          <p:bldP spid="30" grpId="4" animBg="1"/>
          <p:bldP spid="30" grpId="5" animBg="1"/>
          <p:bldP spid="30" grpId="6" animBg="1"/>
          <p:bldP spid="30" grpId="7" animBg="1"/>
          <p:bldP spid="30" grpId="8" animBg="1"/>
          <p:bldP spid="30" grpId="9" animBg="1"/>
          <p:bldP spid="30" grpId="10" animBg="1"/>
          <p:bldP spid="31" grpId="0" animBg="1"/>
          <p:bldP spid="31" grpId="1" animBg="1"/>
          <p:bldP spid="31" grpId="2" animBg="1"/>
          <p:bldP spid="31" grpId="3" animBg="1"/>
          <p:bldP spid="31" grpId="4" animBg="1"/>
          <p:bldP spid="31" grpId="5" animBg="1"/>
          <p:bldP spid="31" grpId="6" animBg="1"/>
          <p:bldP spid="31" grpId="7" animBg="1"/>
          <p:bldP spid="31" grpId="8" animBg="1"/>
          <p:bldP spid="31" grpId="9" animBg="1"/>
          <p:bldP spid="31" grpId="10" animBg="1"/>
          <p:bldP spid="32" grpId="0" animBg="1"/>
          <p:bldP spid="32" grpId="1" animBg="1"/>
          <p:bldP spid="32" grpId="2" animBg="1"/>
          <p:bldP spid="32" grpId="3" animBg="1"/>
          <p:bldP spid="32" grpId="4" animBg="1"/>
          <p:bldP spid="32" grpId="5" animBg="1"/>
          <p:bldP spid="32" grpId="6" animBg="1"/>
          <p:bldP spid="32" grpId="7" animBg="1"/>
          <p:bldP spid="32" grpId="8" animBg="1"/>
          <p:bldP spid="32" grpId="9" animBg="1"/>
          <p:bldP spid="32" grpId="10" animBg="1"/>
          <p:bldP spid="33" grpId="0" animBg="1"/>
          <p:bldP spid="33" grpId="1" animBg="1"/>
          <p:bldP spid="33" grpId="2" animBg="1"/>
          <p:bldP spid="33" grpId="3" animBg="1"/>
          <p:bldP spid="33" grpId="4" animBg="1"/>
          <p:bldP spid="33" grpId="5" animBg="1"/>
          <p:bldP spid="33" grpId="6" animBg="1"/>
          <p:bldP spid="33" grpId="7" animBg="1"/>
          <p:bldP spid="33" grpId="8" animBg="1"/>
          <p:bldP spid="33" grpId="9" animBg="1"/>
          <p:bldP spid="33" grpId="10" animBg="1"/>
          <p:bldP spid="33" grpId="11" animBg="1"/>
          <p:bldP spid="34" grpId="0" animBg="1"/>
          <p:bldP spid="34" grpId="1" animBg="1"/>
          <p:bldP spid="34" grpId="2" animBg="1"/>
          <p:bldP spid="34" grpId="3" animBg="1"/>
          <p:bldP spid="34" grpId="4" animBg="1"/>
          <p:bldP spid="34" grpId="5" animBg="1"/>
          <p:bldP spid="34" grpId="6" animBg="1"/>
          <p:bldP spid="34" grpId="7" animBg="1"/>
          <p:bldP spid="34" grpId="8" animBg="1"/>
          <p:bldP spid="34" grpId="9" animBg="1"/>
          <p:bldP spid="34" grpId="10" animBg="1"/>
          <p:bldP spid="35" grpId="0" animBg="1"/>
          <p:bldP spid="35" grpId="1" animBg="1"/>
          <p:bldP spid="35" grpId="2" animBg="1"/>
          <p:bldP spid="35" grpId="3" animBg="1"/>
          <p:bldP spid="35" grpId="4" animBg="1"/>
          <p:bldP spid="35" grpId="5" animBg="1"/>
          <p:bldP spid="35" grpId="6" animBg="1"/>
          <p:bldP spid="35" grpId="7" animBg="1"/>
          <p:bldP spid="35" grpId="8" animBg="1"/>
          <p:bldP spid="35" grpId="9" animBg="1"/>
          <p:bldP spid="35" grpId="10" animBg="1"/>
          <p:bldP spid="40" grpId="0" animBg="1"/>
          <p:bldP spid="40" grpId="1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D438790E-11A0-4627-912A-28B3A1B87734}"/>
              </a:ext>
            </a:extLst>
          </p:cNvPr>
          <p:cNvSpPr>
            <a:spLocks/>
          </p:cNvSpPr>
          <p:nvPr/>
        </p:nvSpPr>
        <p:spPr bwMode="auto">
          <a:xfrm>
            <a:off x="3420872" y="6116532"/>
            <a:ext cx="4599977" cy="25693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" y="0"/>
                </a:moveTo>
                <a:cubicBezTo>
                  <a:pt x="1" y="44"/>
                  <a:pt x="0" y="88"/>
                  <a:pt x="0" y="132"/>
                </a:cubicBezTo>
                <a:lnTo>
                  <a:pt x="0" y="2252"/>
                </a:lnTo>
                <a:cubicBezTo>
                  <a:pt x="0" y="12937"/>
                  <a:pt x="4834" y="21599"/>
                  <a:pt x="10799" y="21599"/>
                </a:cubicBezTo>
                <a:cubicBezTo>
                  <a:pt x="16763" y="21599"/>
                  <a:pt x="21599" y="12937"/>
                  <a:pt x="21599" y="2252"/>
                </a:cubicBezTo>
                <a:lnTo>
                  <a:pt x="21599" y="132"/>
                </a:lnTo>
                <a:cubicBezTo>
                  <a:pt x="21599" y="88"/>
                  <a:pt x="21598" y="44"/>
                  <a:pt x="21598" y="0"/>
                </a:cubicBezTo>
                <a:lnTo>
                  <a:pt x="18198" y="0"/>
                </a:lnTo>
                <a:lnTo>
                  <a:pt x="18198" y="2520"/>
                </a:lnTo>
                <a:cubicBezTo>
                  <a:pt x="18198" y="9811"/>
                  <a:pt x="14900" y="15722"/>
                  <a:pt x="10830" y="15722"/>
                </a:cubicBezTo>
                <a:cubicBezTo>
                  <a:pt x="6759" y="15722"/>
                  <a:pt x="3460" y="9811"/>
                  <a:pt x="3460" y="2520"/>
                </a:cubicBezTo>
                <a:lnTo>
                  <a:pt x="3460" y="0"/>
                </a:lnTo>
                <a:lnTo>
                  <a:pt x="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40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cs typeface="Gill Sans" charset="0"/>
              <a:sym typeface="Gill Sans" charset="0"/>
            </a:endParaRPr>
          </a:p>
        </p:txBody>
      </p:sp>
      <p:sp>
        <p:nvSpPr>
          <p:cNvPr id="2" name="RECTANGLE">
            <a:extLst>
              <a:ext uri="{FF2B5EF4-FFF2-40B4-BE49-F238E27FC236}">
                <a16:creationId xmlns:a16="http://schemas.microsoft.com/office/drawing/2014/main" id="{6B7FB6FF-6998-4201-80E8-EF84BB5F15CE}"/>
              </a:ext>
            </a:extLst>
          </p:cNvPr>
          <p:cNvSpPr/>
          <p:nvPr/>
        </p:nvSpPr>
        <p:spPr>
          <a:xfrm>
            <a:off x="2555630" y="0"/>
            <a:ext cx="6377354" cy="6353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">
            <a:extLst>
              <a:ext uri="{FF2B5EF4-FFF2-40B4-BE49-F238E27FC236}">
                <a16:creationId xmlns:a16="http://schemas.microsoft.com/office/drawing/2014/main" id="{FA44793F-709C-4AAD-B234-16A5C2A02435}"/>
              </a:ext>
            </a:extLst>
          </p:cNvPr>
          <p:cNvSpPr>
            <a:spLocks/>
          </p:cNvSpPr>
          <p:nvPr/>
        </p:nvSpPr>
        <p:spPr bwMode="auto">
          <a:xfrm>
            <a:off x="1" y="0"/>
            <a:ext cx="4444382" cy="3299789"/>
          </a:xfrm>
          <a:custGeom>
            <a:avLst/>
            <a:gdLst>
              <a:gd name="T0" fmla="*/ 0 w 13744"/>
              <a:gd name="T1" fmla="*/ 10197 h 10197"/>
              <a:gd name="T2" fmla="*/ 2681 w 13744"/>
              <a:gd name="T3" fmla="*/ 8408 h 10197"/>
              <a:gd name="T4" fmla="*/ 8349 w 13744"/>
              <a:gd name="T5" fmla="*/ 5280 h 10197"/>
              <a:gd name="T6" fmla="*/ 11564 w 13744"/>
              <a:gd name="T7" fmla="*/ 0 h 10197"/>
              <a:gd name="T8" fmla="*/ 0 w 13744"/>
              <a:gd name="T9" fmla="*/ 0 h 10197"/>
              <a:gd name="T10" fmla="*/ 0 w 13744"/>
              <a:gd name="T11" fmla="*/ 10197 h 10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44" h="10197">
                <a:moveTo>
                  <a:pt x="0" y="10197"/>
                </a:moveTo>
                <a:cubicBezTo>
                  <a:pt x="1105" y="10152"/>
                  <a:pt x="2727" y="9660"/>
                  <a:pt x="2681" y="8408"/>
                </a:cubicBezTo>
                <a:cubicBezTo>
                  <a:pt x="2611" y="6479"/>
                  <a:pt x="4563" y="4034"/>
                  <a:pt x="8349" y="5280"/>
                </a:cubicBezTo>
                <a:cubicBezTo>
                  <a:pt x="11616" y="6355"/>
                  <a:pt x="13744" y="1847"/>
                  <a:pt x="11564" y="0"/>
                </a:cubicBezTo>
                <a:lnTo>
                  <a:pt x="0" y="0"/>
                </a:lnTo>
                <a:lnTo>
                  <a:pt x="0" y="10197"/>
                </a:lnTo>
                <a:close/>
              </a:path>
            </a:pathLst>
          </a:custGeom>
          <a:gradFill>
            <a:gsLst>
              <a:gs pos="0">
                <a:srgbClr val="DE394A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">
            <a:extLst>
              <a:ext uri="{FF2B5EF4-FFF2-40B4-BE49-F238E27FC236}">
                <a16:creationId xmlns:a16="http://schemas.microsoft.com/office/drawing/2014/main" id="{F6AD1370-0F51-4646-9736-354EE5F82C8B}"/>
              </a:ext>
            </a:extLst>
          </p:cNvPr>
          <p:cNvSpPr>
            <a:spLocks/>
          </p:cNvSpPr>
          <p:nvPr/>
        </p:nvSpPr>
        <p:spPr bwMode="auto">
          <a:xfrm flipH="1">
            <a:off x="14573227" y="7686274"/>
            <a:ext cx="3714771" cy="2600724"/>
          </a:xfrm>
          <a:custGeom>
            <a:avLst/>
            <a:gdLst>
              <a:gd name="T0" fmla="*/ 5936 w 8514"/>
              <a:gd name="T1" fmla="*/ 3612 h 5946"/>
              <a:gd name="T2" fmla="*/ 8514 w 8514"/>
              <a:gd name="T3" fmla="*/ 5946 h 5946"/>
              <a:gd name="T4" fmla="*/ 0 w 8514"/>
              <a:gd name="T5" fmla="*/ 5946 h 5946"/>
              <a:gd name="T6" fmla="*/ 0 w 8514"/>
              <a:gd name="T7" fmla="*/ 0 h 5946"/>
              <a:gd name="T8" fmla="*/ 2156 w 8514"/>
              <a:gd name="T9" fmla="*/ 2170 h 5946"/>
              <a:gd name="T10" fmla="*/ 5936 w 8514"/>
              <a:gd name="T11" fmla="*/ 3612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14" h="5946">
                <a:moveTo>
                  <a:pt x="5936" y="3612"/>
                </a:moveTo>
                <a:cubicBezTo>
                  <a:pt x="7444" y="3609"/>
                  <a:pt x="8379" y="4735"/>
                  <a:pt x="8514" y="5946"/>
                </a:cubicBezTo>
                <a:lnTo>
                  <a:pt x="0" y="5946"/>
                </a:lnTo>
                <a:lnTo>
                  <a:pt x="0" y="0"/>
                </a:lnTo>
                <a:cubicBezTo>
                  <a:pt x="713" y="346"/>
                  <a:pt x="1367" y="1131"/>
                  <a:pt x="2156" y="2170"/>
                </a:cubicBezTo>
                <a:cubicBezTo>
                  <a:pt x="3030" y="3320"/>
                  <a:pt x="4573" y="3615"/>
                  <a:pt x="5936" y="3612"/>
                </a:cubicBezTo>
                <a:close/>
              </a:path>
            </a:pathLst>
          </a:custGeom>
          <a:gradFill>
            <a:gsLst>
              <a:gs pos="0">
                <a:srgbClr val="E6692F"/>
              </a:gs>
              <a:gs pos="100000">
                <a:srgbClr val="DE394A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7F3D3B38-9602-40C4-8131-C5DBE90D88AF}"/>
              </a:ext>
            </a:extLst>
          </p:cNvPr>
          <p:cNvSpPr>
            <a:spLocks/>
          </p:cNvSpPr>
          <p:nvPr/>
        </p:nvSpPr>
        <p:spPr bwMode="auto">
          <a:xfrm>
            <a:off x="6266096" y="2787545"/>
            <a:ext cx="745235" cy="4082654"/>
          </a:xfrm>
          <a:prstGeom prst="roundRect">
            <a:avLst>
              <a:gd name="adj" fmla="val 49824"/>
            </a:avLst>
          </a:prstGeom>
          <a:gradFill>
            <a:gsLst>
              <a:gs pos="0">
                <a:srgbClr val="4FB3C3"/>
              </a:gs>
              <a:gs pos="100000">
                <a:srgbClr val="2193AD"/>
              </a:gs>
            </a:gsLst>
            <a:lin ang="2700000" scaled="1"/>
          </a:gra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40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cs typeface="Gill Sans" charset="0"/>
              <a:sym typeface="Gill Sans" charset="0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3DFB5691-E220-4E9B-B44B-04D118042F0B}"/>
              </a:ext>
            </a:extLst>
          </p:cNvPr>
          <p:cNvSpPr>
            <a:spLocks/>
          </p:cNvSpPr>
          <p:nvPr/>
        </p:nvSpPr>
        <p:spPr bwMode="auto">
          <a:xfrm>
            <a:off x="4338725" y="2888748"/>
            <a:ext cx="745235" cy="3981450"/>
          </a:xfrm>
          <a:prstGeom prst="roundRect">
            <a:avLst>
              <a:gd name="adj" fmla="val 49824"/>
            </a:avLst>
          </a:prstGeom>
          <a:gradFill>
            <a:gsLst>
              <a:gs pos="0">
                <a:srgbClr val="E6692F"/>
              </a:gs>
              <a:gs pos="100000">
                <a:srgbClr val="DE394A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>
              <a:sym typeface="Gill Sans" charset="0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609471D2-B2A9-4E01-B4F7-F9B013BA0F76}"/>
              </a:ext>
            </a:extLst>
          </p:cNvPr>
          <p:cNvSpPr>
            <a:spLocks/>
          </p:cNvSpPr>
          <p:nvPr/>
        </p:nvSpPr>
        <p:spPr bwMode="auto">
          <a:xfrm>
            <a:off x="5262530" y="2376779"/>
            <a:ext cx="745235" cy="4502945"/>
          </a:xfrm>
          <a:prstGeom prst="roundRect">
            <a:avLst>
              <a:gd name="adj" fmla="val 49824"/>
            </a:avLst>
          </a:prstGeom>
          <a:gradFill>
            <a:gsLst>
              <a:gs pos="0">
                <a:srgbClr val="F9B315"/>
              </a:gs>
              <a:gs pos="100000">
                <a:srgbClr val="E66B2F"/>
              </a:gs>
            </a:gsLst>
            <a:lin ang="2700000" scaled="1"/>
          </a:gradFill>
          <a:ln>
            <a:noFill/>
          </a:ln>
        </p:spPr>
        <p:txBody>
          <a:bodyPr vert="horz" wrap="square" lIns="68561" tIns="34280" rIns="68561" bIns="34280" numCol="1" anchor="t" anchorCtr="0" compatLnSpc="1">
            <a:prstTxWarp prst="textNoShape">
              <a:avLst/>
            </a:prstTxWarp>
          </a:bodyPr>
          <a:lstStyle/>
          <a:p>
            <a:endParaRPr lang="es-ES" sz="1050" b="1" dirty="0">
              <a:sym typeface="Gill Sans" charset="0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56C15300-6197-4CCC-B29C-1893CD7E85C6}"/>
              </a:ext>
            </a:extLst>
          </p:cNvPr>
          <p:cNvSpPr>
            <a:spLocks/>
          </p:cNvSpPr>
          <p:nvPr/>
        </p:nvSpPr>
        <p:spPr bwMode="auto">
          <a:xfrm>
            <a:off x="3414920" y="4902095"/>
            <a:ext cx="745235" cy="1968104"/>
          </a:xfrm>
          <a:prstGeom prst="roundRect">
            <a:avLst>
              <a:gd name="adj" fmla="val 49824"/>
            </a:avLst>
          </a:prstGeom>
          <a:gradFill>
            <a:gsLst>
              <a:gs pos="0">
                <a:srgbClr val="DE394A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>
              <a:sym typeface="Gill Sans" charset="0"/>
            </a:endParaRP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98485CF0-1F54-4D97-95ED-A60F4A133E77}"/>
              </a:ext>
            </a:extLst>
          </p:cNvPr>
          <p:cNvSpPr>
            <a:spLocks/>
          </p:cNvSpPr>
          <p:nvPr/>
        </p:nvSpPr>
        <p:spPr bwMode="auto">
          <a:xfrm>
            <a:off x="7288710" y="3800766"/>
            <a:ext cx="726186" cy="3045620"/>
          </a:xfrm>
          <a:prstGeom prst="roundRect">
            <a:avLst>
              <a:gd name="adj" fmla="val 48509"/>
            </a:avLst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2700000" scaled="1"/>
          </a:gradFill>
          <a:ln>
            <a:noFill/>
          </a:ln>
        </p:spPr>
        <p:txBody>
          <a:bodyPr vert="horz" wrap="square" lIns="68561" tIns="34280" rIns="68561" bIns="34280" numCol="1" anchor="t" anchorCtr="0" compatLnSpc="1">
            <a:prstTxWarp prst="textNoShape">
              <a:avLst/>
            </a:prstTxWarp>
          </a:bodyPr>
          <a:lstStyle/>
          <a:p>
            <a:endParaRPr lang="es-ES" sz="1050" b="1" dirty="0">
              <a:sym typeface="Gill Sans" charset="0"/>
            </a:endParaRPr>
          </a:p>
        </p:txBody>
      </p:sp>
      <p:sp>
        <p:nvSpPr>
          <p:cNvPr id="16" name="CHANGE TEXT HERE">
            <a:extLst>
              <a:ext uri="{FF2B5EF4-FFF2-40B4-BE49-F238E27FC236}">
                <a16:creationId xmlns:a16="http://schemas.microsoft.com/office/drawing/2014/main" id="{2560EC6A-3F96-4EDC-8B84-4D5FB39D925E}"/>
              </a:ext>
            </a:extLst>
          </p:cNvPr>
          <p:cNvSpPr>
            <a:spLocks/>
          </p:cNvSpPr>
          <p:nvPr/>
        </p:nvSpPr>
        <p:spPr bwMode="auto">
          <a:xfrm>
            <a:off x="3254042" y="5062160"/>
            <a:ext cx="1007270" cy="53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9pPr>
          </a:lstStyle>
          <a:p>
            <a:pPr algn="ctr" eaLnBrk="1" hangingPunct="1"/>
            <a:r>
              <a:rPr lang="en-US" altLang="en-US" sz="2250" b="1" dirty="0">
                <a:solidFill>
                  <a:srgbClr val="FEFEFE"/>
                </a:solidFill>
                <a:latin typeface="Lato Light" charset="0"/>
                <a:ea typeface="MS PGothic" panose="020B0600070205080204" pitchFamily="34" charset="-128"/>
                <a:sym typeface="Lato Light" charset="0"/>
              </a:rPr>
              <a:t>20%</a:t>
            </a:r>
          </a:p>
        </p:txBody>
      </p:sp>
      <p:sp>
        <p:nvSpPr>
          <p:cNvPr id="17" name="CHANGE TEXT HERE">
            <a:extLst>
              <a:ext uri="{FF2B5EF4-FFF2-40B4-BE49-F238E27FC236}">
                <a16:creationId xmlns:a16="http://schemas.microsoft.com/office/drawing/2014/main" id="{A44A9512-270C-461B-8669-8C63A5824CE9}"/>
              </a:ext>
            </a:extLst>
          </p:cNvPr>
          <p:cNvSpPr>
            <a:spLocks/>
          </p:cNvSpPr>
          <p:nvPr/>
        </p:nvSpPr>
        <p:spPr bwMode="auto">
          <a:xfrm>
            <a:off x="5120137" y="2623238"/>
            <a:ext cx="1007270" cy="53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9pPr>
          </a:lstStyle>
          <a:p>
            <a:pPr algn="ctr" eaLnBrk="1" hangingPunct="1"/>
            <a:r>
              <a:rPr lang="en-US" altLang="en-US" sz="2250" b="1" dirty="0">
                <a:solidFill>
                  <a:srgbClr val="FEFEFE"/>
                </a:solidFill>
                <a:latin typeface="Lato Light" charset="0"/>
                <a:ea typeface="MS PGothic" panose="020B0600070205080204" pitchFamily="34" charset="-128"/>
                <a:sym typeface="Lato Light" charset="0"/>
              </a:rPr>
              <a:t>80%</a:t>
            </a:r>
          </a:p>
        </p:txBody>
      </p:sp>
      <p:sp>
        <p:nvSpPr>
          <p:cNvPr id="18" name="CHANGE TEXT HERE">
            <a:extLst>
              <a:ext uri="{FF2B5EF4-FFF2-40B4-BE49-F238E27FC236}">
                <a16:creationId xmlns:a16="http://schemas.microsoft.com/office/drawing/2014/main" id="{8401480B-9C7A-4916-A4B3-BA9BF909217E}"/>
              </a:ext>
            </a:extLst>
          </p:cNvPr>
          <p:cNvSpPr>
            <a:spLocks/>
          </p:cNvSpPr>
          <p:nvPr/>
        </p:nvSpPr>
        <p:spPr bwMode="auto">
          <a:xfrm>
            <a:off x="4165975" y="3064521"/>
            <a:ext cx="1007270" cy="53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9pPr>
          </a:lstStyle>
          <a:p>
            <a:pPr algn="ctr" eaLnBrk="1" hangingPunct="1"/>
            <a:r>
              <a:rPr lang="en-US" altLang="en-US" sz="2250" b="1" dirty="0">
                <a:solidFill>
                  <a:srgbClr val="FEFEFE"/>
                </a:solidFill>
                <a:latin typeface="Lato Light" charset="0"/>
                <a:ea typeface="MS PGothic" panose="020B0600070205080204" pitchFamily="34" charset="-128"/>
                <a:sym typeface="Lato Light" charset="0"/>
              </a:rPr>
              <a:t>60%</a:t>
            </a:r>
          </a:p>
        </p:txBody>
      </p:sp>
      <p:sp>
        <p:nvSpPr>
          <p:cNvPr id="19" name="CHANGE TEXT HERE">
            <a:extLst>
              <a:ext uri="{FF2B5EF4-FFF2-40B4-BE49-F238E27FC236}">
                <a16:creationId xmlns:a16="http://schemas.microsoft.com/office/drawing/2014/main" id="{479CA005-41E9-419D-9BE5-786329B28778}"/>
              </a:ext>
            </a:extLst>
          </p:cNvPr>
          <p:cNvSpPr>
            <a:spLocks/>
          </p:cNvSpPr>
          <p:nvPr/>
        </p:nvSpPr>
        <p:spPr bwMode="auto">
          <a:xfrm>
            <a:off x="7148168" y="4011506"/>
            <a:ext cx="1007270" cy="53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9pPr>
          </a:lstStyle>
          <a:p>
            <a:pPr algn="ctr" eaLnBrk="1" hangingPunct="1"/>
            <a:r>
              <a:rPr lang="en-US" altLang="en-US" sz="2250" b="1">
                <a:solidFill>
                  <a:srgbClr val="FEFEFE"/>
                </a:solidFill>
                <a:latin typeface="Lato Light" charset="0"/>
                <a:ea typeface="MS PGothic" panose="020B0600070205080204" pitchFamily="34" charset="-128"/>
                <a:sym typeface="Lato Light" charset="0"/>
              </a:rPr>
              <a:t>45%</a:t>
            </a:r>
          </a:p>
        </p:txBody>
      </p:sp>
      <p:sp>
        <p:nvSpPr>
          <p:cNvPr id="22" name="CHANGE TEXT HERE">
            <a:extLst>
              <a:ext uri="{FF2B5EF4-FFF2-40B4-BE49-F238E27FC236}">
                <a16:creationId xmlns:a16="http://schemas.microsoft.com/office/drawing/2014/main" id="{EE512A2D-7122-498B-B8A9-0C16FC937B7B}"/>
              </a:ext>
            </a:extLst>
          </p:cNvPr>
          <p:cNvSpPr>
            <a:spLocks/>
          </p:cNvSpPr>
          <p:nvPr/>
        </p:nvSpPr>
        <p:spPr bwMode="auto">
          <a:xfrm>
            <a:off x="6150158" y="3064521"/>
            <a:ext cx="1007270" cy="53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 charset="0"/>
                <a:ea typeface="ヒラギノ角ゴ ProN W3" charset="-128"/>
                <a:sym typeface="Helvetica Light" charset="0"/>
              </a:defRPr>
            </a:lvl9pPr>
          </a:lstStyle>
          <a:p>
            <a:pPr algn="ctr" eaLnBrk="1" hangingPunct="1"/>
            <a:r>
              <a:rPr lang="en-US" altLang="en-US" sz="2250" b="1" dirty="0">
                <a:solidFill>
                  <a:srgbClr val="FEFEFE"/>
                </a:solidFill>
                <a:latin typeface="Lato Light" charset="0"/>
                <a:ea typeface="MS PGothic" panose="020B0600070205080204" pitchFamily="34" charset="-128"/>
                <a:sym typeface="Lato Light" charset="0"/>
              </a:rPr>
              <a:t>60%</a:t>
            </a:r>
          </a:p>
        </p:txBody>
      </p:sp>
      <p:sp>
        <p:nvSpPr>
          <p:cNvPr id="24" name="CHANGE TEXT HERE">
            <a:extLst>
              <a:ext uri="{FF2B5EF4-FFF2-40B4-BE49-F238E27FC236}">
                <a16:creationId xmlns:a16="http://schemas.microsoft.com/office/drawing/2014/main" id="{FB6E52CE-656F-46BA-BE6C-6B32F8884C16}"/>
              </a:ext>
            </a:extLst>
          </p:cNvPr>
          <p:cNvSpPr/>
          <p:nvPr/>
        </p:nvSpPr>
        <p:spPr>
          <a:xfrm>
            <a:off x="10604114" y="2115132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25" name="CHANGE TEXT HERE">
            <a:extLst>
              <a:ext uri="{FF2B5EF4-FFF2-40B4-BE49-F238E27FC236}">
                <a16:creationId xmlns:a16="http://schemas.microsoft.com/office/drawing/2014/main" id="{4719B5AA-833B-4D4B-BFDB-8C3505A1129B}"/>
              </a:ext>
            </a:extLst>
          </p:cNvPr>
          <p:cNvSpPr/>
          <p:nvPr/>
        </p:nvSpPr>
        <p:spPr>
          <a:xfrm>
            <a:off x="10604112" y="2514922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27" name="CHANGE TEXT HERE">
            <a:extLst>
              <a:ext uri="{FF2B5EF4-FFF2-40B4-BE49-F238E27FC236}">
                <a16:creationId xmlns:a16="http://schemas.microsoft.com/office/drawing/2014/main" id="{E266661D-707B-4F1F-8BF4-621F3E1FEF11}"/>
              </a:ext>
            </a:extLst>
          </p:cNvPr>
          <p:cNvSpPr/>
          <p:nvPr/>
        </p:nvSpPr>
        <p:spPr>
          <a:xfrm>
            <a:off x="10604114" y="3550001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28" name="CHANGE TEXT HERE">
            <a:extLst>
              <a:ext uri="{FF2B5EF4-FFF2-40B4-BE49-F238E27FC236}">
                <a16:creationId xmlns:a16="http://schemas.microsoft.com/office/drawing/2014/main" id="{7AC775E3-E20A-4C57-A426-32E393CC7DB9}"/>
              </a:ext>
            </a:extLst>
          </p:cNvPr>
          <p:cNvSpPr/>
          <p:nvPr/>
        </p:nvSpPr>
        <p:spPr>
          <a:xfrm>
            <a:off x="10604112" y="3949791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30" name="CHANGE TEXT HERE">
            <a:extLst>
              <a:ext uri="{FF2B5EF4-FFF2-40B4-BE49-F238E27FC236}">
                <a16:creationId xmlns:a16="http://schemas.microsoft.com/office/drawing/2014/main" id="{D7533521-2A21-4B9B-9B96-A552BE2694C2}"/>
              </a:ext>
            </a:extLst>
          </p:cNvPr>
          <p:cNvSpPr/>
          <p:nvPr/>
        </p:nvSpPr>
        <p:spPr>
          <a:xfrm>
            <a:off x="10604114" y="4963137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31" name="CHANGE TEXT HERE">
            <a:extLst>
              <a:ext uri="{FF2B5EF4-FFF2-40B4-BE49-F238E27FC236}">
                <a16:creationId xmlns:a16="http://schemas.microsoft.com/office/drawing/2014/main" id="{00BB86A4-9A87-4215-BB08-4B41E036B136}"/>
              </a:ext>
            </a:extLst>
          </p:cNvPr>
          <p:cNvSpPr/>
          <p:nvPr/>
        </p:nvSpPr>
        <p:spPr>
          <a:xfrm>
            <a:off x="10604112" y="5362927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33" name="CHANGE TEXT HERE">
            <a:extLst>
              <a:ext uri="{FF2B5EF4-FFF2-40B4-BE49-F238E27FC236}">
                <a16:creationId xmlns:a16="http://schemas.microsoft.com/office/drawing/2014/main" id="{6D325A95-CD68-410A-AF1C-E50CFF6EDB89}"/>
              </a:ext>
            </a:extLst>
          </p:cNvPr>
          <p:cNvSpPr/>
          <p:nvPr/>
        </p:nvSpPr>
        <p:spPr>
          <a:xfrm>
            <a:off x="10604114" y="6376273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34" name="CHANGE TEXT HERE">
            <a:extLst>
              <a:ext uri="{FF2B5EF4-FFF2-40B4-BE49-F238E27FC236}">
                <a16:creationId xmlns:a16="http://schemas.microsoft.com/office/drawing/2014/main" id="{63D55934-10D9-4E51-8DEB-AD20DEFC36B3}"/>
              </a:ext>
            </a:extLst>
          </p:cNvPr>
          <p:cNvSpPr/>
          <p:nvPr/>
        </p:nvSpPr>
        <p:spPr>
          <a:xfrm>
            <a:off x="10604112" y="6776063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36" name="CHANGE TEXT HERE">
            <a:extLst>
              <a:ext uri="{FF2B5EF4-FFF2-40B4-BE49-F238E27FC236}">
                <a16:creationId xmlns:a16="http://schemas.microsoft.com/office/drawing/2014/main" id="{86567FA3-93F8-4FAF-AA26-F5667D050CC7}"/>
              </a:ext>
            </a:extLst>
          </p:cNvPr>
          <p:cNvSpPr/>
          <p:nvPr/>
        </p:nvSpPr>
        <p:spPr>
          <a:xfrm>
            <a:off x="10604114" y="7913753"/>
            <a:ext cx="268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37" name="CHANGE TEXT HERE">
            <a:extLst>
              <a:ext uri="{FF2B5EF4-FFF2-40B4-BE49-F238E27FC236}">
                <a16:creationId xmlns:a16="http://schemas.microsoft.com/office/drawing/2014/main" id="{C0B4A4D7-0F06-4723-A274-BADC237D490E}"/>
              </a:ext>
            </a:extLst>
          </p:cNvPr>
          <p:cNvSpPr/>
          <p:nvPr/>
        </p:nvSpPr>
        <p:spPr>
          <a:xfrm>
            <a:off x="10604112" y="8313543"/>
            <a:ext cx="3345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sample text is here text for your</a:t>
            </a:r>
          </a:p>
          <a:p>
            <a:pPr defTabSz="914400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give you more your title.</a:t>
            </a:r>
          </a:p>
        </p:txBody>
      </p:sp>
      <p:sp>
        <p:nvSpPr>
          <p:cNvPr id="38" name="OVAL">
            <a:extLst>
              <a:ext uri="{FF2B5EF4-FFF2-40B4-BE49-F238E27FC236}">
                <a16:creationId xmlns:a16="http://schemas.microsoft.com/office/drawing/2014/main" id="{13969F6C-1034-48A8-9559-78039B31F030}"/>
              </a:ext>
            </a:extLst>
          </p:cNvPr>
          <p:cNvSpPr/>
          <p:nvPr/>
        </p:nvSpPr>
        <p:spPr>
          <a:xfrm>
            <a:off x="10026456" y="2239768"/>
            <a:ext cx="398584" cy="398584"/>
          </a:xfrm>
          <a:prstGeom prst="ellipse">
            <a:avLst/>
          </a:prstGeom>
          <a:gradFill>
            <a:gsLst>
              <a:gs pos="0">
                <a:srgbClr val="DE394A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OVAL">
            <a:extLst>
              <a:ext uri="{FF2B5EF4-FFF2-40B4-BE49-F238E27FC236}">
                <a16:creationId xmlns:a16="http://schemas.microsoft.com/office/drawing/2014/main" id="{86403361-B092-4C84-B642-6FB2DD88A376}"/>
              </a:ext>
            </a:extLst>
          </p:cNvPr>
          <p:cNvSpPr/>
          <p:nvPr/>
        </p:nvSpPr>
        <p:spPr>
          <a:xfrm>
            <a:off x="10026456" y="3601474"/>
            <a:ext cx="398584" cy="398584"/>
          </a:xfrm>
          <a:prstGeom prst="ellipse">
            <a:avLst/>
          </a:prstGeom>
          <a:gradFill>
            <a:gsLst>
              <a:gs pos="0">
                <a:srgbClr val="E6692F"/>
              </a:gs>
              <a:gs pos="100000">
                <a:srgbClr val="DE394A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">
            <a:extLst>
              <a:ext uri="{FF2B5EF4-FFF2-40B4-BE49-F238E27FC236}">
                <a16:creationId xmlns:a16="http://schemas.microsoft.com/office/drawing/2014/main" id="{00E87B8E-72FC-4BAB-9195-089806EFE20F}"/>
              </a:ext>
            </a:extLst>
          </p:cNvPr>
          <p:cNvSpPr/>
          <p:nvPr/>
        </p:nvSpPr>
        <p:spPr>
          <a:xfrm>
            <a:off x="10026456" y="5025455"/>
            <a:ext cx="398584" cy="398584"/>
          </a:xfrm>
          <a:prstGeom prst="ellipse">
            <a:avLst/>
          </a:prstGeom>
          <a:gradFill>
            <a:gsLst>
              <a:gs pos="0">
                <a:srgbClr val="F9B315"/>
              </a:gs>
              <a:gs pos="100000">
                <a:srgbClr val="E66B2F"/>
              </a:gs>
            </a:gsLst>
            <a:lin ang="2700000" scaled="1"/>
          </a:gradFill>
          <a:ln>
            <a:noFill/>
          </a:ln>
        </p:spPr>
        <p:txBody>
          <a:bodyPr vert="horz" wrap="square" lIns="68561" tIns="34280" rIns="68561" bIns="34280" numCol="1" anchor="t" anchorCtr="0" compatLnSpc="1">
            <a:prstTxWarp prst="textNoShape">
              <a:avLst/>
            </a:prstTxWarp>
          </a:bodyPr>
          <a:lstStyle/>
          <a:p>
            <a:endParaRPr lang="en-US" sz="1050" b="1"/>
          </a:p>
        </p:txBody>
      </p:sp>
      <p:sp>
        <p:nvSpPr>
          <p:cNvPr id="41" name="OVAL">
            <a:extLst>
              <a:ext uri="{FF2B5EF4-FFF2-40B4-BE49-F238E27FC236}">
                <a16:creationId xmlns:a16="http://schemas.microsoft.com/office/drawing/2014/main" id="{485E2CBC-591B-4D1D-83DC-8FF2CF06B760}"/>
              </a:ext>
            </a:extLst>
          </p:cNvPr>
          <p:cNvSpPr/>
          <p:nvPr/>
        </p:nvSpPr>
        <p:spPr>
          <a:xfrm>
            <a:off x="10026456" y="6438591"/>
            <a:ext cx="398584" cy="398584"/>
          </a:xfrm>
          <a:prstGeom prst="ellipse">
            <a:avLst/>
          </a:prstGeom>
          <a:gradFill>
            <a:gsLst>
              <a:gs pos="0">
                <a:srgbClr val="4FB3C3"/>
              </a:gs>
              <a:gs pos="100000">
                <a:srgbClr val="2193AD"/>
              </a:gs>
            </a:gsLst>
            <a:lin ang="2700000" scaled="1"/>
          </a:gradFill>
          <a:ln>
            <a:noFill/>
          </a:ln>
          <a:effectLst/>
        </p:spPr>
        <p:txBody>
          <a:bodyPr lIns="0" tIns="0" rIns="0" bIns="0" anchor="ctr"/>
          <a:lstStyle/>
          <a:p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</p:txBody>
      </p:sp>
      <p:sp>
        <p:nvSpPr>
          <p:cNvPr id="42" name="OVAL">
            <a:extLst>
              <a:ext uri="{FF2B5EF4-FFF2-40B4-BE49-F238E27FC236}">
                <a16:creationId xmlns:a16="http://schemas.microsoft.com/office/drawing/2014/main" id="{F2605DCB-8F9E-45FC-BA51-6D7AAE942478}"/>
              </a:ext>
            </a:extLst>
          </p:cNvPr>
          <p:cNvSpPr/>
          <p:nvPr/>
        </p:nvSpPr>
        <p:spPr>
          <a:xfrm>
            <a:off x="10026456" y="7914959"/>
            <a:ext cx="398584" cy="398584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2700000" scaled="1"/>
          </a:gradFill>
          <a:ln>
            <a:noFill/>
          </a:ln>
        </p:spPr>
        <p:txBody>
          <a:bodyPr vert="horz" wrap="square" lIns="68561" tIns="34280" rIns="68561" bIns="34280" numCol="1" anchor="t" anchorCtr="0" compatLnSpc="1">
            <a:prstTxWarp prst="textNoShape">
              <a:avLst/>
            </a:prstTxWarp>
          </a:bodyPr>
          <a:lstStyle/>
          <a:p>
            <a:endParaRPr lang="en-US" sz="1050" b="1"/>
          </a:p>
        </p:txBody>
      </p:sp>
      <p:sp>
        <p:nvSpPr>
          <p:cNvPr id="47" name="TIMER">
            <a:extLst>
              <a:ext uri="{FF2B5EF4-FFF2-40B4-BE49-F238E27FC236}">
                <a16:creationId xmlns:a16="http://schemas.microsoft.com/office/drawing/2014/main" id="{0F5A9207-DCF8-4101-B475-77B2C7B34DBC}"/>
              </a:ext>
            </a:extLst>
          </p:cNvPr>
          <p:cNvSpPr/>
          <p:nvPr/>
        </p:nvSpPr>
        <p:spPr>
          <a:xfrm>
            <a:off x="7721430" y="-1236808"/>
            <a:ext cx="328246" cy="32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TRANSITIONS">
            <a:extLst>
              <a:ext uri="{FF2B5EF4-FFF2-40B4-BE49-F238E27FC236}">
                <a16:creationId xmlns:a16="http://schemas.microsoft.com/office/drawing/2014/main" id="{E3549EC5-2EE4-4526-ACEF-E96EA048CB7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335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decel="10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7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decel="100000" fill="hold" grpId="1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17" presetClass="exit" presetSubtype="4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8" dur="3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3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3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3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fill="hold" grpId="1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48" dur="20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decel="100000" fill="hold" grpId="1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4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xit" presetSubtype="1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4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4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17" presetClass="entr" presetSubtype="4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decel="100000" fill="hold" grpId="1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17" presetClass="exit" presetSubtype="4" fill="hold" grpId="2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8" dur="3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23" presetClass="entr" presetSubtype="16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fill="hold" grpId="1" nodeType="withEffect" p14:presetBounceEnd="99500">
                                      <p:stCondLst>
                                        <p:cond delay="75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78" dur="20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accel="100000" fill="hold" grpId="2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17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decel="100000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17" presetClass="exit" presetSubtype="4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2" dur="3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3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3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3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fill="hold" grpId="1" nodeType="withEffect" p14:presetBounceEnd="995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02" dur="2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17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decel="100000" fill="hold" grpId="1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17" presetClass="exit" presetSubtype="4" fill="hold" grpId="2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16" dur="3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3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3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3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1" presetID="2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fill="hold" grpId="1" nodeType="withEffect" p14:presetBounceEnd="99500">
                                      <p:stCondLst>
                                        <p:cond delay="105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26" dur="2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2" presetClass="exit" presetSubtype="4" accel="100000" fill="hold" grpId="2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8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1" presetID="1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3" presetID="17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decel="100000" fill="hold" grpId="1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17" presetClass="exit" presetSubtype="4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2" dur="3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3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3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3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52" dur="20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4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7" presetID="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2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62" dur="8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fill="hold" grpId="3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3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6" presetClass="emph" presetSubtype="0" repeatCount="indefinite" decel="100000" autoRev="1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66" dur="3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7" presetID="23" presetClass="exit" presetSubtype="32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8" dur="2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2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76" dur="2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2" presetClass="exit" presetSubtype="2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8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2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xit" presetSubtype="2" accel="10000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6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92" dur="2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94" dur="8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96" dur="3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6" presetClass="emph" presetSubtype="0" repeatCount="indefinite" decel="100000" autoRev="1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98" dur="3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9" presetID="23" presetClass="exit" presetSubtype="32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0" dur="2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2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" presetID="2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6" presetClass="emph" presetSubtype="0" fill="hold" grpId="1" nodeType="withEffect" p14:presetBounceEnd="99500">
                                      <p:stCondLst>
                                        <p:cond delay="14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08" dur="2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9" presetID="2" presetClass="exit" presetSubtype="2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0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1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2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xit" presetSubtype="2" accel="100000" fill="hold" grpId="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8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9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1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24" dur="2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5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26" dur="8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28" dur="3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6" presetClass="emph" presetSubtype="0" repeatCount="indefinite" decel="100000" autoRev="1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30" dur="3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1" presetID="23" presetClass="exit" presetSubtype="32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32" dur="2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2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5" presetID="2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9" presetID="6" presetClass="emph" presetSubtype="0" fill="hold" grpId="1" nodeType="withEffect" p14:presetBounceEnd="99500">
                                      <p:stCondLst>
                                        <p:cond delay="1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40" dur="2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1" presetID="2" presetClass="exit" presetSubtype="2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2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3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" presetID="2" presetClass="entr" presetSubtype="2" decel="10000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2" presetClass="exit" presetSubtype="2" accel="10000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0" dur="4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1" dur="4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3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5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56" dur="2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7" presetID="6" presetClass="emph" presetSubtype="0" decel="100000" fill="hold" grpId="2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58" dur="8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9" presetID="6" presetClass="emph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60" dur="3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1" presetID="6" presetClass="emph" presetSubtype="0" repeatCount="indefinite" decel="100000" autoRev="1" fill="hold" grpId="4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62" dur="3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3" presetID="23" presetClass="exit" presetSubtype="32" fill="hold" grpId="5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4" dur="2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5" dur="2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7" presetID="2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9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0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1" presetID="6" presetClass="emph" presetSubtype="0" fill="hold" grpId="1" nodeType="withEffect" p14:presetBounceEnd="99500">
                                      <p:stCondLst>
                                        <p:cond delay="1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72" dur="20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3" presetID="2" presetClass="exit" presetSubtype="2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4" dur="4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5" dur="4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7" presetID="2" presetClass="entr" presetSubtype="2" decel="10000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1" presetID="2" presetClass="exit" presetSubtype="2" accel="100000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2" dur="4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3" dur="4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5" presetID="1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7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88" dur="2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9" presetID="6" presetClass="emph" presetSubtype="0" decel="100000" fill="hold" grpId="2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90" dur="8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1" presetID="6" presetClass="emph" presetSubtype="0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92" dur="3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3" presetID="6" presetClass="emph" presetSubtype="0" repeatCount="indefinite" decel="100000" autoRev="1" fill="hold" grpId="4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294" dur="3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5" presetID="23" presetClass="exit" presetSubtype="32" fill="hold" grpId="5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6" dur="2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7" dur="2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" presetID="23" presetClass="entr" presetSubtype="16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1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2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3" presetID="6" presetClass="emph" presetSubtype="0" fill="hold" grpId="1" nodeType="withEffect" p14:presetBounceEnd="99500">
                                      <p:stCondLst>
                                        <p:cond delay="2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04" dur="20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5" presetID="2" presetClass="exit" presetSubtype="2" accel="100000" fill="hold" grpId="2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6" dur="4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7" dur="4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9" presetID="2" presetClass="entr" presetSubtype="2" decel="10000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3" presetID="2" presetClass="exit" presetSubtype="2" accel="100000" fill="hold" grpId="1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14" dur="4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5" dur="4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7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31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0" presetID="18" presetClass="entr" presetSubtype="12" fill="hold" grpId="0" nodeType="withEffect">
                                      <p:stCondLst>
                                        <p:cond delay="4650"/>
                                      </p:stCondLst>
                                      <p:childTnLs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22" dur="35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6" grpId="1" animBg="1"/>
          <p:bldP spid="6" grpId="2" animBg="1"/>
          <p:bldP spid="4" grpId="0" animBg="1"/>
          <p:bldP spid="4" grpId="1" animBg="1"/>
          <p:bldP spid="4" grpId="2" animBg="1"/>
          <p:bldP spid="5" grpId="0" animBg="1"/>
          <p:bldP spid="5" grpId="1" animBg="1"/>
          <p:bldP spid="5" grpId="2" animBg="1"/>
          <p:bldP spid="7" grpId="0" animBg="1"/>
          <p:bldP spid="7" grpId="1" animBg="1"/>
          <p:bldP spid="7" grpId="2" animBg="1"/>
          <p:bldP spid="8" grpId="0" animBg="1"/>
          <p:bldP spid="8" grpId="1" animBg="1"/>
          <p:bldP spid="8" grpId="2" animBg="1"/>
          <p:bldP spid="9" grpId="0" animBg="1"/>
          <p:bldP spid="9" grpId="1" animBg="1"/>
          <p:bldP spid="9" grpId="2" animBg="1"/>
          <p:bldP spid="10" grpId="0" animBg="1"/>
          <p:bldP spid="10" grpId="1" animBg="1"/>
          <p:bldP spid="10" grpId="2" animBg="1"/>
          <p:bldP spid="11" grpId="0" animBg="1"/>
          <p:bldP spid="11" grpId="1" animBg="1"/>
          <p:bldP spid="11" grpId="2" animBg="1"/>
          <p:bldP spid="16" grpId="0"/>
          <p:bldP spid="16" grpId="1"/>
          <p:bldP spid="16" grpId="2"/>
          <p:bldP spid="17" grpId="0"/>
          <p:bldP spid="17" grpId="1"/>
          <p:bldP spid="17" grpId="2"/>
          <p:bldP spid="18" grpId="0"/>
          <p:bldP spid="18" grpId="1"/>
          <p:bldP spid="18" grpId="2"/>
          <p:bldP spid="19" grpId="0"/>
          <p:bldP spid="19" grpId="1"/>
          <p:bldP spid="19" grpId="2"/>
          <p:bldP spid="22" grpId="0"/>
          <p:bldP spid="22" grpId="1"/>
          <p:bldP spid="22" grpId="2"/>
          <p:bldP spid="24" grpId="0"/>
          <p:bldP spid="24" grpId="1"/>
          <p:bldP spid="24" grpId="2"/>
          <p:bldP spid="25" grpId="0"/>
          <p:bldP spid="25" grpId="1"/>
          <p:bldP spid="27" grpId="0"/>
          <p:bldP spid="27" grpId="1"/>
          <p:bldP spid="27" grpId="2"/>
          <p:bldP spid="28" grpId="0"/>
          <p:bldP spid="28" grpId="1"/>
          <p:bldP spid="30" grpId="0"/>
          <p:bldP spid="30" grpId="1"/>
          <p:bldP spid="30" grpId="2"/>
          <p:bldP spid="31" grpId="0"/>
          <p:bldP spid="31" grpId="1"/>
          <p:bldP spid="33" grpId="0"/>
          <p:bldP spid="33" grpId="1"/>
          <p:bldP spid="33" grpId="2"/>
          <p:bldP spid="34" grpId="0"/>
          <p:bldP spid="34" grpId="1"/>
          <p:bldP spid="36" grpId="0"/>
          <p:bldP spid="36" grpId="1"/>
          <p:bldP spid="36" grpId="2"/>
          <p:bldP spid="37" grpId="0"/>
          <p:bldP spid="37" grpId="1"/>
          <p:bldP spid="38" grpId="0" animBg="1"/>
          <p:bldP spid="38" grpId="1" animBg="1"/>
          <p:bldP spid="38" grpId="2" animBg="1"/>
          <p:bldP spid="38" grpId="3" animBg="1"/>
          <p:bldP spid="38" grpId="4" animBg="1"/>
          <p:bldP spid="38" grpId="5" animBg="1"/>
          <p:bldP spid="39" grpId="0" animBg="1"/>
          <p:bldP spid="39" grpId="1" animBg="1"/>
          <p:bldP spid="39" grpId="2" animBg="1"/>
          <p:bldP spid="39" grpId="3" animBg="1"/>
          <p:bldP spid="39" grpId="4" animBg="1"/>
          <p:bldP spid="39" grpId="5" animBg="1"/>
          <p:bldP spid="40" grpId="0" animBg="1"/>
          <p:bldP spid="40" grpId="1" animBg="1"/>
          <p:bldP spid="40" grpId="2" animBg="1"/>
          <p:bldP spid="40" grpId="3" animBg="1"/>
          <p:bldP spid="40" grpId="4" animBg="1"/>
          <p:bldP spid="40" grpId="5" animBg="1"/>
          <p:bldP spid="41" grpId="0" animBg="1"/>
          <p:bldP spid="41" grpId="1" animBg="1"/>
          <p:bldP spid="41" grpId="2" animBg="1"/>
          <p:bldP spid="41" grpId="3" animBg="1"/>
          <p:bldP spid="41" grpId="4" animBg="1"/>
          <p:bldP spid="41" grpId="5" animBg="1"/>
          <p:bldP spid="42" grpId="0" animBg="1"/>
          <p:bldP spid="42" grpId="1" animBg="1"/>
          <p:bldP spid="42" grpId="2" animBg="1"/>
          <p:bldP spid="42" grpId="3" animBg="1"/>
          <p:bldP spid="42" grpId="4" animBg="1"/>
          <p:bldP spid="42" grpId="5" animBg="1"/>
          <p:bldP spid="47" grpId="0" animBg="1"/>
          <p:bldP spid="53" grpId="0" animBg="1"/>
          <p:bldP spid="53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6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7000" y="12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9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decel="10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7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decel="100000" fill="hold" grpId="1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17" presetClass="exit" presetSubtype="4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8" dur="3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3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3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3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decel="100000" fill="hold" grpId="1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4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xit" presetSubtype="1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4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4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17" presetClass="entr" presetSubtype="4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decel="100000" fill="hold" grpId="1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17" presetClass="exit" presetSubtype="4" fill="hold" grpId="2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8" dur="3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3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23" presetClass="entr" presetSubtype="16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0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accel="100000" fill="hold" grpId="2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17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decel="100000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17" presetClass="exit" presetSubtype="4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2" dur="3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3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3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3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2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17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decel="100000" fill="hold" grpId="1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17" presetClass="exit" presetSubtype="4" fill="hold" grpId="2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16" dur="3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3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3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3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1" presetID="2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fill="hold" grpId="1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2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2" presetClass="exit" presetSubtype="4" accel="100000" fill="hold" grpId="2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8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4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1" presetID="1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3" presetID="17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decel="100000" fill="hold" grpId="1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17" presetClass="exit" presetSubtype="4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2" dur="3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3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ppt_h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3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3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20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4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7" presetID="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2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62" dur="8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fill="hold" grpId="3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3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6" presetClass="emph" presetSubtype="0" repeatCount="indefinite" decel="100000" autoRev="1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66" dur="3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7" presetID="23" presetClass="exit" presetSubtype="32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8" dur="2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2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76" dur="2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2" presetClass="exit" presetSubtype="2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8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2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xit" presetSubtype="2" accel="10000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6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92" dur="2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94" dur="8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96" dur="3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6" presetClass="emph" presetSubtype="0" repeatCount="indefinite" decel="100000" autoRev="1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98" dur="3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9" presetID="23" presetClass="exit" presetSubtype="32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0" dur="2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2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" presetID="2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08" dur="2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9" presetID="2" presetClass="exit" presetSubtype="2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0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1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2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xit" presetSubtype="2" accel="100000" fill="hold" grpId="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8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9" dur="4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1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24" dur="2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5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26" dur="8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28" dur="3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6" presetClass="emph" presetSubtype="0" repeatCount="indefinite" decel="100000" autoRev="1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30" dur="3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1" presetID="23" presetClass="exit" presetSubtype="32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32" dur="2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2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5" presetID="2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9" presetID="6" presetClass="emph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40" dur="2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1" presetID="2" presetClass="exit" presetSubtype="2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2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3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" presetID="2" presetClass="entr" presetSubtype="2" decel="10000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2" presetClass="exit" presetSubtype="2" accel="10000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0" dur="4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1" dur="4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3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5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56" dur="2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7" presetID="6" presetClass="emph" presetSubtype="0" decel="100000" fill="hold" grpId="2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58" dur="8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9" presetID="6" presetClass="emph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60" dur="3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1" presetID="6" presetClass="emph" presetSubtype="0" repeatCount="indefinite" decel="100000" autoRev="1" fill="hold" grpId="4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62" dur="3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3" presetID="23" presetClass="exit" presetSubtype="32" fill="hold" grpId="5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4" dur="2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5" dur="2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7" presetID="2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9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0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1" presetID="6" presetClass="emph" presetSubtype="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72" dur="20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3" presetID="2" presetClass="exit" presetSubtype="2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4" dur="4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5" dur="4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7" presetID="2" presetClass="entr" presetSubtype="2" decel="10000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1" presetID="2" presetClass="exit" presetSubtype="2" accel="100000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2" dur="4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3" dur="4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5" presetID="1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7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88" dur="2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9" presetID="6" presetClass="emph" presetSubtype="0" decel="100000" fill="hold" grpId="2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90" dur="8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1" presetID="6" presetClass="emph" presetSubtype="0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92" dur="3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3" presetID="6" presetClass="emph" presetSubtype="0" repeatCount="indefinite" decel="100000" autoRev="1" fill="hold" grpId="4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294" dur="3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5" presetID="23" presetClass="exit" presetSubtype="32" fill="hold" grpId="5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6" dur="2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7" dur="2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" presetID="23" presetClass="entr" presetSubtype="16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1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2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3" presetID="6" presetClass="emph" presetSubtype="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304" dur="20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5" presetID="2" presetClass="exit" presetSubtype="2" accel="100000" fill="hold" grpId="2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6" dur="4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7" dur="4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9" presetID="2" presetClass="entr" presetSubtype="2" decel="10000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3" presetID="2" presetClass="exit" presetSubtype="2" accel="100000" fill="hold" grpId="1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14" dur="4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5" dur="4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7" presetID="18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downLeft)">
                                          <p:cBhvr>
                                            <p:cTn id="31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0" presetID="18" presetClass="entr" presetSubtype="12" fill="hold" grpId="0" nodeType="withEffect">
                                      <p:stCondLst>
                                        <p:cond delay="4650"/>
                                      </p:stCondLst>
                                      <p:childTnLs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22" dur="35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6" grpId="1" animBg="1"/>
          <p:bldP spid="6" grpId="2" animBg="1"/>
          <p:bldP spid="4" grpId="0" animBg="1"/>
          <p:bldP spid="4" grpId="1" animBg="1"/>
          <p:bldP spid="4" grpId="2" animBg="1"/>
          <p:bldP spid="5" grpId="0" animBg="1"/>
          <p:bldP spid="5" grpId="1" animBg="1"/>
          <p:bldP spid="5" grpId="2" animBg="1"/>
          <p:bldP spid="7" grpId="0" animBg="1"/>
          <p:bldP spid="7" grpId="1" animBg="1"/>
          <p:bldP spid="7" grpId="2" animBg="1"/>
          <p:bldP spid="8" grpId="0" animBg="1"/>
          <p:bldP spid="8" grpId="1" animBg="1"/>
          <p:bldP spid="8" grpId="2" animBg="1"/>
          <p:bldP spid="9" grpId="0" animBg="1"/>
          <p:bldP spid="9" grpId="1" animBg="1"/>
          <p:bldP spid="9" grpId="2" animBg="1"/>
          <p:bldP spid="10" grpId="0" animBg="1"/>
          <p:bldP spid="10" grpId="1" animBg="1"/>
          <p:bldP spid="10" grpId="2" animBg="1"/>
          <p:bldP spid="11" grpId="0" animBg="1"/>
          <p:bldP spid="11" grpId="1" animBg="1"/>
          <p:bldP spid="11" grpId="2" animBg="1"/>
          <p:bldP spid="16" grpId="0"/>
          <p:bldP spid="16" grpId="1"/>
          <p:bldP spid="16" grpId="2"/>
          <p:bldP spid="17" grpId="0"/>
          <p:bldP spid="17" grpId="1"/>
          <p:bldP spid="17" grpId="2"/>
          <p:bldP spid="18" grpId="0"/>
          <p:bldP spid="18" grpId="1"/>
          <p:bldP spid="18" grpId="2"/>
          <p:bldP spid="19" grpId="0"/>
          <p:bldP spid="19" grpId="1"/>
          <p:bldP spid="19" grpId="2"/>
          <p:bldP spid="22" grpId="0"/>
          <p:bldP spid="22" grpId="1"/>
          <p:bldP spid="22" grpId="2"/>
          <p:bldP spid="24" grpId="0"/>
          <p:bldP spid="24" grpId="1"/>
          <p:bldP spid="24" grpId="2"/>
          <p:bldP spid="25" grpId="0"/>
          <p:bldP spid="25" grpId="1"/>
          <p:bldP spid="27" grpId="0"/>
          <p:bldP spid="27" grpId="1"/>
          <p:bldP spid="27" grpId="2"/>
          <p:bldP spid="28" grpId="0"/>
          <p:bldP spid="28" grpId="1"/>
          <p:bldP spid="30" grpId="0"/>
          <p:bldP spid="30" grpId="1"/>
          <p:bldP spid="30" grpId="2"/>
          <p:bldP spid="31" grpId="0"/>
          <p:bldP spid="31" grpId="1"/>
          <p:bldP spid="33" grpId="0"/>
          <p:bldP spid="33" grpId="1"/>
          <p:bldP spid="33" grpId="2"/>
          <p:bldP spid="34" grpId="0"/>
          <p:bldP spid="34" grpId="1"/>
          <p:bldP spid="36" grpId="0"/>
          <p:bldP spid="36" grpId="1"/>
          <p:bldP spid="36" grpId="2"/>
          <p:bldP spid="37" grpId="0"/>
          <p:bldP spid="37" grpId="1"/>
          <p:bldP spid="38" grpId="0" animBg="1"/>
          <p:bldP spid="38" grpId="1" animBg="1"/>
          <p:bldP spid="38" grpId="2" animBg="1"/>
          <p:bldP spid="38" grpId="3" animBg="1"/>
          <p:bldP spid="38" grpId="4" animBg="1"/>
          <p:bldP spid="38" grpId="5" animBg="1"/>
          <p:bldP spid="39" grpId="0" animBg="1"/>
          <p:bldP spid="39" grpId="1" animBg="1"/>
          <p:bldP spid="39" grpId="2" animBg="1"/>
          <p:bldP spid="39" grpId="3" animBg="1"/>
          <p:bldP spid="39" grpId="4" animBg="1"/>
          <p:bldP spid="39" grpId="5" animBg="1"/>
          <p:bldP spid="40" grpId="0" animBg="1"/>
          <p:bldP spid="40" grpId="1" animBg="1"/>
          <p:bldP spid="40" grpId="2" animBg="1"/>
          <p:bldP spid="40" grpId="3" animBg="1"/>
          <p:bldP spid="40" grpId="4" animBg="1"/>
          <p:bldP spid="40" grpId="5" animBg="1"/>
          <p:bldP spid="41" grpId="0" animBg="1"/>
          <p:bldP spid="41" grpId="1" animBg="1"/>
          <p:bldP spid="41" grpId="2" animBg="1"/>
          <p:bldP spid="41" grpId="3" animBg="1"/>
          <p:bldP spid="41" grpId="4" animBg="1"/>
          <p:bldP spid="41" grpId="5" animBg="1"/>
          <p:bldP spid="42" grpId="0" animBg="1"/>
          <p:bldP spid="42" grpId="1" animBg="1"/>
          <p:bldP spid="42" grpId="2" animBg="1"/>
          <p:bldP spid="42" grpId="3" animBg="1"/>
          <p:bldP spid="42" grpId="4" animBg="1"/>
          <p:bldP spid="42" grpId="5" animBg="1"/>
          <p:bldP spid="47" grpId="0" animBg="1"/>
          <p:bldP spid="53" grpId="0" animBg="1"/>
          <p:bldP spid="53" grpId="1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</TotalTime>
  <Words>2043</Words>
  <Application>Microsoft Office PowerPoint</Application>
  <PresentationFormat>Custom</PresentationFormat>
  <Paragraphs>401</Paragraphs>
  <Slides>30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50" baseType="lpstr">
      <vt:lpstr>맑은 고딕</vt:lpstr>
      <vt:lpstr>MS PGothic</vt:lpstr>
      <vt:lpstr>Arial</vt:lpstr>
      <vt:lpstr>Bebas Neue</vt:lpstr>
      <vt:lpstr>Calibri</vt:lpstr>
      <vt:lpstr>Calibri Light</vt:lpstr>
      <vt:lpstr>FontAwesome Regular</vt:lpstr>
      <vt:lpstr>Gill Sans</vt:lpstr>
      <vt:lpstr>Helvetica</vt:lpstr>
      <vt:lpstr>Helvetica Light</vt:lpstr>
      <vt:lpstr>Lato Light</vt:lpstr>
      <vt:lpstr>Lato Regular</vt:lpstr>
      <vt:lpstr>Open Sans</vt:lpstr>
      <vt:lpstr>Open Sans Extrabold</vt:lpstr>
      <vt:lpstr>Raleway</vt:lpstr>
      <vt:lpstr>Raleway </vt:lpstr>
      <vt:lpstr>Ubuntu</vt:lpstr>
      <vt:lpstr>Ubuntu Light</vt:lpstr>
      <vt:lpstr>ヒラギノ角ゴ ProN W3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Levidio Animation - Infographic Flat Modern</dc:title>
  <dc:subject>Powerpoint Template</dc:subject>
  <dc:creator>Melodio;MahirPowerPoint</dc:creator>
  <cp:lastModifiedBy>WIN 10</cp:lastModifiedBy>
  <cp:revision>89</cp:revision>
  <dcterms:created xsi:type="dcterms:W3CDTF">2019-06-14T05:33:03Z</dcterms:created>
  <dcterms:modified xsi:type="dcterms:W3CDTF">2019-10-10T03:04:55Z</dcterms:modified>
</cp:coreProperties>
</file>